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3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3" r:id="rId3"/>
  </p:sldMasterIdLst>
  <p:notesMasterIdLst>
    <p:notesMasterId r:id="rId5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XVuBsnoxCkNeOUX8Gj+ghm+1J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6A9FC9-C68A-4C09-8039-43F7DC8A7C26}">
  <a:tblStyle styleId="{696A9FC9-C68A-4C09-8039-43F7DC8A7C2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7E6"/>
          </a:solidFill>
        </a:fill>
      </a:tcStyle>
    </a:wholeTbl>
    <a:band1H>
      <a:tcTxStyle/>
      <a:tcStyle>
        <a:tcBdr/>
        <a:fill>
          <a:solidFill>
            <a:srgbClr val="F5CB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CB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F78ACB-839C-4F71-9FCE-47896D3904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ACF3-41DE-A635-A710C3252A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ACF3-41DE-A635-A710C3252A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ACF3-41DE-A635-A710C3252A3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3-41DE-A635-A710C3252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3-41DE-A635-A710C325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551-49D6-B06C-A50F9BCE872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551-49D6-B06C-A50F9BCE872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551-49D6-B06C-A50F9BCE872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551-49D6-B06C-A50F9BCE872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51-49D6-B06C-A50F9BCE8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0856584300146"/>
          <c:y val="7.1774991022222151E-2"/>
          <c:w val="0.71344352783758958"/>
          <c:h val="0.87223941140763805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2019.02.00</c:v>
                </c:pt>
                <c:pt idx="1">
                  <c:v>2019.01.00</c:v>
                </c:pt>
                <c:pt idx="2">
                  <c:v>2019.01.00</c:v>
                </c:pt>
                <c:pt idx="3">
                  <c:v>2019.12.00</c:v>
                </c:pt>
                <c:pt idx="4">
                  <c:v>2019.12.00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5-4F71-AB4F-AE2055BE0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2019.02.00</c:v>
                </c:pt>
                <c:pt idx="1">
                  <c:v>2019.01.00</c:v>
                </c:pt>
                <c:pt idx="2">
                  <c:v>2019.01.00</c:v>
                </c:pt>
                <c:pt idx="3">
                  <c:v>2019.12.00</c:v>
                </c:pt>
                <c:pt idx="4">
                  <c:v>2019.12.00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5-4F71-AB4F-AE2055BE0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995456"/>
        <c:axId val="164997376"/>
      </c:radarChart>
      <c:catAx>
        <c:axId val="164995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4997376"/>
        <c:crosses val="autoZero"/>
        <c:auto val="1"/>
        <c:lblAlgn val="ctr"/>
        <c:lblOffset val="100"/>
        <c:noMultiLvlLbl val="0"/>
      </c:catAx>
      <c:valAx>
        <c:axId val="164997376"/>
        <c:scaling>
          <c:orientation val="minMax"/>
        </c:scaling>
        <c:delete val="0"/>
        <c:axPos val="l"/>
        <c:majorGridlines>
          <c:spPr>
            <a:ln w="158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4995456"/>
        <c:crosses val="autoZero"/>
        <c:crossBetween val="between"/>
      </c:valAx>
      <c:spPr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0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36480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" name="Google Shape;25;p60"/>
          <p:cNvSpPr>
            <a:spLocks noGrp="1"/>
          </p:cNvSpPr>
          <p:nvPr>
            <p:ph type="pic" idx="3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62"/>
          <p:cNvGrpSpPr/>
          <p:nvPr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29" name="Google Shape;29;p62"/>
            <p:cNvCxnSpPr/>
            <p:nvPr/>
          </p:nvCxnSpPr>
          <p:spPr>
            <a:xfrm rot="10800000">
              <a:off x="-161213" y="477136"/>
              <a:ext cx="11704320" cy="0"/>
            </a:xfrm>
            <a:prstGeom prst="straightConnector1">
              <a:avLst/>
            </a:prstGeom>
            <a:noFill/>
            <a:ln w="444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62"/>
            <p:cNvCxnSpPr/>
            <p:nvPr/>
          </p:nvCxnSpPr>
          <p:spPr>
            <a:xfrm rot="10800000">
              <a:off x="11543107" y="477136"/>
              <a:ext cx="0" cy="5935130"/>
            </a:xfrm>
            <a:prstGeom prst="straightConnector1">
              <a:avLst/>
            </a:prstGeom>
            <a:noFill/>
            <a:ln w="444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62"/>
            <p:cNvCxnSpPr/>
            <p:nvPr/>
          </p:nvCxnSpPr>
          <p:spPr>
            <a:xfrm flipH="1">
              <a:off x="-161213" y="6392850"/>
              <a:ext cx="11704320" cy="13272"/>
            </a:xfrm>
            <a:prstGeom prst="straightConnector1">
              <a:avLst/>
            </a:prstGeom>
            <a:noFill/>
            <a:ln w="444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" name="Google Shape;32;p62"/>
          <p:cNvSpPr>
            <a:spLocks noGrp="1"/>
          </p:cNvSpPr>
          <p:nvPr>
            <p:ph type="pic" idx="2"/>
          </p:nvPr>
        </p:nvSpPr>
        <p:spPr>
          <a:xfrm>
            <a:off x="5268686" y="0"/>
            <a:ext cx="692331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36;p64"/>
          <p:cNvGrpSpPr/>
          <p:nvPr/>
        </p:nvGrpSpPr>
        <p:grpSpPr>
          <a:xfrm>
            <a:off x="3330729" y="1514292"/>
            <a:ext cx="5530542" cy="3038658"/>
            <a:chOff x="-548507" y="477868"/>
            <a:chExt cx="11570450" cy="6357177"/>
          </a:xfrm>
        </p:grpSpPr>
        <p:sp>
          <p:nvSpPr>
            <p:cNvPr id="37" name="Google Shape;37;p64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64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64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64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64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" name="Google Shape;42;p64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3" name="Google Shape;43;p6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64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64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6" name="Google Shape;46;p6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64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" name="Google Shape;48;p64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64"/>
          <p:cNvSpPr>
            <a:spLocks noGrp="1"/>
          </p:cNvSpPr>
          <p:nvPr>
            <p:ph type="pic" idx="2"/>
          </p:nvPr>
        </p:nvSpPr>
        <p:spPr>
          <a:xfrm>
            <a:off x="4040947" y="1671303"/>
            <a:ext cx="4110106" cy="24544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6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Images &amp; Contents">
  <p:cSld name="34_Images &amp; Conten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65"/>
          <p:cNvGrpSpPr/>
          <p:nvPr/>
        </p:nvGrpSpPr>
        <p:grpSpPr>
          <a:xfrm>
            <a:off x="6096002" y="875085"/>
            <a:ext cx="5286374" cy="5286377"/>
            <a:chOff x="6096001" y="875086"/>
            <a:chExt cx="5107827" cy="5107830"/>
          </a:xfrm>
        </p:grpSpPr>
        <p:sp>
          <p:nvSpPr>
            <p:cNvPr id="53" name="Google Shape;53;p65"/>
            <p:cNvSpPr/>
            <p:nvPr/>
          </p:nvSpPr>
          <p:spPr>
            <a:xfrm rot="5400000">
              <a:off x="7613275" y="909332"/>
              <a:ext cx="2073280" cy="5107827"/>
            </a:xfrm>
            <a:prstGeom prst="rect">
              <a:avLst/>
            </a:prstGeom>
            <a:noFill/>
            <a:ln w="889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5"/>
            <p:cNvSpPr/>
            <p:nvPr/>
          </p:nvSpPr>
          <p:spPr>
            <a:xfrm>
              <a:off x="7613278" y="875086"/>
              <a:ext cx="2073279" cy="5107830"/>
            </a:xfrm>
            <a:prstGeom prst="rect">
              <a:avLst/>
            </a:prstGeom>
            <a:noFill/>
            <a:ln w="889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65"/>
          <p:cNvSpPr>
            <a:spLocks noGrp="1"/>
          </p:cNvSpPr>
          <p:nvPr>
            <p:ph type="pic" idx="2"/>
          </p:nvPr>
        </p:nvSpPr>
        <p:spPr>
          <a:xfrm>
            <a:off x="6863923" y="1664605"/>
            <a:ext cx="1828800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65"/>
          <p:cNvSpPr>
            <a:spLocks noGrp="1"/>
          </p:cNvSpPr>
          <p:nvPr>
            <p:ph type="pic" idx="3"/>
          </p:nvPr>
        </p:nvSpPr>
        <p:spPr>
          <a:xfrm>
            <a:off x="8819782" y="1664605"/>
            <a:ext cx="1828800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" name="Google Shape;57;p65"/>
          <p:cNvSpPr>
            <a:spLocks noGrp="1"/>
          </p:cNvSpPr>
          <p:nvPr>
            <p:ph type="pic" idx="4"/>
          </p:nvPr>
        </p:nvSpPr>
        <p:spPr>
          <a:xfrm>
            <a:off x="6863923" y="3625447"/>
            <a:ext cx="1828800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" name="Google Shape;58;p65"/>
          <p:cNvSpPr>
            <a:spLocks noGrp="1"/>
          </p:cNvSpPr>
          <p:nvPr>
            <p:ph type="pic" idx="5"/>
          </p:nvPr>
        </p:nvSpPr>
        <p:spPr>
          <a:xfrm>
            <a:off x="8819782" y="3625447"/>
            <a:ext cx="1828800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6"/>
          <p:cNvSpPr/>
          <p:nvPr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6"/>
          <p:cNvSpPr>
            <a:spLocks noGrp="1"/>
          </p:cNvSpPr>
          <p:nvPr>
            <p:ph type="pic" idx="2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" name="Google Shape;62;p6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66"/>
          <p:cNvSpPr>
            <a:spLocks noGrp="1"/>
          </p:cNvSpPr>
          <p:nvPr>
            <p:ph type="pic" idx="3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Images &amp; Contents Layout">
  <p:cSld name="24_Images &amp; Contents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7"/>
          <p:cNvSpPr/>
          <p:nvPr/>
        </p:nvSpPr>
        <p:spPr>
          <a:xfrm>
            <a:off x="7228120" y="1876149"/>
            <a:ext cx="432000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7"/>
          <p:cNvSpPr>
            <a:spLocks noGrp="1"/>
          </p:cNvSpPr>
          <p:nvPr>
            <p:ph type="pic" idx="2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slide layout">
  <p:cSld name="5_Image slide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8"/>
          <p:cNvSpPr>
            <a:spLocks noGrp="1"/>
          </p:cNvSpPr>
          <p:nvPr>
            <p:ph type="pic" idx="2"/>
          </p:nvPr>
        </p:nvSpPr>
        <p:spPr>
          <a:xfrm>
            <a:off x="3267390" y="2672859"/>
            <a:ext cx="8542773" cy="25107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68"/>
          <p:cNvSpPr/>
          <p:nvPr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8"/>
          <p:cNvSpPr/>
          <p:nvPr/>
        </p:nvSpPr>
        <p:spPr>
          <a:xfrm>
            <a:off x="0" y="2672858"/>
            <a:ext cx="3064747" cy="2510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2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3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73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73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73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3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73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73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aam slide layout">
  <p:cSld name="4_Taam slide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6"/>
          <p:cNvSpPr/>
          <p:nvPr/>
        </p:nvSpPr>
        <p:spPr>
          <a:xfrm>
            <a:off x="2" y="0"/>
            <a:ext cx="12191999" cy="3074126"/>
          </a:xfrm>
          <a:custGeom>
            <a:avLst/>
            <a:gdLst/>
            <a:ahLst/>
            <a:cxnLst/>
            <a:rect l="l" t="t" r="r" b="b"/>
            <a:pathLst>
              <a:path w="9143999" h="2376000" extrusionOk="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56"/>
          <p:cNvSpPr/>
          <p:nvPr/>
        </p:nvSpPr>
        <p:spPr>
          <a:xfrm>
            <a:off x="722809" y="1412638"/>
            <a:ext cx="2982409" cy="33335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6"/>
          <p:cNvSpPr>
            <a:spLocks noGrp="1"/>
          </p:cNvSpPr>
          <p:nvPr>
            <p:ph type="pic" idx="2"/>
          </p:nvPr>
        </p:nvSpPr>
        <p:spPr>
          <a:xfrm>
            <a:off x="882581" y="1601512"/>
            <a:ext cx="2662865" cy="2955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8"/>
          <p:cNvSpPr>
            <a:spLocks noGrp="1"/>
          </p:cNvSpPr>
          <p:nvPr>
            <p:ph type="pic" idx="2"/>
          </p:nvPr>
        </p:nvSpPr>
        <p:spPr>
          <a:xfrm>
            <a:off x="2102744" y="-1"/>
            <a:ext cx="10089256" cy="675243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6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"/>
          <p:cNvGrpSpPr/>
          <p:nvPr/>
        </p:nvGrpSpPr>
        <p:grpSpPr>
          <a:xfrm rot="-452890">
            <a:off x="512313" y="937132"/>
            <a:ext cx="7081037" cy="5334688"/>
            <a:chOff x="678983" y="871852"/>
            <a:chExt cx="6788499" cy="5114296"/>
          </a:xfrm>
        </p:grpSpPr>
        <p:sp>
          <p:nvSpPr>
            <p:cNvPr id="95" name="Google Shape;95;p1"/>
            <p:cNvSpPr/>
            <p:nvPr/>
          </p:nvSpPr>
          <p:spPr>
            <a:xfrm>
              <a:off x="678983" y="871852"/>
              <a:ext cx="6788499" cy="5114296"/>
            </a:xfrm>
            <a:custGeom>
              <a:avLst/>
              <a:gdLst/>
              <a:ahLst/>
              <a:cxnLst/>
              <a:rect l="l" t="t" r="r" b="b"/>
              <a:pathLst>
                <a:path w="4590" h="3458" extrusionOk="0">
                  <a:moveTo>
                    <a:pt x="2562" y="3287"/>
                  </a:moveTo>
                  <a:lnTo>
                    <a:pt x="2574" y="3289"/>
                  </a:lnTo>
                  <a:lnTo>
                    <a:pt x="2585" y="3292"/>
                  </a:lnTo>
                  <a:lnTo>
                    <a:pt x="2592" y="3296"/>
                  </a:lnTo>
                  <a:lnTo>
                    <a:pt x="2593" y="3294"/>
                  </a:lnTo>
                  <a:lnTo>
                    <a:pt x="2597" y="3292"/>
                  </a:lnTo>
                  <a:lnTo>
                    <a:pt x="2599" y="3292"/>
                  </a:lnTo>
                  <a:lnTo>
                    <a:pt x="2600" y="3291"/>
                  </a:lnTo>
                  <a:lnTo>
                    <a:pt x="2604" y="3289"/>
                  </a:lnTo>
                  <a:lnTo>
                    <a:pt x="2611" y="3289"/>
                  </a:lnTo>
                  <a:lnTo>
                    <a:pt x="2620" y="3294"/>
                  </a:lnTo>
                  <a:lnTo>
                    <a:pt x="2628" y="3299"/>
                  </a:lnTo>
                  <a:lnTo>
                    <a:pt x="2635" y="3305"/>
                  </a:lnTo>
                  <a:lnTo>
                    <a:pt x="2640" y="3315"/>
                  </a:lnTo>
                  <a:lnTo>
                    <a:pt x="2639" y="3319"/>
                  </a:lnTo>
                  <a:lnTo>
                    <a:pt x="2639" y="3322"/>
                  </a:lnTo>
                  <a:lnTo>
                    <a:pt x="2639" y="3326"/>
                  </a:lnTo>
                  <a:lnTo>
                    <a:pt x="2640" y="3331"/>
                  </a:lnTo>
                  <a:lnTo>
                    <a:pt x="2640" y="3338"/>
                  </a:lnTo>
                  <a:lnTo>
                    <a:pt x="2621" y="3352"/>
                  </a:lnTo>
                  <a:lnTo>
                    <a:pt x="2607" y="3367"/>
                  </a:lnTo>
                  <a:lnTo>
                    <a:pt x="2595" y="3387"/>
                  </a:lnTo>
                  <a:lnTo>
                    <a:pt x="2583" y="3408"/>
                  </a:lnTo>
                  <a:lnTo>
                    <a:pt x="2579" y="3423"/>
                  </a:lnTo>
                  <a:lnTo>
                    <a:pt x="2553" y="3427"/>
                  </a:lnTo>
                  <a:lnTo>
                    <a:pt x="2541" y="3442"/>
                  </a:lnTo>
                  <a:lnTo>
                    <a:pt x="2510" y="3442"/>
                  </a:lnTo>
                  <a:lnTo>
                    <a:pt x="2508" y="3444"/>
                  </a:lnTo>
                  <a:lnTo>
                    <a:pt x="2506" y="3446"/>
                  </a:lnTo>
                  <a:lnTo>
                    <a:pt x="2504" y="3448"/>
                  </a:lnTo>
                  <a:lnTo>
                    <a:pt x="2504" y="3449"/>
                  </a:lnTo>
                  <a:lnTo>
                    <a:pt x="2503" y="3451"/>
                  </a:lnTo>
                  <a:lnTo>
                    <a:pt x="2503" y="3453"/>
                  </a:lnTo>
                  <a:lnTo>
                    <a:pt x="2501" y="3455"/>
                  </a:lnTo>
                  <a:lnTo>
                    <a:pt x="2497" y="3456"/>
                  </a:lnTo>
                  <a:lnTo>
                    <a:pt x="2492" y="3456"/>
                  </a:lnTo>
                  <a:lnTo>
                    <a:pt x="2483" y="3458"/>
                  </a:lnTo>
                  <a:lnTo>
                    <a:pt x="2471" y="3449"/>
                  </a:lnTo>
                  <a:lnTo>
                    <a:pt x="2457" y="3442"/>
                  </a:lnTo>
                  <a:lnTo>
                    <a:pt x="2443" y="3439"/>
                  </a:lnTo>
                  <a:lnTo>
                    <a:pt x="2429" y="3434"/>
                  </a:lnTo>
                  <a:lnTo>
                    <a:pt x="2415" y="3427"/>
                  </a:lnTo>
                  <a:lnTo>
                    <a:pt x="2405" y="3418"/>
                  </a:lnTo>
                  <a:lnTo>
                    <a:pt x="2400" y="3404"/>
                  </a:lnTo>
                  <a:lnTo>
                    <a:pt x="2401" y="3394"/>
                  </a:lnTo>
                  <a:lnTo>
                    <a:pt x="2401" y="3380"/>
                  </a:lnTo>
                  <a:lnTo>
                    <a:pt x="2401" y="3366"/>
                  </a:lnTo>
                  <a:lnTo>
                    <a:pt x="2401" y="3350"/>
                  </a:lnTo>
                  <a:lnTo>
                    <a:pt x="2407" y="3338"/>
                  </a:lnTo>
                  <a:lnTo>
                    <a:pt x="2424" y="3324"/>
                  </a:lnTo>
                  <a:lnTo>
                    <a:pt x="2443" y="3313"/>
                  </a:lnTo>
                  <a:lnTo>
                    <a:pt x="2468" y="3308"/>
                  </a:lnTo>
                  <a:lnTo>
                    <a:pt x="2468" y="3292"/>
                  </a:lnTo>
                  <a:lnTo>
                    <a:pt x="2475" y="3292"/>
                  </a:lnTo>
                  <a:lnTo>
                    <a:pt x="2482" y="3294"/>
                  </a:lnTo>
                  <a:lnTo>
                    <a:pt x="2485" y="3296"/>
                  </a:lnTo>
                  <a:lnTo>
                    <a:pt x="2490" y="3298"/>
                  </a:lnTo>
                  <a:lnTo>
                    <a:pt x="2496" y="3299"/>
                  </a:lnTo>
                  <a:lnTo>
                    <a:pt x="2496" y="3289"/>
                  </a:lnTo>
                  <a:lnTo>
                    <a:pt x="2508" y="3289"/>
                  </a:lnTo>
                  <a:lnTo>
                    <a:pt x="2517" y="3291"/>
                  </a:lnTo>
                  <a:lnTo>
                    <a:pt x="2525" y="3294"/>
                  </a:lnTo>
                  <a:lnTo>
                    <a:pt x="2538" y="3296"/>
                  </a:lnTo>
                  <a:lnTo>
                    <a:pt x="2543" y="3296"/>
                  </a:lnTo>
                  <a:lnTo>
                    <a:pt x="2546" y="3296"/>
                  </a:lnTo>
                  <a:lnTo>
                    <a:pt x="2548" y="3294"/>
                  </a:lnTo>
                  <a:lnTo>
                    <a:pt x="2550" y="3292"/>
                  </a:lnTo>
                  <a:lnTo>
                    <a:pt x="2550" y="3291"/>
                  </a:lnTo>
                  <a:lnTo>
                    <a:pt x="2551" y="3289"/>
                  </a:lnTo>
                  <a:lnTo>
                    <a:pt x="2553" y="3289"/>
                  </a:lnTo>
                  <a:lnTo>
                    <a:pt x="2562" y="3287"/>
                  </a:lnTo>
                  <a:close/>
                  <a:moveTo>
                    <a:pt x="2298" y="3139"/>
                  </a:moveTo>
                  <a:lnTo>
                    <a:pt x="2305" y="3139"/>
                  </a:lnTo>
                  <a:lnTo>
                    <a:pt x="2311" y="3141"/>
                  </a:lnTo>
                  <a:lnTo>
                    <a:pt x="2314" y="3142"/>
                  </a:lnTo>
                  <a:lnTo>
                    <a:pt x="2316" y="3144"/>
                  </a:lnTo>
                  <a:lnTo>
                    <a:pt x="2321" y="3144"/>
                  </a:lnTo>
                  <a:lnTo>
                    <a:pt x="2326" y="3146"/>
                  </a:lnTo>
                  <a:lnTo>
                    <a:pt x="2325" y="3158"/>
                  </a:lnTo>
                  <a:lnTo>
                    <a:pt x="2323" y="3168"/>
                  </a:lnTo>
                  <a:lnTo>
                    <a:pt x="2318" y="3177"/>
                  </a:lnTo>
                  <a:lnTo>
                    <a:pt x="2314" y="3177"/>
                  </a:lnTo>
                  <a:lnTo>
                    <a:pt x="2302" y="3182"/>
                  </a:lnTo>
                  <a:lnTo>
                    <a:pt x="2284" y="3184"/>
                  </a:lnTo>
                  <a:lnTo>
                    <a:pt x="2284" y="3165"/>
                  </a:lnTo>
                  <a:lnTo>
                    <a:pt x="2290" y="3163"/>
                  </a:lnTo>
                  <a:lnTo>
                    <a:pt x="2295" y="3161"/>
                  </a:lnTo>
                  <a:lnTo>
                    <a:pt x="2297" y="3158"/>
                  </a:lnTo>
                  <a:lnTo>
                    <a:pt x="2298" y="3153"/>
                  </a:lnTo>
                  <a:lnTo>
                    <a:pt x="2298" y="3148"/>
                  </a:lnTo>
                  <a:lnTo>
                    <a:pt x="2298" y="3139"/>
                  </a:lnTo>
                  <a:close/>
                  <a:moveTo>
                    <a:pt x="3693" y="2709"/>
                  </a:moveTo>
                  <a:lnTo>
                    <a:pt x="3696" y="2713"/>
                  </a:lnTo>
                  <a:lnTo>
                    <a:pt x="3700" y="2716"/>
                  </a:lnTo>
                  <a:lnTo>
                    <a:pt x="3703" y="2718"/>
                  </a:lnTo>
                  <a:lnTo>
                    <a:pt x="3707" y="2722"/>
                  </a:lnTo>
                  <a:lnTo>
                    <a:pt x="3710" y="2725"/>
                  </a:lnTo>
                  <a:lnTo>
                    <a:pt x="3714" y="2729"/>
                  </a:lnTo>
                  <a:lnTo>
                    <a:pt x="3716" y="2736"/>
                  </a:lnTo>
                  <a:lnTo>
                    <a:pt x="3710" y="2744"/>
                  </a:lnTo>
                  <a:lnTo>
                    <a:pt x="3709" y="2750"/>
                  </a:lnTo>
                  <a:lnTo>
                    <a:pt x="3709" y="2755"/>
                  </a:lnTo>
                  <a:lnTo>
                    <a:pt x="3710" y="2764"/>
                  </a:lnTo>
                  <a:lnTo>
                    <a:pt x="3709" y="2774"/>
                  </a:lnTo>
                  <a:lnTo>
                    <a:pt x="3705" y="2779"/>
                  </a:lnTo>
                  <a:lnTo>
                    <a:pt x="3702" y="2784"/>
                  </a:lnTo>
                  <a:lnTo>
                    <a:pt x="3696" y="2791"/>
                  </a:lnTo>
                  <a:lnTo>
                    <a:pt x="3693" y="2797"/>
                  </a:lnTo>
                  <a:lnTo>
                    <a:pt x="3690" y="2800"/>
                  </a:lnTo>
                  <a:lnTo>
                    <a:pt x="3684" y="2821"/>
                  </a:lnTo>
                  <a:lnTo>
                    <a:pt x="3683" y="2842"/>
                  </a:lnTo>
                  <a:lnTo>
                    <a:pt x="3677" y="2863"/>
                  </a:lnTo>
                  <a:lnTo>
                    <a:pt x="3667" y="2887"/>
                  </a:lnTo>
                  <a:lnTo>
                    <a:pt x="3653" y="2908"/>
                  </a:lnTo>
                  <a:lnTo>
                    <a:pt x="3641" y="2929"/>
                  </a:lnTo>
                  <a:lnTo>
                    <a:pt x="3630" y="2950"/>
                  </a:lnTo>
                  <a:lnTo>
                    <a:pt x="3623" y="2978"/>
                  </a:lnTo>
                  <a:lnTo>
                    <a:pt x="3613" y="2978"/>
                  </a:lnTo>
                  <a:lnTo>
                    <a:pt x="3607" y="2959"/>
                  </a:lnTo>
                  <a:lnTo>
                    <a:pt x="3599" y="2943"/>
                  </a:lnTo>
                  <a:lnTo>
                    <a:pt x="3590" y="2929"/>
                  </a:lnTo>
                  <a:lnTo>
                    <a:pt x="3580" y="2914"/>
                  </a:lnTo>
                  <a:lnTo>
                    <a:pt x="3571" y="2898"/>
                  </a:lnTo>
                  <a:lnTo>
                    <a:pt x="3566" y="2877"/>
                  </a:lnTo>
                  <a:lnTo>
                    <a:pt x="3571" y="2865"/>
                  </a:lnTo>
                  <a:lnTo>
                    <a:pt x="3571" y="2851"/>
                  </a:lnTo>
                  <a:lnTo>
                    <a:pt x="3574" y="2835"/>
                  </a:lnTo>
                  <a:lnTo>
                    <a:pt x="3583" y="2816"/>
                  </a:lnTo>
                  <a:lnTo>
                    <a:pt x="3595" y="2795"/>
                  </a:lnTo>
                  <a:lnTo>
                    <a:pt x="3613" y="2772"/>
                  </a:lnTo>
                  <a:lnTo>
                    <a:pt x="3632" y="2750"/>
                  </a:lnTo>
                  <a:lnTo>
                    <a:pt x="3653" y="2730"/>
                  </a:lnTo>
                  <a:lnTo>
                    <a:pt x="3674" y="2716"/>
                  </a:lnTo>
                  <a:lnTo>
                    <a:pt x="3693" y="2709"/>
                  </a:lnTo>
                  <a:close/>
                  <a:moveTo>
                    <a:pt x="3770" y="0"/>
                  </a:moveTo>
                  <a:lnTo>
                    <a:pt x="3792" y="2"/>
                  </a:lnTo>
                  <a:lnTo>
                    <a:pt x="3808" y="6"/>
                  </a:lnTo>
                  <a:lnTo>
                    <a:pt x="3822" y="14"/>
                  </a:lnTo>
                  <a:lnTo>
                    <a:pt x="3836" y="25"/>
                  </a:lnTo>
                  <a:lnTo>
                    <a:pt x="3850" y="32"/>
                  </a:lnTo>
                  <a:lnTo>
                    <a:pt x="3868" y="34"/>
                  </a:lnTo>
                  <a:lnTo>
                    <a:pt x="3883" y="32"/>
                  </a:lnTo>
                  <a:lnTo>
                    <a:pt x="3899" y="34"/>
                  </a:lnTo>
                  <a:lnTo>
                    <a:pt x="3916" y="41"/>
                  </a:lnTo>
                  <a:lnTo>
                    <a:pt x="3918" y="42"/>
                  </a:lnTo>
                  <a:lnTo>
                    <a:pt x="3918" y="44"/>
                  </a:lnTo>
                  <a:lnTo>
                    <a:pt x="3918" y="48"/>
                  </a:lnTo>
                  <a:lnTo>
                    <a:pt x="3918" y="49"/>
                  </a:lnTo>
                  <a:lnTo>
                    <a:pt x="3918" y="53"/>
                  </a:lnTo>
                  <a:lnTo>
                    <a:pt x="3920" y="55"/>
                  </a:lnTo>
                  <a:lnTo>
                    <a:pt x="3923" y="58"/>
                  </a:lnTo>
                  <a:lnTo>
                    <a:pt x="3927" y="60"/>
                  </a:lnTo>
                  <a:lnTo>
                    <a:pt x="3930" y="60"/>
                  </a:lnTo>
                  <a:lnTo>
                    <a:pt x="3932" y="60"/>
                  </a:lnTo>
                  <a:lnTo>
                    <a:pt x="3936" y="63"/>
                  </a:lnTo>
                  <a:lnTo>
                    <a:pt x="3939" y="67"/>
                  </a:lnTo>
                  <a:lnTo>
                    <a:pt x="3941" y="70"/>
                  </a:lnTo>
                  <a:lnTo>
                    <a:pt x="3943" y="74"/>
                  </a:lnTo>
                  <a:lnTo>
                    <a:pt x="3943" y="79"/>
                  </a:lnTo>
                  <a:lnTo>
                    <a:pt x="3943" y="86"/>
                  </a:lnTo>
                  <a:lnTo>
                    <a:pt x="3948" y="86"/>
                  </a:lnTo>
                  <a:lnTo>
                    <a:pt x="3951" y="88"/>
                  </a:lnTo>
                  <a:lnTo>
                    <a:pt x="3955" y="88"/>
                  </a:lnTo>
                  <a:lnTo>
                    <a:pt x="3958" y="89"/>
                  </a:lnTo>
                  <a:lnTo>
                    <a:pt x="3964" y="100"/>
                  </a:lnTo>
                  <a:lnTo>
                    <a:pt x="3967" y="110"/>
                  </a:lnTo>
                  <a:lnTo>
                    <a:pt x="3969" y="124"/>
                  </a:lnTo>
                  <a:lnTo>
                    <a:pt x="3984" y="124"/>
                  </a:lnTo>
                  <a:lnTo>
                    <a:pt x="3984" y="128"/>
                  </a:lnTo>
                  <a:lnTo>
                    <a:pt x="3984" y="131"/>
                  </a:lnTo>
                  <a:lnTo>
                    <a:pt x="3983" y="137"/>
                  </a:lnTo>
                  <a:lnTo>
                    <a:pt x="3981" y="140"/>
                  </a:lnTo>
                  <a:lnTo>
                    <a:pt x="3981" y="142"/>
                  </a:lnTo>
                  <a:lnTo>
                    <a:pt x="3981" y="144"/>
                  </a:lnTo>
                  <a:lnTo>
                    <a:pt x="3986" y="154"/>
                  </a:lnTo>
                  <a:lnTo>
                    <a:pt x="3995" y="166"/>
                  </a:lnTo>
                  <a:lnTo>
                    <a:pt x="4005" y="178"/>
                  </a:lnTo>
                  <a:lnTo>
                    <a:pt x="4012" y="189"/>
                  </a:lnTo>
                  <a:lnTo>
                    <a:pt x="4016" y="205"/>
                  </a:lnTo>
                  <a:lnTo>
                    <a:pt x="4018" y="219"/>
                  </a:lnTo>
                  <a:lnTo>
                    <a:pt x="4023" y="233"/>
                  </a:lnTo>
                  <a:lnTo>
                    <a:pt x="4033" y="241"/>
                  </a:lnTo>
                  <a:lnTo>
                    <a:pt x="4044" y="252"/>
                  </a:lnTo>
                  <a:lnTo>
                    <a:pt x="4054" y="262"/>
                  </a:lnTo>
                  <a:lnTo>
                    <a:pt x="4060" y="280"/>
                  </a:lnTo>
                  <a:lnTo>
                    <a:pt x="4063" y="297"/>
                  </a:lnTo>
                  <a:lnTo>
                    <a:pt x="4070" y="313"/>
                  </a:lnTo>
                  <a:lnTo>
                    <a:pt x="4080" y="316"/>
                  </a:lnTo>
                  <a:lnTo>
                    <a:pt x="4084" y="327"/>
                  </a:lnTo>
                  <a:lnTo>
                    <a:pt x="4082" y="337"/>
                  </a:lnTo>
                  <a:lnTo>
                    <a:pt x="4080" y="346"/>
                  </a:lnTo>
                  <a:lnTo>
                    <a:pt x="4080" y="357"/>
                  </a:lnTo>
                  <a:lnTo>
                    <a:pt x="4087" y="365"/>
                  </a:lnTo>
                  <a:lnTo>
                    <a:pt x="4103" y="374"/>
                  </a:lnTo>
                  <a:lnTo>
                    <a:pt x="4117" y="377"/>
                  </a:lnTo>
                  <a:lnTo>
                    <a:pt x="4129" y="376"/>
                  </a:lnTo>
                  <a:lnTo>
                    <a:pt x="4142" y="372"/>
                  </a:lnTo>
                  <a:lnTo>
                    <a:pt x="4154" y="370"/>
                  </a:lnTo>
                  <a:lnTo>
                    <a:pt x="4170" y="374"/>
                  </a:lnTo>
                  <a:lnTo>
                    <a:pt x="4171" y="376"/>
                  </a:lnTo>
                  <a:lnTo>
                    <a:pt x="4175" y="379"/>
                  </a:lnTo>
                  <a:lnTo>
                    <a:pt x="4178" y="383"/>
                  </a:lnTo>
                  <a:lnTo>
                    <a:pt x="4182" y="388"/>
                  </a:lnTo>
                  <a:lnTo>
                    <a:pt x="4185" y="391"/>
                  </a:lnTo>
                  <a:lnTo>
                    <a:pt x="4189" y="393"/>
                  </a:lnTo>
                  <a:lnTo>
                    <a:pt x="4194" y="395"/>
                  </a:lnTo>
                  <a:lnTo>
                    <a:pt x="4199" y="395"/>
                  </a:lnTo>
                  <a:lnTo>
                    <a:pt x="4203" y="393"/>
                  </a:lnTo>
                  <a:lnTo>
                    <a:pt x="4204" y="391"/>
                  </a:lnTo>
                  <a:lnTo>
                    <a:pt x="4208" y="390"/>
                  </a:lnTo>
                  <a:lnTo>
                    <a:pt x="4210" y="390"/>
                  </a:lnTo>
                  <a:lnTo>
                    <a:pt x="4211" y="388"/>
                  </a:lnTo>
                  <a:lnTo>
                    <a:pt x="4215" y="390"/>
                  </a:lnTo>
                  <a:lnTo>
                    <a:pt x="4231" y="398"/>
                  </a:lnTo>
                  <a:lnTo>
                    <a:pt x="4241" y="409"/>
                  </a:lnTo>
                  <a:lnTo>
                    <a:pt x="4252" y="418"/>
                  </a:lnTo>
                  <a:lnTo>
                    <a:pt x="4266" y="426"/>
                  </a:lnTo>
                  <a:lnTo>
                    <a:pt x="4281" y="433"/>
                  </a:lnTo>
                  <a:lnTo>
                    <a:pt x="4304" y="435"/>
                  </a:lnTo>
                  <a:lnTo>
                    <a:pt x="4300" y="461"/>
                  </a:lnTo>
                  <a:lnTo>
                    <a:pt x="4304" y="465"/>
                  </a:lnTo>
                  <a:lnTo>
                    <a:pt x="4306" y="466"/>
                  </a:lnTo>
                  <a:lnTo>
                    <a:pt x="4307" y="468"/>
                  </a:lnTo>
                  <a:lnTo>
                    <a:pt x="4309" y="470"/>
                  </a:lnTo>
                  <a:lnTo>
                    <a:pt x="4313" y="472"/>
                  </a:lnTo>
                  <a:lnTo>
                    <a:pt x="4320" y="473"/>
                  </a:lnTo>
                  <a:lnTo>
                    <a:pt x="4320" y="515"/>
                  </a:lnTo>
                  <a:lnTo>
                    <a:pt x="4328" y="522"/>
                  </a:lnTo>
                  <a:lnTo>
                    <a:pt x="4334" y="529"/>
                  </a:lnTo>
                  <a:lnTo>
                    <a:pt x="4337" y="538"/>
                  </a:lnTo>
                  <a:lnTo>
                    <a:pt x="4344" y="545"/>
                  </a:lnTo>
                  <a:lnTo>
                    <a:pt x="4353" y="550"/>
                  </a:lnTo>
                  <a:lnTo>
                    <a:pt x="4365" y="545"/>
                  </a:lnTo>
                  <a:lnTo>
                    <a:pt x="4377" y="545"/>
                  </a:lnTo>
                  <a:lnTo>
                    <a:pt x="4391" y="549"/>
                  </a:lnTo>
                  <a:lnTo>
                    <a:pt x="4407" y="547"/>
                  </a:lnTo>
                  <a:lnTo>
                    <a:pt x="4417" y="543"/>
                  </a:lnTo>
                  <a:lnTo>
                    <a:pt x="4428" y="538"/>
                  </a:lnTo>
                  <a:lnTo>
                    <a:pt x="4442" y="535"/>
                  </a:lnTo>
                  <a:lnTo>
                    <a:pt x="4444" y="528"/>
                  </a:lnTo>
                  <a:lnTo>
                    <a:pt x="4444" y="522"/>
                  </a:lnTo>
                  <a:lnTo>
                    <a:pt x="4447" y="517"/>
                  </a:lnTo>
                  <a:lnTo>
                    <a:pt x="4449" y="512"/>
                  </a:lnTo>
                  <a:lnTo>
                    <a:pt x="4459" y="505"/>
                  </a:lnTo>
                  <a:lnTo>
                    <a:pt x="4473" y="494"/>
                  </a:lnTo>
                  <a:lnTo>
                    <a:pt x="4491" y="482"/>
                  </a:lnTo>
                  <a:lnTo>
                    <a:pt x="4510" y="472"/>
                  </a:lnTo>
                  <a:lnTo>
                    <a:pt x="4527" y="461"/>
                  </a:lnTo>
                  <a:lnTo>
                    <a:pt x="4545" y="454"/>
                  </a:lnTo>
                  <a:lnTo>
                    <a:pt x="4557" y="451"/>
                  </a:lnTo>
                  <a:lnTo>
                    <a:pt x="4562" y="454"/>
                  </a:lnTo>
                  <a:lnTo>
                    <a:pt x="4567" y="456"/>
                  </a:lnTo>
                  <a:lnTo>
                    <a:pt x="4573" y="458"/>
                  </a:lnTo>
                  <a:lnTo>
                    <a:pt x="4574" y="468"/>
                  </a:lnTo>
                  <a:lnTo>
                    <a:pt x="4573" y="479"/>
                  </a:lnTo>
                  <a:lnTo>
                    <a:pt x="4573" y="489"/>
                  </a:lnTo>
                  <a:lnTo>
                    <a:pt x="4576" y="496"/>
                  </a:lnTo>
                  <a:lnTo>
                    <a:pt x="4580" y="503"/>
                  </a:lnTo>
                  <a:lnTo>
                    <a:pt x="4585" y="510"/>
                  </a:lnTo>
                  <a:lnTo>
                    <a:pt x="4590" y="517"/>
                  </a:lnTo>
                  <a:lnTo>
                    <a:pt x="4590" y="524"/>
                  </a:lnTo>
                  <a:lnTo>
                    <a:pt x="4588" y="535"/>
                  </a:lnTo>
                  <a:lnTo>
                    <a:pt x="4580" y="547"/>
                  </a:lnTo>
                  <a:lnTo>
                    <a:pt x="4576" y="550"/>
                  </a:lnTo>
                  <a:lnTo>
                    <a:pt x="4573" y="552"/>
                  </a:lnTo>
                  <a:lnTo>
                    <a:pt x="4569" y="554"/>
                  </a:lnTo>
                  <a:lnTo>
                    <a:pt x="4566" y="556"/>
                  </a:lnTo>
                  <a:lnTo>
                    <a:pt x="4564" y="559"/>
                  </a:lnTo>
                  <a:lnTo>
                    <a:pt x="4562" y="562"/>
                  </a:lnTo>
                  <a:lnTo>
                    <a:pt x="4560" y="569"/>
                  </a:lnTo>
                  <a:lnTo>
                    <a:pt x="4566" y="582"/>
                  </a:lnTo>
                  <a:lnTo>
                    <a:pt x="4566" y="597"/>
                  </a:lnTo>
                  <a:lnTo>
                    <a:pt x="4562" y="615"/>
                  </a:lnTo>
                  <a:lnTo>
                    <a:pt x="4560" y="631"/>
                  </a:lnTo>
                  <a:lnTo>
                    <a:pt x="4557" y="643"/>
                  </a:lnTo>
                  <a:lnTo>
                    <a:pt x="4560" y="681"/>
                  </a:lnTo>
                  <a:lnTo>
                    <a:pt x="4554" y="681"/>
                  </a:lnTo>
                  <a:lnTo>
                    <a:pt x="4554" y="713"/>
                  </a:lnTo>
                  <a:lnTo>
                    <a:pt x="4541" y="720"/>
                  </a:lnTo>
                  <a:lnTo>
                    <a:pt x="4538" y="754"/>
                  </a:lnTo>
                  <a:lnTo>
                    <a:pt x="4526" y="758"/>
                  </a:lnTo>
                  <a:lnTo>
                    <a:pt x="4522" y="768"/>
                  </a:lnTo>
                  <a:lnTo>
                    <a:pt x="4524" y="781"/>
                  </a:lnTo>
                  <a:lnTo>
                    <a:pt x="4526" y="791"/>
                  </a:lnTo>
                  <a:lnTo>
                    <a:pt x="4524" y="800"/>
                  </a:lnTo>
                  <a:lnTo>
                    <a:pt x="4515" y="807"/>
                  </a:lnTo>
                  <a:lnTo>
                    <a:pt x="4505" y="810"/>
                  </a:lnTo>
                  <a:lnTo>
                    <a:pt x="4491" y="809"/>
                  </a:lnTo>
                  <a:lnTo>
                    <a:pt x="4473" y="807"/>
                  </a:lnTo>
                  <a:lnTo>
                    <a:pt x="4456" y="802"/>
                  </a:lnTo>
                  <a:lnTo>
                    <a:pt x="4440" y="796"/>
                  </a:lnTo>
                  <a:lnTo>
                    <a:pt x="4430" y="793"/>
                  </a:lnTo>
                  <a:lnTo>
                    <a:pt x="4428" y="798"/>
                  </a:lnTo>
                  <a:lnTo>
                    <a:pt x="4424" y="809"/>
                  </a:lnTo>
                  <a:lnTo>
                    <a:pt x="4417" y="821"/>
                  </a:lnTo>
                  <a:lnTo>
                    <a:pt x="4414" y="830"/>
                  </a:lnTo>
                  <a:lnTo>
                    <a:pt x="4410" y="835"/>
                  </a:lnTo>
                  <a:lnTo>
                    <a:pt x="4402" y="838"/>
                  </a:lnTo>
                  <a:lnTo>
                    <a:pt x="4395" y="840"/>
                  </a:lnTo>
                  <a:lnTo>
                    <a:pt x="4388" y="842"/>
                  </a:lnTo>
                  <a:lnTo>
                    <a:pt x="4381" y="850"/>
                  </a:lnTo>
                  <a:lnTo>
                    <a:pt x="4384" y="859"/>
                  </a:lnTo>
                  <a:lnTo>
                    <a:pt x="4389" y="873"/>
                  </a:lnTo>
                  <a:lnTo>
                    <a:pt x="4396" y="889"/>
                  </a:lnTo>
                  <a:lnTo>
                    <a:pt x="4403" y="905"/>
                  </a:lnTo>
                  <a:lnTo>
                    <a:pt x="4407" y="919"/>
                  </a:lnTo>
                  <a:lnTo>
                    <a:pt x="4407" y="931"/>
                  </a:lnTo>
                  <a:lnTo>
                    <a:pt x="4403" y="948"/>
                  </a:lnTo>
                  <a:lnTo>
                    <a:pt x="4402" y="964"/>
                  </a:lnTo>
                  <a:lnTo>
                    <a:pt x="4403" y="981"/>
                  </a:lnTo>
                  <a:lnTo>
                    <a:pt x="4407" y="988"/>
                  </a:lnTo>
                  <a:lnTo>
                    <a:pt x="4412" y="997"/>
                  </a:lnTo>
                  <a:lnTo>
                    <a:pt x="4414" y="1008"/>
                  </a:lnTo>
                  <a:lnTo>
                    <a:pt x="4414" y="1018"/>
                  </a:lnTo>
                  <a:lnTo>
                    <a:pt x="4407" y="1030"/>
                  </a:lnTo>
                  <a:lnTo>
                    <a:pt x="4400" y="1042"/>
                  </a:lnTo>
                  <a:lnTo>
                    <a:pt x="4386" y="1055"/>
                  </a:lnTo>
                  <a:lnTo>
                    <a:pt x="4368" y="1067"/>
                  </a:lnTo>
                  <a:lnTo>
                    <a:pt x="4353" y="1076"/>
                  </a:lnTo>
                  <a:lnTo>
                    <a:pt x="4339" y="1081"/>
                  </a:lnTo>
                  <a:lnTo>
                    <a:pt x="4337" y="1074"/>
                  </a:lnTo>
                  <a:lnTo>
                    <a:pt x="4335" y="1069"/>
                  </a:lnTo>
                  <a:lnTo>
                    <a:pt x="4334" y="1063"/>
                  </a:lnTo>
                  <a:lnTo>
                    <a:pt x="4330" y="1062"/>
                  </a:lnTo>
                  <a:lnTo>
                    <a:pt x="4327" y="1056"/>
                  </a:lnTo>
                  <a:lnTo>
                    <a:pt x="4321" y="1055"/>
                  </a:lnTo>
                  <a:lnTo>
                    <a:pt x="4316" y="1051"/>
                  </a:lnTo>
                  <a:lnTo>
                    <a:pt x="4311" y="1049"/>
                  </a:lnTo>
                  <a:lnTo>
                    <a:pt x="4311" y="1056"/>
                  </a:lnTo>
                  <a:lnTo>
                    <a:pt x="4306" y="1069"/>
                  </a:lnTo>
                  <a:lnTo>
                    <a:pt x="4304" y="1083"/>
                  </a:lnTo>
                  <a:lnTo>
                    <a:pt x="4302" y="1098"/>
                  </a:lnTo>
                  <a:lnTo>
                    <a:pt x="4300" y="1111"/>
                  </a:lnTo>
                  <a:lnTo>
                    <a:pt x="4292" y="1112"/>
                  </a:lnTo>
                  <a:lnTo>
                    <a:pt x="4285" y="1112"/>
                  </a:lnTo>
                  <a:lnTo>
                    <a:pt x="4279" y="1114"/>
                  </a:lnTo>
                  <a:lnTo>
                    <a:pt x="4276" y="1116"/>
                  </a:lnTo>
                  <a:lnTo>
                    <a:pt x="4272" y="1119"/>
                  </a:lnTo>
                  <a:lnTo>
                    <a:pt x="4266" y="1128"/>
                  </a:lnTo>
                  <a:lnTo>
                    <a:pt x="4260" y="1137"/>
                  </a:lnTo>
                  <a:lnTo>
                    <a:pt x="4255" y="1145"/>
                  </a:lnTo>
                  <a:lnTo>
                    <a:pt x="4250" y="1152"/>
                  </a:lnTo>
                  <a:lnTo>
                    <a:pt x="4241" y="1158"/>
                  </a:lnTo>
                  <a:lnTo>
                    <a:pt x="4227" y="1161"/>
                  </a:lnTo>
                  <a:lnTo>
                    <a:pt x="4217" y="1165"/>
                  </a:lnTo>
                  <a:lnTo>
                    <a:pt x="4204" y="1166"/>
                  </a:lnTo>
                  <a:lnTo>
                    <a:pt x="4192" y="1166"/>
                  </a:lnTo>
                  <a:lnTo>
                    <a:pt x="4180" y="1170"/>
                  </a:lnTo>
                  <a:lnTo>
                    <a:pt x="4173" y="1177"/>
                  </a:lnTo>
                  <a:lnTo>
                    <a:pt x="4183" y="1187"/>
                  </a:lnTo>
                  <a:lnTo>
                    <a:pt x="4190" y="1201"/>
                  </a:lnTo>
                  <a:lnTo>
                    <a:pt x="4196" y="1219"/>
                  </a:lnTo>
                  <a:lnTo>
                    <a:pt x="4190" y="1224"/>
                  </a:lnTo>
                  <a:lnTo>
                    <a:pt x="4185" y="1229"/>
                  </a:lnTo>
                  <a:lnTo>
                    <a:pt x="4180" y="1234"/>
                  </a:lnTo>
                  <a:lnTo>
                    <a:pt x="4147" y="1228"/>
                  </a:lnTo>
                  <a:lnTo>
                    <a:pt x="4103" y="1226"/>
                  </a:lnTo>
                  <a:lnTo>
                    <a:pt x="4084" y="1200"/>
                  </a:lnTo>
                  <a:lnTo>
                    <a:pt x="4080" y="1201"/>
                  </a:lnTo>
                  <a:lnTo>
                    <a:pt x="4075" y="1203"/>
                  </a:lnTo>
                  <a:lnTo>
                    <a:pt x="4072" y="1205"/>
                  </a:lnTo>
                  <a:lnTo>
                    <a:pt x="4065" y="1207"/>
                  </a:lnTo>
                  <a:lnTo>
                    <a:pt x="4058" y="1226"/>
                  </a:lnTo>
                  <a:lnTo>
                    <a:pt x="4049" y="1245"/>
                  </a:lnTo>
                  <a:lnTo>
                    <a:pt x="4037" y="1266"/>
                  </a:lnTo>
                  <a:lnTo>
                    <a:pt x="4025" y="1283"/>
                  </a:lnTo>
                  <a:lnTo>
                    <a:pt x="4012" y="1296"/>
                  </a:lnTo>
                  <a:lnTo>
                    <a:pt x="3984" y="1299"/>
                  </a:lnTo>
                  <a:lnTo>
                    <a:pt x="3983" y="1301"/>
                  </a:lnTo>
                  <a:lnTo>
                    <a:pt x="3981" y="1303"/>
                  </a:lnTo>
                  <a:lnTo>
                    <a:pt x="3979" y="1306"/>
                  </a:lnTo>
                  <a:lnTo>
                    <a:pt x="3976" y="1311"/>
                  </a:lnTo>
                  <a:lnTo>
                    <a:pt x="3974" y="1315"/>
                  </a:lnTo>
                  <a:lnTo>
                    <a:pt x="3971" y="1317"/>
                  </a:lnTo>
                  <a:lnTo>
                    <a:pt x="3969" y="1318"/>
                  </a:lnTo>
                  <a:lnTo>
                    <a:pt x="3964" y="1322"/>
                  </a:lnTo>
                  <a:lnTo>
                    <a:pt x="3957" y="1324"/>
                  </a:lnTo>
                  <a:lnTo>
                    <a:pt x="3950" y="1327"/>
                  </a:lnTo>
                  <a:lnTo>
                    <a:pt x="3943" y="1330"/>
                  </a:lnTo>
                  <a:lnTo>
                    <a:pt x="3936" y="1344"/>
                  </a:lnTo>
                  <a:lnTo>
                    <a:pt x="3920" y="1344"/>
                  </a:lnTo>
                  <a:lnTo>
                    <a:pt x="3908" y="1358"/>
                  </a:lnTo>
                  <a:lnTo>
                    <a:pt x="3895" y="1376"/>
                  </a:lnTo>
                  <a:lnTo>
                    <a:pt x="3885" y="1393"/>
                  </a:lnTo>
                  <a:lnTo>
                    <a:pt x="3873" y="1407"/>
                  </a:lnTo>
                  <a:lnTo>
                    <a:pt x="3862" y="1411"/>
                  </a:lnTo>
                  <a:lnTo>
                    <a:pt x="3847" y="1414"/>
                  </a:lnTo>
                  <a:lnTo>
                    <a:pt x="3827" y="1418"/>
                  </a:lnTo>
                  <a:lnTo>
                    <a:pt x="3808" y="1418"/>
                  </a:lnTo>
                  <a:lnTo>
                    <a:pt x="3792" y="1418"/>
                  </a:lnTo>
                  <a:lnTo>
                    <a:pt x="3792" y="1433"/>
                  </a:lnTo>
                  <a:lnTo>
                    <a:pt x="3772" y="1435"/>
                  </a:lnTo>
                  <a:lnTo>
                    <a:pt x="3752" y="1444"/>
                  </a:lnTo>
                  <a:lnTo>
                    <a:pt x="3737" y="1456"/>
                  </a:lnTo>
                  <a:lnTo>
                    <a:pt x="3721" y="1470"/>
                  </a:lnTo>
                  <a:lnTo>
                    <a:pt x="3705" y="1484"/>
                  </a:lnTo>
                  <a:lnTo>
                    <a:pt x="3688" y="1496"/>
                  </a:lnTo>
                  <a:lnTo>
                    <a:pt x="3667" y="1503"/>
                  </a:lnTo>
                  <a:lnTo>
                    <a:pt x="3667" y="1519"/>
                  </a:lnTo>
                  <a:lnTo>
                    <a:pt x="3658" y="1519"/>
                  </a:lnTo>
                  <a:lnTo>
                    <a:pt x="3646" y="1524"/>
                  </a:lnTo>
                  <a:lnTo>
                    <a:pt x="3630" y="1528"/>
                  </a:lnTo>
                  <a:lnTo>
                    <a:pt x="3616" y="1529"/>
                  </a:lnTo>
                  <a:lnTo>
                    <a:pt x="3616" y="1510"/>
                  </a:lnTo>
                  <a:lnTo>
                    <a:pt x="3618" y="1509"/>
                  </a:lnTo>
                  <a:lnTo>
                    <a:pt x="3618" y="1509"/>
                  </a:lnTo>
                  <a:lnTo>
                    <a:pt x="3618" y="1507"/>
                  </a:lnTo>
                  <a:lnTo>
                    <a:pt x="3620" y="1505"/>
                  </a:lnTo>
                  <a:lnTo>
                    <a:pt x="3620" y="1503"/>
                  </a:lnTo>
                  <a:lnTo>
                    <a:pt x="3662" y="1491"/>
                  </a:lnTo>
                  <a:lnTo>
                    <a:pt x="3660" y="1486"/>
                  </a:lnTo>
                  <a:lnTo>
                    <a:pt x="3660" y="1481"/>
                  </a:lnTo>
                  <a:lnTo>
                    <a:pt x="3660" y="1477"/>
                  </a:lnTo>
                  <a:lnTo>
                    <a:pt x="3662" y="1474"/>
                  </a:lnTo>
                  <a:lnTo>
                    <a:pt x="3663" y="1468"/>
                  </a:lnTo>
                  <a:lnTo>
                    <a:pt x="3667" y="1465"/>
                  </a:lnTo>
                  <a:lnTo>
                    <a:pt x="3649" y="1461"/>
                  </a:lnTo>
                  <a:lnTo>
                    <a:pt x="3639" y="1453"/>
                  </a:lnTo>
                  <a:lnTo>
                    <a:pt x="3635" y="1437"/>
                  </a:lnTo>
                  <a:lnTo>
                    <a:pt x="3641" y="1435"/>
                  </a:lnTo>
                  <a:lnTo>
                    <a:pt x="3642" y="1432"/>
                  </a:lnTo>
                  <a:lnTo>
                    <a:pt x="3644" y="1430"/>
                  </a:lnTo>
                  <a:lnTo>
                    <a:pt x="3644" y="1428"/>
                  </a:lnTo>
                  <a:lnTo>
                    <a:pt x="3644" y="1426"/>
                  </a:lnTo>
                  <a:lnTo>
                    <a:pt x="3644" y="1423"/>
                  </a:lnTo>
                  <a:lnTo>
                    <a:pt x="3642" y="1421"/>
                  </a:lnTo>
                  <a:lnTo>
                    <a:pt x="3642" y="1418"/>
                  </a:lnTo>
                  <a:lnTo>
                    <a:pt x="3644" y="1414"/>
                  </a:lnTo>
                  <a:lnTo>
                    <a:pt x="3648" y="1411"/>
                  </a:lnTo>
                  <a:lnTo>
                    <a:pt x="3670" y="1402"/>
                  </a:lnTo>
                  <a:lnTo>
                    <a:pt x="3674" y="1385"/>
                  </a:lnTo>
                  <a:lnTo>
                    <a:pt x="3681" y="1378"/>
                  </a:lnTo>
                  <a:lnTo>
                    <a:pt x="3686" y="1374"/>
                  </a:lnTo>
                  <a:lnTo>
                    <a:pt x="3693" y="1371"/>
                  </a:lnTo>
                  <a:lnTo>
                    <a:pt x="3700" y="1364"/>
                  </a:lnTo>
                  <a:lnTo>
                    <a:pt x="3705" y="1350"/>
                  </a:lnTo>
                  <a:lnTo>
                    <a:pt x="3705" y="1346"/>
                  </a:lnTo>
                  <a:lnTo>
                    <a:pt x="3705" y="1343"/>
                  </a:lnTo>
                  <a:lnTo>
                    <a:pt x="3703" y="1339"/>
                  </a:lnTo>
                  <a:lnTo>
                    <a:pt x="3700" y="1336"/>
                  </a:lnTo>
                  <a:lnTo>
                    <a:pt x="3696" y="1332"/>
                  </a:lnTo>
                  <a:lnTo>
                    <a:pt x="3693" y="1330"/>
                  </a:lnTo>
                  <a:lnTo>
                    <a:pt x="3674" y="1318"/>
                  </a:lnTo>
                  <a:lnTo>
                    <a:pt x="3649" y="1311"/>
                  </a:lnTo>
                  <a:lnTo>
                    <a:pt x="3623" y="1308"/>
                  </a:lnTo>
                  <a:lnTo>
                    <a:pt x="3607" y="1325"/>
                  </a:lnTo>
                  <a:lnTo>
                    <a:pt x="3588" y="1343"/>
                  </a:lnTo>
                  <a:lnTo>
                    <a:pt x="3574" y="1360"/>
                  </a:lnTo>
                  <a:lnTo>
                    <a:pt x="3573" y="1365"/>
                  </a:lnTo>
                  <a:lnTo>
                    <a:pt x="3571" y="1369"/>
                  </a:lnTo>
                  <a:lnTo>
                    <a:pt x="3571" y="1374"/>
                  </a:lnTo>
                  <a:lnTo>
                    <a:pt x="3571" y="1378"/>
                  </a:lnTo>
                  <a:lnTo>
                    <a:pt x="3569" y="1381"/>
                  </a:lnTo>
                  <a:lnTo>
                    <a:pt x="3566" y="1385"/>
                  </a:lnTo>
                  <a:lnTo>
                    <a:pt x="3546" y="1393"/>
                  </a:lnTo>
                  <a:lnTo>
                    <a:pt x="3525" y="1402"/>
                  </a:lnTo>
                  <a:lnTo>
                    <a:pt x="3504" y="1409"/>
                  </a:lnTo>
                  <a:lnTo>
                    <a:pt x="3485" y="1421"/>
                  </a:lnTo>
                  <a:lnTo>
                    <a:pt x="3477" y="1433"/>
                  </a:lnTo>
                  <a:lnTo>
                    <a:pt x="3471" y="1446"/>
                  </a:lnTo>
                  <a:lnTo>
                    <a:pt x="3468" y="1460"/>
                  </a:lnTo>
                  <a:lnTo>
                    <a:pt x="3463" y="1470"/>
                  </a:lnTo>
                  <a:lnTo>
                    <a:pt x="3452" y="1479"/>
                  </a:lnTo>
                  <a:lnTo>
                    <a:pt x="3436" y="1484"/>
                  </a:lnTo>
                  <a:lnTo>
                    <a:pt x="3429" y="1486"/>
                  </a:lnTo>
                  <a:lnTo>
                    <a:pt x="3417" y="1489"/>
                  </a:lnTo>
                  <a:lnTo>
                    <a:pt x="3405" y="1495"/>
                  </a:lnTo>
                  <a:lnTo>
                    <a:pt x="3391" y="1498"/>
                  </a:lnTo>
                  <a:lnTo>
                    <a:pt x="3382" y="1500"/>
                  </a:lnTo>
                  <a:lnTo>
                    <a:pt x="3381" y="1493"/>
                  </a:lnTo>
                  <a:lnTo>
                    <a:pt x="3377" y="1489"/>
                  </a:lnTo>
                  <a:lnTo>
                    <a:pt x="3375" y="1486"/>
                  </a:lnTo>
                  <a:lnTo>
                    <a:pt x="3372" y="1486"/>
                  </a:lnTo>
                  <a:lnTo>
                    <a:pt x="3367" y="1484"/>
                  </a:lnTo>
                  <a:lnTo>
                    <a:pt x="3360" y="1484"/>
                  </a:lnTo>
                  <a:lnTo>
                    <a:pt x="3356" y="1486"/>
                  </a:lnTo>
                  <a:lnTo>
                    <a:pt x="3353" y="1488"/>
                  </a:lnTo>
                  <a:lnTo>
                    <a:pt x="3349" y="1489"/>
                  </a:lnTo>
                  <a:lnTo>
                    <a:pt x="3344" y="1491"/>
                  </a:lnTo>
                  <a:lnTo>
                    <a:pt x="3342" y="1505"/>
                  </a:lnTo>
                  <a:lnTo>
                    <a:pt x="3339" y="1516"/>
                  </a:lnTo>
                  <a:lnTo>
                    <a:pt x="3335" y="1522"/>
                  </a:lnTo>
                  <a:lnTo>
                    <a:pt x="3332" y="1529"/>
                  </a:lnTo>
                  <a:lnTo>
                    <a:pt x="3328" y="1542"/>
                  </a:lnTo>
                  <a:lnTo>
                    <a:pt x="3337" y="1552"/>
                  </a:lnTo>
                  <a:lnTo>
                    <a:pt x="3346" y="1564"/>
                  </a:lnTo>
                  <a:lnTo>
                    <a:pt x="3347" y="1577"/>
                  </a:lnTo>
                  <a:lnTo>
                    <a:pt x="3353" y="1577"/>
                  </a:lnTo>
                  <a:lnTo>
                    <a:pt x="3356" y="1578"/>
                  </a:lnTo>
                  <a:lnTo>
                    <a:pt x="3360" y="1582"/>
                  </a:lnTo>
                  <a:lnTo>
                    <a:pt x="3361" y="1584"/>
                  </a:lnTo>
                  <a:lnTo>
                    <a:pt x="3363" y="1585"/>
                  </a:lnTo>
                  <a:lnTo>
                    <a:pt x="3367" y="1587"/>
                  </a:lnTo>
                  <a:lnTo>
                    <a:pt x="3386" y="1591"/>
                  </a:lnTo>
                  <a:lnTo>
                    <a:pt x="3407" y="1589"/>
                  </a:lnTo>
                  <a:lnTo>
                    <a:pt x="3428" y="1587"/>
                  </a:lnTo>
                  <a:lnTo>
                    <a:pt x="3435" y="1596"/>
                  </a:lnTo>
                  <a:lnTo>
                    <a:pt x="3442" y="1603"/>
                  </a:lnTo>
                  <a:lnTo>
                    <a:pt x="3445" y="1612"/>
                  </a:lnTo>
                  <a:lnTo>
                    <a:pt x="3447" y="1625"/>
                  </a:lnTo>
                  <a:lnTo>
                    <a:pt x="3450" y="1638"/>
                  </a:lnTo>
                  <a:lnTo>
                    <a:pt x="3449" y="1650"/>
                  </a:lnTo>
                  <a:lnTo>
                    <a:pt x="3445" y="1664"/>
                  </a:lnTo>
                  <a:lnTo>
                    <a:pt x="3443" y="1680"/>
                  </a:lnTo>
                  <a:lnTo>
                    <a:pt x="3459" y="1687"/>
                  </a:lnTo>
                  <a:lnTo>
                    <a:pt x="3471" y="1690"/>
                  </a:lnTo>
                  <a:lnTo>
                    <a:pt x="3485" y="1692"/>
                  </a:lnTo>
                  <a:lnTo>
                    <a:pt x="3504" y="1690"/>
                  </a:lnTo>
                  <a:lnTo>
                    <a:pt x="3506" y="1688"/>
                  </a:lnTo>
                  <a:lnTo>
                    <a:pt x="3508" y="1687"/>
                  </a:lnTo>
                  <a:lnTo>
                    <a:pt x="3510" y="1685"/>
                  </a:lnTo>
                  <a:lnTo>
                    <a:pt x="3513" y="1683"/>
                  </a:lnTo>
                  <a:lnTo>
                    <a:pt x="3513" y="1667"/>
                  </a:lnTo>
                  <a:lnTo>
                    <a:pt x="3524" y="1667"/>
                  </a:lnTo>
                  <a:lnTo>
                    <a:pt x="3529" y="1660"/>
                  </a:lnTo>
                  <a:lnTo>
                    <a:pt x="3539" y="1652"/>
                  </a:lnTo>
                  <a:lnTo>
                    <a:pt x="3552" y="1641"/>
                  </a:lnTo>
                  <a:lnTo>
                    <a:pt x="3564" y="1631"/>
                  </a:lnTo>
                  <a:lnTo>
                    <a:pt x="3578" y="1624"/>
                  </a:lnTo>
                  <a:lnTo>
                    <a:pt x="3588" y="1620"/>
                  </a:lnTo>
                  <a:lnTo>
                    <a:pt x="3597" y="1622"/>
                  </a:lnTo>
                  <a:lnTo>
                    <a:pt x="3604" y="1624"/>
                  </a:lnTo>
                  <a:lnTo>
                    <a:pt x="3609" y="1625"/>
                  </a:lnTo>
                  <a:lnTo>
                    <a:pt x="3614" y="1629"/>
                  </a:lnTo>
                  <a:lnTo>
                    <a:pt x="3618" y="1632"/>
                  </a:lnTo>
                  <a:lnTo>
                    <a:pt x="3621" y="1638"/>
                  </a:lnTo>
                  <a:lnTo>
                    <a:pt x="3623" y="1645"/>
                  </a:lnTo>
                  <a:lnTo>
                    <a:pt x="3639" y="1648"/>
                  </a:lnTo>
                  <a:lnTo>
                    <a:pt x="3648" y="1653"/>
                  </a:lnTo>
                  <a:lnTo>
                    <a:pt x="3653" y="1657"/>
                  </a:lnTo>
                  <a:lnTo>
                    <a:pt x="3658" y="1660"/>
                  </a:lnTo>
                  <a:lnTo>
                    <a:pt x="3667" y="1659"/>
                  </a:lnTo>
                  <a:lnTo>
                    <a:pt x="3677" y="1655"/>
                  </a:lnTo>
                  <a:lnTo>
                    <a:pt x="3688" y="1652"/>
                  </a:lnTo>
                  <a:lnTo>
                    <a:pt x="3693" y="1648"/>
                  </a:lnTo>
                  <a:lnTo>
                    <a:pt x="3703" y="1650"/>
                  </a:lnTo>
                  <a:lnTo>
                    <a:pt x="3717" y="1653"/>
                  </a:lnTo>
                  <a:lnTo>
                    <a:pt x="3731" y="1657"/>
                  </a:lnTo>
                  <a:lnTo>
                    <a:pt x="3747" y="1660"/>
                  </a:lnTo>
                  <a:lnTo>
                    <a:pt x="3745" y="1674"/>
                  </a:lnTo>
                  <a:lnTo>
                    <a:pt x="3744" y="1681"/>
                  </a:lnTo>
                  <a:lnTo>
                    <a:pt x="3742" y="1685"/>
                  </a:lnTo>
                  <a:lnTo>
                    <a:pt x="3738" y="1687"/>
                  </a:lnTo>
                  <a:lnTo>
                    <a:pt x="3735" y="1690"/>
                  </a:lnTo>
                  <a:lnTo>
                    <a:pt x="3735" y="1695"/>
                  </a:lnTo>
                  <a:lnTo>
                    <a:pt x="3735" y="1699"/>
                  </a:lnTo>
                  <a:lnTo>
                    <a:pt x="3737" y="1701"/>
                  </a:lnTo>
                  <a:lnTo>
                    <a:pt x="3738" y="1704"/>
                  </a:lnTo>
                  <a:lnTo>
                    <a:pt x="3740" y="1708"/>
                  </a:lnTo>
                  <a:lnTo>
                    <a:pt x="3740" y="1711"/>
                  </a:lnTo>
                  <a:lnTo>
                    <a:pt x="3738" y="1714"/>
                  </a:lnTo>
                  <a:lnTo>
                    <a:pt x="3733" y="1718"/>
                  </a:lnTo>
                  <a:lnTo>
                    <a:pt x="3728" y="1721"/>
                  </a:lnTo>
                  <a:lnTo>
                    <a:pt x="3721" y="1723"/>
                  </a:lnTo>
                  <a:lnTo>
                    <a:pt x="3712" y="1725"/>
                  </a:lnTo>
                  <a:lnTo>
                    <a:pt x="3709" y="1720"/>
                  </a:lnTo>
                  <a:lnTo>
                    <a:pt x="3707" y="1716"/>
                  </a:lnTo>
                  <a:lnTo>
                    <a:pt x="3703" y="1714"/>
                  </a:lnTo>
                  <a:lnTo>
                    <a:pt x="3700" y="1713"/>
                  </a:lnTo>
                  <a:lnTo>
                    <a:pt x="3696" y="1711"/>
                  </a:lnTo>
                  <a:lnTo>
                    <a:pt x="3690" y="1711"/>
                  </a:lnTo>
                  <a:lnTo>
                    <a:pt x="3679" y="1720"/>
                  </a:lnTo>
                  <a:lnTo>
                    <a:pt x="3667" y="1727"/>
                  </a:lnTo>
                  <a:lnTo>
                    <a:pt x="3653" y="1732"/>
                  </a:lnTo>
                  <a:lnTo>
                    <a:pt x="3637" y="1737"/>
                  </a:lnTo>
                  <a:lnTo>
                    <a:pt x="3625" y="1744"/>
                  </a:lnTo>
                  <a:lnTo>
                    <a:pt x="3614" y="1755"/>
                  </a:lnTo>
                  <a:lnTo>
                    <a:pt x="3609" y="1769"/>
                  </a:lnTo>
                  <a:lnTo>
                    <a:pt x="3590" y="1769"/>
                  </a:lnTo>
                  <a:lnTo>
                    <a:pt x="3590" y="1802"/>
                  </a:lnTo>
                  <a:lnTo>
                    <a:pt x="3552" y="1805"/>
                  </a:lnTo>
                  <a:lnTo>
                    <a:pt x="3552" y="1791"/>
                  </a:lnTo>
                  <a:lnTo>
                    <a:pt x="3536" y="1791"/>
                  </a:lnTo>
                  <a:lnTo>
                    <a:pt x="3536" y="1795"/>
                  </a:lnTo>
                  <a:lnTo>
                    <a:pt x="3539" y="1798"/>
                  </a:lnTo>
                  <a:lnTo>
                    <a:pt x="3543" y="1802"/>
                  </a:lnTo>
                  <a:lnTo>
                    <a:pt x="3545" y="1805"/>
                  </a:lnTo>
                  <a:lnTo>
                    <a:pt x="3546" y="1810"/>
                  </a:lnTo>
                  <a:lnTo>
                    <a:pt x="3546" y="1817"/>
                  </a:lnTo>
                  <a:lnTo>
                    <a:pt x="3543" y="1823"/>
                  </a:lnTo>
                  <a:lnTo>
                    <a:pt x="3539" y="1828"/>
                  </a:lnTo>
                  <a:lnTo>
                    <a:pt x="3536" y="1833"/>
                  </a:lnTo>
                  <a:lnTo>
                    <a:pt x="3532" y="1837"/>
                  </a:lnTo>
                  <a:lnTo>
                    <a:pt x="3522" y="1842"/>
                  </a:lnTo>
                  <a:lnTo>
                    <a:pt x="3510" y="1844"/>
                  </a:lnTo>
                  <a:lnTo>
                    <a:pt x="3501" y="1849"/>
                  </a:lnTo>
                  <a:lnTo>
                    <a:pt x="3496" y="1856"/>
                  </a:lnTo>
                  <a:lnTo>
                    <a:pt x="3494" y="1863"/>
                  </a:lnTo>
                  <a:lnTo>
                    <a:pt x="3492" y="1870"/>
                  </a:lnTo>
                  <a:lnTo>
                    <a:pt x="3487" y="1875"/>
                  </a:lnTo>
                  <a:lnTo>
                    <a:pt x="3478" y="1879"/>
                  </a:lnTo>
                  <a:lnTo>
                    <a:pt x="3475" y="1903"/>
                  </a:lnTo>
                  <a:lnTo>
                    <a:pt x="3463" y="1903"/>
                  </a:lnTo>
                  <a:lnTo>
                    <a:pt x="3463" y="1933"/>
                  </a:lnTo>
                  <a:lnTo>
                    <a:pt x="3482" y="1933"/>
                  </a:lnTo>
                  <a:lnTo>
                    <a:pt x="3496" y="1948"/>
                  </a:lnTo>
                  <a:lnTo>
                    <a:pt x="3515" y="1961"/>
                  </a:lnTo>
                  <a:lnTo>
                    <a:pt x="3536" y="1969"/>
                  </a:lnTo>
                  <a:lnTo>
                    <a:pt x="3555" y="1980"/>
                  </a:lnTo>
                  <a:lnTo>
                    <a:pt x="3574" y="2048"/>
                  </a:lnTo>
                  <a:lnTo>
                    <a:pt x="3585" y="2051"/>
                  </a:lnTo>
                  <a:lnTo>
                    <a:pt x="3585" y="2074"/>
                  </a:lnTo>
                  <a:lnTo>
                    <a:pt x="3592" y="2086"/>
                  </a:lnTo>
                  <a:lnTo>
                    <a:pt x="3599" y="2097"/>
                  </a:lnTo>
                  <a:lnTo>
                    <a:pt x="3604" y="2105"/>
                  </a:lnTo>
                  <a:lnTo>
                    <a:pt x="3607" y="2119"/>
                  </a:lnTo>
                  <a:lnTo>
                    <a:pt x="3607" y="2135"/>
                  </a:lnTo>
                  <a:lnTo>
                    <a:pt x="3609" y="2147"/>
                  </a:lnTo>
                  <a:lnTo>
                    <a:pt x="3620" y="2151"/>
                  </a:lnTo>
                  <a:lnTo>
                    <a:pt x="3630" y="2156"/>
                  </a:lnTo>
                  <a:lnTo>
                    <a:pt x="3641" y="2161"/>
                  </a:lnTo>
                  <a:lnTo>
                    <a:pt x="3648" y="2170"/>
                  </a:lnTo>
                  <a:lnTo>
                    <a:pt x="3651" y="2182"/>
                  </a:lnTo>
                  <a:lnTo>
                    <a:pt x="3649" y="2184"/>
                  </a:lnTo>
                  <a:lnTo>
                    <a:pt x="3649" y="2186"/>
                  </a:lnTo>
                  <a:lnTo>
                    <a:pt x="3649" y="2186"/>
                  </a:lnTo>
                  <a:lnTo>
                    <a:pt x="3649" y="2188"/>
                  </a:lnTo>
                  <a:lnTo>
                    <a:pt x="3651" y="2189"/>
                  </a:lnTo>
                  <a:lnTo>
                    <a:pt x="3651" y="2194"/>
                  </a:lnTo>
                  <a:lnTo>
                    <a:pt x="3667" y="2196"/>
                  </a:lnTo>
                  <a:lnTo>
                    <a:pt x="3677" y="2201"/>
                  </a:lnTo>
                  <a:lnTo>
                    <a:pt x="3686" y="2214"/>
                  </a:lnTo>
                  <a:lnTo>
                    <a:pt x="3688" y="2217"/>
                  </a:lnTo>
                  <a:lnTo>
                    <a:pt x="3691" y="2222"/>
                  </a:lnTo>
                  <a:lnTo>
                    <a:pt x="3691" y="2229"/>
                  </a:lnTo>
                  <a:lnTo>
                    <a:pt x="3693" y="2236"/>
                  </a:lnTo>
                  <a:lnTo>
                    <a:pt x="3686" y="2236"/>
                  </a:lnTo>
                  <a:lnTo>
                    <a:pt x="3674" y="2240"/>
                  </a:lnTo>
                  <a:lnTo>
                    <a:pt x="3663" y="2236"/>
                  </a:lnTo>
                  <a:lnTo>
                    <a:pt x="3653" y="2229"/>
                  </a:lnTo>
                  <a:lnTo>
                    <a:pt x="3642" y="2224"/>
                  </a:lnTo>
                  <a:lnTo>
                    <a:pt x="3600" y="2224"/>
                  </a:lnTo>
                  <a:lnTo>
                    <a:pt x="3599" y="2222"/>
                  </a:lnTo>
                  <a:lnTo>
                    <a:pt x="3595" y="2217"/>
                  </a:lnTo>
                  <a:lnTo>
                    <a:pt x="3594" y="2214"/>
                  </a:lnTo>
                  <a:lnTo>
                    <a:pt x="3590" y="2208"/>
                  </a:lnTo>
                  <a:lnTo>
                    <a:pt x="3590" y="2224"/>
                  </a:lnTo>
                  <a:lnTo>
                    <a:pt x="3611" y="2233"/>
                  </a:lnTo>
                  <a:lnTo>
                    <a:pt x="3634" y="2245"/>
                  </a:lnTo>
                  <a:lnTo>
                    <a:pt x="3655" y="2261"/>
                  </a:lnTo>
                  <a:lnTo>
                    <a:pt x="3672" y="2278"/>
                  </a:lnTo>
                  <a:lnTo>
                    <a:pt x="3684" y="2299"/>
                  </a:lnTo>
                  <a:lnTo>
                    <a:pt x="3690" y="2325"/>
                  </a:lnTo>
                  <a:lnTo>
                    <a:pt x="3669" y="2327"/>
                  </a:lnTo>
                  <a:lnTo>
                    <a:pt x="3646" y="2332"/>
                  </a:lnTo>
                  <a:lnTo>
                    <a:pt x="3625" y="2339"/>
                  </a:lnTo>
                  <a:lnTo>
                    <a:pt x="3609" y="2348"/>
                  </a:lnTo>
                  <a:lnTo>
                    <a:pt x="3604" y="2352"/>
                  </a:lnTo>
                  <a:lnTo>
                    <a:pt x="3602" y="2355"/>
                  </a:lnTo>
                  <a:lnTo>
                    <a:pt x="3599" y="2359"/>
                  </a:lnTo>
                  <a:lnTo>
                    <a:pt x="3597" y="2364"/>
                  </a:lnTo>
                  <a:lnTo>
                    <a:pt x="3594" y="2367"/>
                  </a:lnTo>
                  <a:lnTo>
                    <a:pt x="3590" y="2371"/>
                  </a:lnTo>
                  <a:lnTo>
                    <a:pt x="3580" y="2373"/>
                  </a:lnTo>
                  <a:lnTo>
                    <a:pt x="3567" y="2371"/>
                  </a:lnTo>
                  <a:lnTo>
                    <a:pt x="3555" y="2367"/>
                  </a:lnTo>
                  <a:lnTo>
                    <a:pt x="3555" y="2371"/>
                  </a:lnTo>
                  <a:lnTo>
                    <a:pt x="3566" y="2371"/>
                  </a:lnTo>
                  <a:lnTo>
                    <a:pt x="3571" y="2393"/>
                  </a:lnTo>
                  <a:lnTo>
                    <a:pt x="3585" y="2390"/>
                  </a:lnTo>
                  <a:lnTo>
                    <a:pt x="3597" y="2383"/>
                  </a:lnTo>
                  <a:lnTo>
                    <a:pt x="3609" y="2378"/>
                  </a:lnTo>
                  <a:lnTo>
                    <a:pt x="3623" y="2373"/>
                  </a:lnTo>
                  <a:lnTo>
                    <a:pt x="3642" y="2371"/>
                  </a:lnTo>
                  <a:lnTo>
                    <a:pt x="3651" y="2385"/>
                  </a:lnTo>
                  <a:lnTo>
                    <a:pt x="3660" y="2393"/>
                  </a:lnTo>
                  <a:lnTo>
                    <a:pt x="3672" y="2400"/>
                  </a:lnTo>
                  <a:lnTo>
                    <a:pt x="3681" y="2407"/>
                  </a:lnTo>
                  <a:lnTo>
                    <a:pt x="3690" y="2416"/>
                  </a:lnTo>
                  <a:lnTo>
                    <a:pt x="3691" y="2418"/>
                  </a:lnTo>
                  <a:lnTo>
                    <a:pt x="3691" y="2420"/>
                  </a:lnTo>
                  <a:lnTo>
                    <a:pt x="3691" y="2421"/>
                  </a:lnTo>
                  <a:lnTo>
                    <a:pt x="3693" y="2425"/>
                  </a:lnTo>
                  <a:lnTo>
                    <a:pt x="3693" y="2428"/>
                  </a:lnTo>
                  <a:lnTo>
                    <a:pt x="3681" y="2435"/>
                  </a:lnTo>
                  <a:lnTo>
                    <a:pt x="3670" y="2442"/>
                  </a:lnTo>
                  <a:lnTo>
                    <a:pt x="3658" y="2449"/>
                  </a:lnTo>
                  <a:lnTo>
                    <a:pt x="3642" y="2455"/>
                  </a:lnTo>
                  <a:lnTo>
                    <a:pt x="3642" y="2460"/>
                  </a:lnTo>
                  <a:lnTo>
                    <a:pt x="3658" y="2460"/>
                  </a:lnTo>
                  <a:lnTo>
                    <a:pt x="3656" y="2467"/>
                  </a:lnTo>
                  <a:lnTo>
                    <a:pt x="3655" y="2474"/>
                  </a:lnTo>
                  <a:lnTo>
                    <a:pt x="3653" y="2479"/>
                  </a:lnTo>
                  <a:lnTo>
                    <a:pt x="3649" y="2482"/>
                  </a:lnTo>
                  <a:lnTo>
                    <a:pt x="3642" y="2486"/>
                  </a:lnTo>
                  <a:lnTo>
                    <a:pt x="3649" y="2495"/>
                  </a:lnTo>
                  <a:lnTo>
                    <a:pt x="3655" y="2503"/>
                  </a:lnTo>
                  <a:lnTo>
                    <a:pt x="3656" y="2514"/>
                  </a:lnTo>
                  <a:lnTo>
                    <a:pt x="3658" y="2528"/>
                  </a:lnTo>
                  <a:lnTo>
                    <a:pt x="3655" y="2530"/>
                  </a:lnTo>
                  <a:lnTo>
                    <a:pt x="3653" y="2531"/>
                  </a:lnTo>
                  <a:lnTo>
                    <a:pt x="3651" y="2533"/>
                  </a:lnTo>
                  <a:lnTo>
                    <a:pt x="3649" y="2533"/>
                  </a:lnTo>
                  <a:lnTo>
                    <a:pt x="3649" y="2535"/>
                  </a:lnTo>
                  <a:lnTo>
                    <a:pt x="3648" y="2538"/>
                  </a:lnTo>
                  <a:lnTo>
                    <a:pt x="3648" y="2544"/>
                  </a:lnTo>
                  <a:lnTo>
                    <a:pt x="3651" y="2549"/>
                  </a:lnTo>
                  <a:lnTo>
                    <a:pt x="3653" y="2554"/>
                  </a:lnTo>
                  <a:lnTo>
                    <a:pt x="3655" y="2561"/>
                  </a:lnTo>
                  <a:lnTo>
                    <a:pt x="3655" y="2570"/>
                  </a:lnTo>
                  <a:lnTo>
                    <a:pt x="3635" y="2570"/>
                  </a:lnTo>
                  <a:lnTo>
                    <a:pt x="3634" y="2575"/>
                  </a:lnTo>
                  <a:lnTo>
                    <a:pt x="3634" y="2578"/>
                  </a:lnTo>
                  <a:lnTo>
                    <a:pt x="3632" y="2582"/>
                  </a:lnTo>
                  <a:lnTo>
                    <a:pt x="3630" y="2584"/>
                  </a:lnTo>
                  <a:lnTo>
                    <a:pt x="3625" y="2584"/>
                  </a:lnTo>
                  <a:lnTo>
                    <a:pt x="3620" y="2585"/>
                  </a:lnTo>
                  <a:lnTo>
                    <a:pt x="3616" y="2566"/>
                  </a:lnTo>
                  <a:lnTo>
                    <a:pt x="3613" y="2566"/>
                  </a:lnTo>
                  <a:lnTo>
                    <a:pt x="3613" y="2570"/>
                  </a:lnTo>
                  <a:lnTo>
                    <a:pt x="3602" y="2585"/>
                  </a:lnTo>
                  <a:lnTo>
                    <a:pt x="3594" y="2601"/>
                  </a:lnTo>
                  <a:lnTo>
                    <a:pt x="3581" y="2601"/>
                  </a:lnTo>
                  <a:lnTo>
                    <a:pt x="3578" y="2617"/>
                  </a:lnTo>
                  <a:lnTo>
                    <a:pt x="3573" y="2629"/>
                  </a:lnTo>
                  <a:lnTo>
                    <a:pt x="3566" y="2641"/>
                  </a:lnTo>
                  <a:lnTo>
                    <a:pt x="3559" y="2655"/>
                  </a:lnTo>
                  <a:lnTo>
                    <a:pt x="3555" y="2674"/>
                  </a:lnTo>
                  <a:lnTo>
                    <a:pt x="3543" y="2673"/>
                  </a:lnTo>
                  <a:lnTo>
                    <a:pt x="3534" y="2669"/>
                  </a:lnTo>
                  <a:lnTo>
                    <a:pt x="3529" y="2664"/>
                  </a:lnTo>
                  <a:lnTo>
                    <a:pt x="3520" y="2659"/>
                  </a:lnTo>
                  <a:lnTo>
                    <a:pt x="3520" y="2678"/>
                  </a:lnTo>
                  <a:lnTo>
                    <a:pt x="3522" y="2681"/>
                  </a:lnTo>
                  <a:lnTo>
                    <a:pt x="3524" y="2685"/>
                  </a:lnTo>
                  <a:lnTo>
                    <a:pt x="3524" y="2690"/>
                  </a:lnTo>
                  <a:lnTo>
                    <a:pt x="3524" y="2697"/>
                  </a:lnTo>
                  <a:lnTo>
                    <a:pt x="3513" y="2706"/>
                  </a:lnTo>
                  <a:lnTo>
                    <a:pt x="3504" y="2715"/>
                  </a:lnTo>
                  <a:lnTo>
                    <a:pt x="3492" y="2723"/>
                  </a:lnTo>
                  <a:lnTo>
                    <a:pt x="3478" y="2729"/>
                  </a:lnTo>
                  <a:lnTo>
                    <a:pt x="3475" y="2723"/>
                  </a:lnTo>
                  <a:lnTo>
                    <a:pt x="3473" y="2722"/>
                  </a:lnTo>
                  <a:lnTo>
                    <a:pt x="3471" y="2720"/>
                  </a:lnTo>
                  <a:lnTo>
                    <a:pt x="3470" y="2720"/>
                  </a:lnTo>
                  <a:lnTo>
                    <a:pt x="3464" y="2720"/>
                  </a:lnTo>
                  <a:lnTo>
                    <a:pt x="3459" y="2720"/>
                  </a:lnTo>
                  <a:lnTo>
                    <a:pt x="3459" y="2732"/>
                  </a:lnTo>
                  <a:lnTo>
                    <a:pt x="3478" y="2732"/>
                  </a:lnTo>
                  <a:lnTo>
                    <a:pt x="3482" y="2755"/>
                  </a:lnTo>
                  <a:lnTo>
                    <a:pt x="3470" y="2755"/>
                  </a:lnTo>
                  <a:lnTo>
                    <a:pt x="3466" y="2769"/>
                  </a:lnTo>
                  <a:lnTo>
                    <a:pt x="3461" y="2779"/>
                  </a:lnTo>
                  <a:lnTo>
                    <a:pt x="3456" y="2790"/>
                  </a:lnTo>
                  <a:lnTo>
                    <a:pt x="3470" y="2790"/>
                  </a:lnTo>
                  <a:lnTo>
                    <a:pt x="3468" y="2798"/>
                  </a:lnTo>
                  <a:lnTo>
                    <a:pt x="3466" y="2805"/>
                  </a:lnTo>
                  <a:lnTo>
                    <a:pt x="3464" y="2812"/>
                  </a:lnTo>
                  <a:lnTo>
                    <a:pt x="3463" y="2823"/>
                  </a:lnTo>
                  <a:lnTo>
                    <a:pt x="3447" y="2823"/>
                  </a:lnTo>
                  <a:lnTo>
                    <a:pt x="3447" y="2835"/>
                  </a:lnTo>
                  <a:lnTo>
                    <a:pt x="3435" y="2839"/>
                  </a:lnTo>
                  <a:lnTo>
                    <a:pt x="3424" y="2844"/>
                  </a:lnTo>
                  <a:lnTo>
                    <a:pt x="3417" y="2851"/>
                  </a:lnTo>
                  <a:lnTo>
                    <a:pt x="3419" y="2854"/>
                  </a:lnTo>
                  <a:lnTo>
                    <a:pt x="3419" y="2858"/>
                  </a:lnTo>
                  <a:lnTo>
                    <a:pt x="3421" y="2863"/>
                  </a:lnTo>
                  <a:lnTo>
                    <a:pt x="3421" y="2870"/>
                  </a:lnTo>
                  <a:lnTo>
                    <a:pt x="3398" y="2866"/>
                  </a:lnTo>
                  <a:lnTo>
                    <a:pt x="3398" y="2896"/>
                  </a:lnTo>
                  <a:lnTo>
                    <a:pt x="3393" y="2896"/>
                  </a:lnTo>
                  <a:lnTo>
                    <a:pt x="3393" y="2900"/>
                  </a:lnTo>
                  <a:lnTo>
                    <a:pt x="3386" y="2901"/>
                  </a:lnTo>
                  <a:lnTo>
                    <a:pt x="3381" y="2901"/>
                  </a:lnTo>
                  <a:lnTo>
                    <a:pt x="3375" y="2901"/>
                  </a:lnTo>
                  <a:lnTo>
                    <a:pt x="3370" y="2905"/>
                  </a:lnTo>
                  <a:lnTo>
                    <a:pt x="3374" y="2910"/>
                  </a:lnTo>
                  <a:lnTo>
                    <a:pt x="3374" y="2914"/>
                  </a:lnTo>
                  <a:lnTo>
                    <a:pt x="3374" y="2919"/>
                  </a:lnTo>
                  <a:lnTo>
                    <a:pt x="3372" y="2924"/>
                  </a:lnTo>
                  <a:lnTo>
                    <a:pt x="3370" y="2931"/>
                  </a:lnTo>
                  <a:lnTo>
                    <a:pt x="3309" y="2928"/>
                  </a:lnTo>
                  <a:lnTo>
                    <a:pt x="3311" y="2940"/>
                  </a:lnTo>
                  <a:lnTo>
                    <a:pt x="3312" y="2947"/>
                  </a:lnTo>
                  <a:lnTo>
                    <a:pt x="3314" y="2954"/>
                  </a:lnTo>
                  <a:lnTo>
                    <a:pt x="3316" y="2966"/>
                  </a:lnTo>
                  <a:lnTo>
                    <a:pt x="3302" y="2966"/>
                  </a:lnTo>
                  <a:lnTo>
                    <a:pt x="3300" y="2969"/>
                  </a:lnTo>
                  <a:lnTo>
                    <a:pt x="3300" y="2973"/>
                  </a:lnTo>
                  <a:lnTo>
                    <a:pt x="3300" y="2973"/>
                  </a:lnTo>
                  <a:lnTo>
                    <a:pt x="3299" y="2975"/>
                  </a:lnTo>
                  <a:lnTo>
                    <a:pt x="3297" y="2978"/>
                  </a:lnTo>
                  <a:lnTo>
                    <a:pt x="3288" y="2983"/>
                  </a:lnTo>
                  <a:lnTo>
                    <a:pt x="3274" y="2992"/>
                  </a:lnTo>
                  <a:lnTo>
                    <a:pt x="3260" y="3001"/>
                  </a:lnTo>
                  <a:lnTo>
                    <a:pt x="3246" y="3008"/>
                  </a:lnTo>
                  <a:lnTo>
                    <a:pt x="3236" y="3011"/>
                  </a:lnTo>
                  <a:lnTo>
                    <a:pt x="3225" y="3013"/>
                  </a:lnTo>
                  <a:lnTo>
                    <a:pt x="3215" y="3013"/>
                  </a:lnTo>
                  <a:lnTo>
                    <a:pt x="3206" y="3015"/>
                  </a:lnTo>
                  <a:lnTo>
                    <a:pt x="3203" y="3022"/>
                  </a:lnTo>
                  <a:lnTo>
                    <a:pt x="3201" y="3027"/>
                  </a:lnTo>
                  <a:lnTo>
                    <a:pt x="3199" y="3034"/>
                  </a:lnTo>
                  <a:lnTo>
                    <a:pt x="3197" y="3043"/>
                  </a:lnTo>
                  <a:lnTo>
                    <a:pt x="3178" y="3039"/>
                  </a:lnTo>
                  <a:lnTo>
                    <a:pt x="3178" y="3046"/>
                  </a:lnTo>
                  <a:lnTo>
                    <a:pt x="3176" y="3052"/>
                  </a:lnTo>
                  <a:lnTo>
                    <a:pt x="3173" y="3058"/>
                  </a:lnTo>
                  <a:lnTo>
                    <a:pt x="3173" y="3067"/>
                  </a:lnTo>
                  <a:lnTo>
                    <a:pt x="3171" y="3072"/>
                  </a:lnTo>
                  <a:lnTo>
                    <a:pt x="3161" y="3074"/>
                  </a:lnTo>
                  <a:lnTo>
                    <a:pt x="3150" y="3072"/>
                  </a:lnTo>
                  <a:lnTo>
                    <a:pt x="3140" y="3072"/>
                  </a:lnTo>
                  <a:lnTo>
                    <a:pt x="3140" y="3074"/>
                  </a:lnTo>
                  <a:lnTo>
                    <a:pt x="3136" y="3076"/>
                  </a:lnTo>
                  <a:lnTo>
                    <a:pt x="3134" y="3079"/>
                  </a:lnTo>
                  <a:lnTo>
                    <a:pt x="3133" y="3081"/>
                  </a:lnTo>
                  <a:lnTo>
                    <a:pt x="3129" y="3083"/>
                  </a:lnTo>
                  <a:lnTo>
                    <a:pt x="3129" y="3085"/>
                  </a:lnTo>
                  <a:lnTo>
                    <a:pt x="3098" y="3088"/>
                  </a:lnTo>
                  <a:lnTo>
                    <a:pt x="3087" y="3079"/>
                  </a:lnTo>
                  <a:lnTo>
                    <a:pt x="3073" y="3078"/>
                  </a:lnTo>
                  <a:lnTo>
                    <a:pt x="3059" y="3079"/>
                  </a:lnTo>
                  <a:lnTo>
                    <a:pt x="3045" y="3085"/>
                  </a:lnTo>
                  <a:lnTo>
                    <a:pt x="3033" y="3088"/>
                  </a:lnTo>
                  <a:lnTo>
                    <a:pt x="2990" y="3081"/>
                  </a:lnTo>
                  <a:lnTo>
                    <a:pt x="2988" y="3086"/>
                  </a:lnTo>
                  <a:lnTo>
                    <a:pt x="2984" y="3092"/>
                  </a:lnTo>
                  <a:lnTo>
                    <a:pt x="2981" y="3095"/>
                  </a:lnTo>
                  <a:lnTo>
                    <a:pt x="2977" y="3097"/>
                  </a:lnTo>
                  <a:lnTo>
                    <a:pt x="2972" y="3099"/>
                  </a:lnTo>
                  <a:lnTo>
                    <a:pt x="2963" y="3100"/>
                  </a:lnTo>
                  <a:lnTo>
                    <a:pt x="2949" y="3097"/>
                  </a:lnTo>
                  <a:lnTo>
                    <a:pt x="2934" y="3099"/>
                  </a:lnTo>
                  <a:lnTo>
                    <a:pt x="2918" y="3100"/>
                  </a:lnTo>
                  <a:lnTo>
                    <a:pt x="2908" y="3083"/>
                  </a:lnTo>
                  <a:lnTo>
                    <a:pt x="2897" y="3067"/>
                  </a:lnTo>
                  <a:lnTo>
                    <a:pt x="2890" y="3046"/>
                  </a:lnTo>
                  <a:lnTo>
                    <a:pt x="2888" y="3048"/>
                  </a:lnTo>
                  <a:lnTo>
                    <a:pt x="2888" y="3050"/>
                  </a:lnTo>
                  <a:lnTo>
                    <a:pt x="2888" y="3050"/>
                  </a:lnTo>
                  <a:lnTo>
                    <a:pt x="2888" y="3052"/>
                  </a:lnTo>
                  <a:lnTo>
                    <a:pt x="2887" y="3055"/>
                  </a:lnTo>
                  <a:lnTo>
                    <a:pt x="2883" y="3057"/>
                  </a:lnTo>
                  <a:lnTo>
                    <a:pt x="2881" y="3058"/>
                  </a:lnTo>
                  <a:lnTo>
                    <a:pt x="2881" y="3060"/>
                  </a:lnTo>
                  <a:lnTo>
                    <a:pt x="2880" y="3062"/>
                  </a:lnTo>
                  <a:lnTo>
                    <a:pt x="2880" y="3065"/>
                  </a:lnTo>
                  <a:lnTo>
                    <a:pt x="2880" y="3069"/>
                  </a:lnTo>
                  <a:lnTo>
                    <a:pt x="2888" y="3079"/>
                  </a:lnTo>
                  <a:lnTo>
                    <a:pt x="2894" y="3093"/>
                  </a:lnTo>
                  <a:lnTo>
                    <a:pt x="2894" y="3111"/>
                  </a:lnTo>
                  <a:lnTo>
                    <a:pt x="2890" y="3127"/>
                  </a:lnTo>
                  <a:lnTo>
                    <a:pt x="2880" y="3128"/>
                  </a:lnTo>
                  <a:lnTo>
                    <a:pt x="2867" y="3128"/>
                  </a:lnTo>
                  <a:lnTo>
                    <a:pt x="2853" y="3130"/>
                  </a:lnTo>
                  <a:lnTo>
                    <a:pt x="2845" y="3130"/>
                  </a:lnTo>
                  <a:lnTo>
                    <a:pt x="2841" y="3132"/>
                  </a:lnTo>
                  <a:lnTo>
                    <a:pt x="2838" y="3135"/>
                  </a:lnTo>
                  <a:lnTo>
                    <a:pt x="2838" y="3139"/>
                  </a:lnTo>
                  <a:lnTo>
                    <a:pt x="2838" y="3144"/>
                  </a:lnTo>
                  <a:lnTo>
                    <a:pt x="2836" y="3149"/>
                  </a:lnTo>
                  <a:lnTo>
                    <a:pt x="2819" y="3151"/>
                  </a:lnTo>
                  <a:lnTo>
                    <a:pt x="2806" y="3153"/>
                  </a:lnTo>
                  <a:lnTo>
                    <a:pt x="2794" y="3156"/>
                  </a:lnTo>
                  <a:lnTo>
                    <a:pt x="2778" y="3160"/>
                  </a:lnTo>
                  <a:lnTo>
                    <a:pt x="2759" y="3161"/>
                  </a:lnTo>
                  <a:lnTo>
                    <a:pt x="2756" y="3156"/>
                  </a:lnTo>
                  <a:lnTo>
                    <a:pt x="2752" y="3151"/>
                  </a:lnTo>
                  <a:lnTo>
                    <a:pt x="2747" y="3149"/>
                  </a:lnTo>
                  <a:lnTo>
                    <a:pt x="2742" y="3146"/>
                  </a:lnTo>
                  <a:lnTo>
                    <a:pt x="2736" y="3142"/>
                  </a:lnTo>
                  <a:lnTo>
                    <a:pt x="2736" y="3158"/>
                  </a:lnTo>
                  <a:lnTo>
                    <a:pt x="2716" y="3161"/>
                  </a:lnTo>
                  <a:lnTo>
                    <a:pt x="2695" y="3168"/>
                  </a:lnTo>
                  <a:lnTo>
                    <a:pt x="2679" y="3174"/>
                  </a:lnTo>
                  <a:lnTo>
                    <a:pt x="2667" y="3175"/>
                  </a:lnTo>
                  <a:lnTo>
                    <a:pt x="2653" y="3174"/>
                  </a:lnTo>
                  <a:lnTo>
                    <a:pt x="2637" y="3172"/>
                  </a:lnTo>
                  <a:lnTo>
                    <a:pt x="2625" y="3172"/>
                  </a:lnTo>
                  <a:lnTo>
                    <a:pt x="2614" y="3174"/>
                  </a:lnTo>
                  <a:lnTo>
                    <a:pt x="2611" y="3175"/>
                  </a:lnTo>
                  <a:lnTo>
                    <a:pt x="2609" y="3177"/>
                  </a:lnTo>
                  <a:lnTo>
                    <a:pt x="2609" y="3179"/>
                  </a:lnTo>
                  <a:lnTo>
                    <a:pt x="2609" y="3181"/>
                  </a:lnTo>
                  <a:lnTo>
                    <a:pt x="2607" y="3182"/>
                  </a:lnTo>
                  <a:lnTo>
                    <a:pt x="2606" y="3184"/>
                  </a:lnTo>
                  <a:lnTo>
                    <a:pt x="2604" y="3186"/>
                  </a:lnTo>
                  <a:lnTo>
                    <a:pt x="2599" y="3188"/>
                  </a:lnTo>
                  <a:lnTo>
                    <a:pt x="2592" y="3189"/>
                  </a:lnTo>
                  <a:lnTo>
                    <a:pt x="2590" y="3184"/>
                  </a:lnTo>
                  <a:lnTo>
                    <a:pt x="2590" y="3182"/>
                  </a:lnTo>
                  <a:lnTo>
                    <a:pt x="2590" y="3181"/>
                  </a:lnTo>
                  <a:lnTo>
                    <a:pt x="2588" y="3179"/>
                  </a:lnTo>
                  <a:lnTo>
                    <a:pt x="2586" y="3177"/>
                  </a:lnTo>
                  <a:lnTo>
                    <a:pt x="2585" y="3188"/>
                  </a:lnTo>
                  <a:lnTo>
                    <a:pt x="2579" y="3195"/>
                  </a:lnTo>
                  <a:lnTo>
                    <a:pt x="2574" y="3200"/>
                  </a:lnTo>
                  <a:lnTo>
                    <a:pt x="2569" y="3205"/>
                  </a:lnTo>
                  <a:lnTo>
                    <a:pt x="2564" y="3216"/>
                  </a:lnTo>
                  <a:lnTo>
                    <a:pt x="2571" y="3217"/>
                  </a:lnTo>
                  <a:lnTo>
                    <a:pt x="2574" y="3219"/>
                  </a:lnTo>
                  <a:lnTo>
                    <a:pt x="2576" y="3221"/>
                  </a:lnTo>
                  <a:lnTo>
                    <a:pt x="2576" y="3223"/>
                  </a:lnTo>
                  <a:lnTo>
                    <a:pt x="2576" y="3224"/>
                  </a:lnTo>
                  <a:lnTo>
                    <a:pt x="2574" y="3228"/>
                  </a:lnTo>
                  <a:lnTo>
                    <a:pt x="2574" y="3230"/>
                  </a:lnTo>
                  <a:lnTo>
                    <a:pt x="2574" y="3231"/>
                  </a:lnTo>
                  <a:lnTo>
                    <a:pt x="2576" y="3235"/>
                  </a:lnTo>
                  <a:lnTo>
                    <a:pt x="2581" y="3240"/>
                  </a:lnTo>
                  <a:lnTo>
                    <a:pt x="2586" y="3244"/>
                  </a:lnTo>
                  <a:lnTo>
                    <a:pt x="2590" y="3247"/>
                  </a:lnTo>
                  <a:lnTo>
                    <a:pt x="2593" y="3254"/>
                  </a:lnTo>
                  <a:lnTo>
                    <a:pt x="2595" y="3266"/>
                  </a:lnTo>
                  <a:lnTo>
                    <a:pt x="2583" y="3270"/>
                  </a:lnTo>
                  <a:lnTo>
                    <a:pt x="2572" y="3275"/>
                  </a:lnTo>
                  <a:lnTo>
                    <a:pt x="2558" y="3275"/>
                  </a:lnTo>
                  <a:lnTo>
                    <a:pt x="2541" y="3273"/>
                  </a:lnTo>
                  <a:lnTo>
                    <a:pt x="2534" y="3256"/>
                  </a:lnTo>
                  <a:lnTo>
                    <a:pt x="2527" y="3240"/>
                  </a:lnTo>
                  <a:lnTo>
                    <a:pt x="2520" y="3224"/>
                  </a:lnTo>
                  <a:lnTo>
                    <a:pt x="2517" y="3205"/>
                  </a:lnTo>
                  <a:lnTo>
                    <a:pt x="2515" y="3181"/>
                  </a:lnTo>
                  <a:lnTo>
                    <a:pt x="2522" y="3175"/>
                  </a:lnTo>
                  <a:lnTo>
                    <a:pt x="2531" y="3168"/>
                  </a:lnTo>
                  <a:lnTo>
                    <a:pt x="2538" y="3161"/>
                  </a:lnTo>
                  <a:lnTo>
                    <a:pt x="2534" y="3158"/>
                  </a:lnTo>
                  <a:lnTo>
                    <a:pt x="2532" y="3154"/>
                  </a:lnTo>
                  <a:lnTo>
                    <a:pt x="2529" y="3151"/>
                  </a:lnTo>
                  <a:lnTo>
                    <a:pt x="2527" y="3148"/>
                  </a:lnTo>
                  <a:lnTo>
                    <a:pt x="2524" y="3146"/>
                  </a:lnTo>
                  <a:lnTo>
                    <a:pt x="2518" y="3142"/>
                  </a:lnTo>
                  <a:lnTo>
                    <a:pt x="2511" y="3144"/>
                  </a:lnTo>
                  <a:lnTo>
                    <a:pt x="2499" y="3146"/>
                  </a:lnTo>
                  <a:lnTo>
                    <a:pt x="2482" y="3149"/>
                  </a:lnTo>
                  <a:lnTo>
                    <a:pt x="2464" y="3149"/>
                  </a:lnTo>
                  <a:lnTo>
                    <a:pt x="2464" y="3144"/>
                  </a:lnTo>
                  <a:lnTo>
                    <a:pt x="2466" y="3141"/>
                  </a:lnTo>
                  <a:lnTo>
                    <a:pt x="2466" y="3139"/>
                  </a:lnTo>
                  <a:lnTo>
                    <a:pt x="2468" y="3135"/>
                  </a:lnTo>
                  <a:lnTo>
                    <a:pt x="2461" y="3134"/>
                  </a:lnTo>
                  <a:lnTo>
                    <a:pt x="2455" y="3130"/>
                  </a:lnTo>
                  <a:lnTo>
                    <a:pt x="2452" y="3128"/>
                  </a:lnTo>
                  <a:lnTo>
                    <a:pt x="2450" y="3125"/>
                  </a:lnTo>
                  <a:lnTo>
                    <a:pt x="2447" y="3121"/>
                  </a:lnTo>
                  <a:lnTo>
                    <a:pt x="2445" y="3118"/>
                  </a:lnTo>
                  <a:lnTo>
                    <a:pt x="2442" y="3113"/>
                  </a:lnTo>
                  <a:lnTo>
                    <a:pt x="2440" y="3114"/>
                  </a:lnTo>
                  <a:lnTo>
                    <a:pt x="2438" y="3118"/>
                  </a:lnTo>
                  <a:lnTo>
                    <a:pt x="2436" y="3118"/>
                  </a:lnTo>
                  <a:lnTo>
                    <a:pt x="2436" y="3118"/>
                  </a:lnTo>
                  <a:lnTo>
                    <a:pt x="2435" y="3120"/>
                  </a:lnTo>
                  <a:lnTo>
                    <a:pt x="2431" y="3120"/>
                  </a:lnTo>
                  <a:lnTo>
                    <a:pt x="2426" y="3120"/>
                  </a:lnTo>
                  <a:lnTo>
                    <a:pt x="2424" y="3111"/>
                  </a:lnTo>
                  <a:lnTo>
                    <a:pt x="2421" y="3106"/>
                  </a:lnTo>
                  <a:lnTo>
                    <a:pt x="2417" y="3100"/>
                  </a:lnTo>
                  <a:lnTo>
                    <a:pt x="2410" y="3097"/>
                  </a:lnTo>
                  <a:lnTo>
                    <a:pt x="2410" y="3116"/>
                  </a:lnTo>
                  <a:lnTo>
                    <a:pt x="2398" y="3120"/>
                  </a:lnTo>
                  <a:lnTo>
                    <a:pt x="2380" y="3123"/>
                  </a:lnTo>
                  <a:lnTo>
                    <a:pt x="2365" y="3127"/>
                  </a:lnTo>
                  <a:lnTo>
                    <a:pt x="2349" y="3123"/>
                  </a:lnTo>
                  <a:lnTo>
                    <a:pt x="2337" y="3107"/>
                  </a:lnTo>
                  <a:lnTo>
                    <a:pt x="2333" y="3109"/>
                  </a:lnTo>
                  <a:lnTo>
                    <a:pt x="2325" y="3111"/>
                  </a:lnTo>
                  <a:lnTo>
                    <a:pt x="2316" y="3113"/>
                  </a:lnTo>
                  <a:lnTo>
                    <a:pt x="2307" y="3113"/>
                  </a:lnTo>
                  <a:lnTo>
                    <a:pt x="2265" y="3085"/>
                  </a:lnTo>
                  <a:lnTo>
                    <a:pt x="2265" y="3069"/>
                  </a:lnTo>
                  <a:lnTo>
                    <a:pt x="2256" y="3064"/>
                  </a:lnTo>
                  <a:lnTo>
                    <a:pt x="2251" y="3060"/>
                  </a:lnTo>
                  <a:lnTo>
                    <a:pt x="2244" y="3060"/>
                  </a:lnTo>
                  <a:lnTo>
                    <a:pt x="2241" y="3058"/>
                  </a:lnTo>
                  <a:lnTo>
                    <a:pt x="2237" y="3055"/>
                  </a:lnTo>
                  <a:lnTo>
                    <a:pt x="2234" y="3045"/>
                  </a:lnTo>
                  <a:lnTo>
                    <a:pt x="2234" y="3027"/>
                  </a:lnTo>
                  <a:lnTo>
                    <a:pt x="2229" y="3024"/>
                  </a:lnTo>
                  <a:lnTo>
                    <a:pt x="2227" y="3020"/>
                  </a:lnTo>
                  <a:lnTo>
                    <a:pt x="2225" y="3015"/>
                  </a:lnTo>
                  <a:lnTo>
                    <a:pt x="2225" y="3008"/>
                  </a:lnTo>
                  <a:lnTo>
                    <a:pt x="2227" y="3001"/>
                  </a:lnTo>
                  <a:lnTo>
                    <a:pt x="2232" y="2999"/>
                  </a:lnTo>
                  <a:lnTo>
                    <a:pt x="2236" y="2997"/>
                  </a:lnTo>
                  <a:lnTo>
                    <a:pt x="2239" y="2994"/>
                  </a:lnTo>
                  <a:lnTo>
                    <a:pt x="2241" y="2992"/>
                  </a:lnTo>
                  <a:lnTo>
                    <a:pt x="2246" y="2989"/>
                  </a:lnTo>
                  <a:lnTo>
                    <a:pt x="2246" y="2982"/>
                  </a:lnTo>
                  <a:lnTo>
                    <a:pt x="2241" y="2980"/>
                  </a:lnTo>
                  <a:lnTo>
                    <a:pt x="2237" y="2976"/>
                  </a:lnTo>
                  <a:lnTo>
                    <a:pt x="2234" y="2973"/>
                  </a:lnTo>
                  <a:lnTo>
                    <a:pt x="2229" y="2971"/>
                  </a:lnTo>
                  <a:lnTo>
                    <a:pt x="2227" y="2969"/>
                  </a:lnTo>
                  <a:lnTo>
                    <a:pt x="2202" y="2973"/>
                  </a:lnTo>
                  <a:lnTo>
                    <a:pt x="2201" y="2971"/>
                  </a:lnTo>
                  <a:lnTo>
                    <a:pt x="2197" y="2966"/>
                  </a:lnTo>
                  <a:lnTo>
                    <a:pt x="2194" y="2962"/>
                  </a:lnTo>
                  <a:lnTo>
                    <a:pt x="2192" y="2957"/>
                  </a:lnTo>
                  <a:lnTo>
                    <a:pt x="2188" y="2954"/>
                  </a:lnTo>
                  <a:lnTo>
                    <a:pt x="2185" y="2956"/>
                  </a:lnTo>
                  <a:lnTo>
                    <a:pt x="2181" y="2956"/>
                  </a:lnTo>
                  <a:lnTo>
                    <a:pt x="2178" y="2957"/>
                  </a:lnTo>
                  <a:lnTo>
                    <a:pt x="2174" y="2959"/>
                  </a:lnTo>
                  <a:lnTo>
                    <a:pt x="2169" y="2959"/>
                  </a:lnTo>
                  <a:lnTo>
                    <a:pt x="2164" y="2959"/>
                  </a:lnTo>
                  <a:lnTo>
                    <a:pt x="2160" y="2957"/>
                  </a:lnTo>
                  <a:lnTo>
                    <a:pt x="2157" y="2947"/>
                  </a:lnTo>
                  <a:lnTo>
                    <a:pt x="2154" y="2945"/>
                  </a:lnTo>
                  <a:lnTo>
                    <a:pt x="2150" y="2945"/>
                  </a:lnTo>
                  <a:lnTo>
                    <a:pt x="2145" y="2945"/>
                  </a:lnTo>
                  <a:lnTo>
                    <a:pt x="2141" y="2943"/>
                  </a:lnTo>
                  <a:lnTo>
                    <a:pt x="2138" y="2940"/>
                  </a:lnTo>
                  <a:lnTo>
                    <a:pt x="2136" y="2935"/>
                  </a:lnTo>
                  <a:lnTo>
                    <a:pt x="2133" y="2929"/>
                  </a:lnTo>
                  <a:lnTo>
                    <a:pt x="2129" y="2924"/>
                  </a:lnTo>
                  <a:lnTo>
                    <a:pt x="2126" y="2919"/>
                  </a:lnTo>
                  <a:lnTo>
                    <a:pt x="2122" y="2915"/>
                  </a:lnTo>
                  <a:lnTo>
                    <a:pt x="2103" y="2917"/>
                  </a:lnTo>
                  <a:lnTo>
                    <a:pt x="2087" y="2921"/>
                  </a:lnTo>
                  <a:lnTo>
                    <a:pt x="2073" y="2924"/>
                  </a:lnTo>
                  <a:lnTo>
                    <a:pt x="2071" y="2931"/>
                  </a:lnTo>
                  <a:lnTo>
                    <a:pt x="2071" y="2936"/>
                  </a:lnTo>
                  <a:lnTo>
                    <a:pt x="2070" y="2942"/>
                  </a:lnTo>
                  <a:lnTo>
                    <a:pt x="2068" y="2947"/>
                  </a:lnTo>
                  <a:lnTo>
                    <a:pt x="2051" y="2949"/>
                  </a:lnTo>
                  <a:lnTo>
                    <a:pt x="2038" y="2950"/>
                  </a:lnTo>
                  <a:lnTo>
                    <a:pt x="2026" y="2950"/>
                  </a:lnTo>
                  <a:lnTo>
                    <a:pt x="2010" y="2950"/>
                  </a:lnTo>
                  <a:lnTo>
                    <a:pt x="2010" y="2947"/>
                  </a:lnTo>
                  <a:lnTo>
                    <a:pt x="2010" y="2943"/>
                  </a:lnTo>
                  <a:lnTo>
                    <a:pt x="2009" y="2943"/>
                  </a:lnTo>
                  <a:lnTo>
                    <a:pt x="2009" y="2942"/>
                  </a:lnTo>
                  <a:lnTo>
                    <a:pt x="2007" y="2938"/>
                  </a:lnTo>
                  <a:lnTo>
                    <a:pt x="2003" y="2943"/>
                  </a:lnTo>
                  <a:lnTo>
                    <a:pt x="2000" y="2949"/>
                  </a:lnTo>
                  <a:lnTo>
                    <a:pt x="1996" y="2952"/>
                  </a:lnTo>
                  <a:lnTo>
                    <a:pt x="1991" y="2957"/>
                  </a:lnTo>
                  <a:lnTo>
                    <a:pt x="1986" y="2959"/>
                  </a:lnTo>
                  <a:lnTo>
                    <a:pt x="1981" y="2962"/>
                  </a:lnTo>
                  <a:lnTo>
                    <a:pt x="1979" y="2959"/>
                  </a:lnTo>
                  <a:lnTo>
                    <a:pt x="1975" y="2956"/>
                  </a:lnTo>
                  <a:lnTo>
                    <a:pt x="1974" y="2950"/>
                  </a:lnTo>
                  <a:lnTo>
                    <a:pt x="1970" y="2947"/>
                  </a:lnTo>
                  <a:lnTo>
                    <a:pt x="1967" y="2942"/>
                  </a:lnTo>
                  <a:lnTo>
                    <a:pt x="1963" y="2938"/>
                  </a:lnTo>
                  <a:lnTo>
                    <a:pt x="1962" y="2936"/>
                  </a:lnTo>
                  <a:lnTo>
                    <a:pt x="1958" y="2935"/>
                  </a:lnTo>
                  <a:lnTo>
                    <a:pt x="1958" y="2935"/>
                  </a:lnTo>
                  <a:lnTo>
                    <a:pt x="1955" y="2938"/>
                  </a:lnTo>
                  <a:lnTo>
                    <a:pt x="1951" y="2940"/>
                  </a:lnTo>
                  <a:lnTo>
                    <a:pt x="1949" y="2943"/>
                  </a:lnTo>
                  <a:lnTo>
                    <a:pt x="1948" y="2943"/>
                  </a:lnTo>
                  <a:lnTo>
                    <a:pt x="1944" y="2945"/>
                  </a:lnTo>
                  <a:lnTo>
                    <a:pt x="1939" y="2947"/>
                  </a:lnTo>
                  <a:lnTo>
                    <a:pt x="1937" y="2942"/>
                  </a:lnTo>
                  <a:lnTo>
                    <a:pt x="1935" y="2938"/>
                  </a:lnTo>
                  <a:lnTo>
                    <a:pt x="1934" y="2936"/>
                  </a:lnTo>
                  <a:lnTo>
                    <a:pt x="1930" y="2935"/>
                  </a:lnTo>
                  <a:lnTo>
                    <a:pt x="1927" y="2931"/>
                  </a:lnTo>
                  <a:lnTo>
                    <a:pt x="1916" y="2940"/>
                  </a:lnTo>
                  <a:lnTo>
                    <a:pt x="1904" y="2947"/>
                  </a:lnTo>
                  <a:lnTo>
                    <a:pt x="1888" y="2950"/>
                  </a:lnTo>
                  <a:lnTo>
                    <a:pt x="1881" y="2938"/>
                  </a:lnTo>
                  <a:lnTo>
                    <a:pt x="1871" y="2928"/>
                  </a:lnTo>
                  <a:lnTo>
                    <a:pt x="1859" y="2921"/>
                  </a:lnTo>
                  <a:lnTo>
                    <a:pt x="1843" y="2915"/>
                  </a:lnTo>
                  <a:lnTo>
                    <a:pt x="1838" y="2935"/>
                  </a:lnTo>
                  <a:lnTo>
                    <a:pt x="1827" y="2935"/>
                  </a:lnTo>
                  <a:lnTo>
                    <a:pt x="1817" y="2938"/>
                  </a:lnTo>
                  <a:lnTo>
                    <a:pt x="1804" y="2936"/>
                  </a:lnTo>
                  <a:lnTo>
                    <a:pt x="1792" y="2933"/>
                  </a:lnTo>
                  <a:lnTo>
                    <a:pt x="1783" y="2929"/>
                  </a:lnTo>
                  <a:lnTo>
                    <a:pt x="1776" y="2928"/>
                  </a:lnTo>
                  <a:lnTo>
                    <a:pt x="1770" y="2935"/>
                  </a:lnTo>
                  <a:lnTo>
                    <a:pt x="1764" y="2942"/>
                  </a:lnTo>
                  <a:lnTo>
                    <a:pt x="1763" y="2952"/>
                  </a:lnTo>
                  <a:lnTo>
                    <a:pt x="1761" y="2966"/>
                  </a:lnTo>
                  <a:lnTo>
                    <a:pt x="1770" y="2978"/>
                  </a:lnTo>
                  <a:lnTo>
                    <a:pt x="1773" y="2994"/>
                  </a:lnTo>
                  <a:lnTo>
                    <a:pt x="1773" y="3011"/>
                  </a:lnTo>
                  <a:lnTo>
                    <a:pt x="1770" y="3031"/>
                  </a:lnTo>
                  <a:lnTo>
                    <a:pt x="1770" y="3046"/>
                  </a:lnTo>
                  <a:lnTo>
                    <a:pt x="1766" y="3048"/>
                  </a:lnTo>
                  <a:lnTo>
                    <a:pt x="1763" y="3048"/>
                  </a:lnTo>
                  <a:lnTo>
                    <a:pt x="1759" y="3050"/>
                  </a:lnTo>
                  <a:lnTo>
                    <a:pt x="1754" y="3050"/>
                  </a:lnTo>
                  <a:lnTo>
                    <a:pt x="1745" y="3041"/>
                  </a:lnTo>
                  <a:lnTo>
                    <a:pt x="1733" y="3036"/>
                  </a:lnTo>
                  <a:lnTo>
                    <a:pt x="1715" y="3036"/>
                  </a:lnTo>
                  <a:lnTo>
                    <a:pt x="1715" y="3015"/>
                  </a:lnTo>
                  <a:lnTo>
                    <a:pt x="1714" y="2999"/>
                  </a:lnTo>
                  <a:lnTo>
                    <a:pt x="1712" y="2982"/>
                  </a:lnTo>
                  <a:lnTo>
                    <a:pt x="1696" y="2983"/>
                  </a:lnTo>
                  <a:lnTo>
                    <a:pt x="1687" y="2987"/>
                  </a:lnTo>
                  <a:lnTo>
                    <a:pt x="1679" y="2992"/>
                  </a:lnTo>
                  <a:lnTo>
                    <a:pt x="1670" y="2997"/>
                  </a:lnTo>
                  <a:lnTo>
                    <a:pt x="1663" y="2997"/>
                  </a:lnTo>
                  <a:lnTo>
                    <a:pt x="1658" y="2997"/>
                  </a:lnTo>
                  <a:lnTo>
                    <a:pt x="1654" y="2997"/>
                  </a:lnTo>
                  <a:lnTo>
                    <a:pt x="1653" y="2996"/>
                  </a:lnTo>
                  <a:lnTo>
                    <a:pt x="1651" y="2994"/>
                  </a:lnTo>
                  <a:lnTo>
                    <a:pt x="1649" y="2992"/>
                  </a:lnTo>
                  <a:lnTo>
                    <a:pt x="1649" y="2989"/>
                  </a:lnTo>
                  <a:lnTo>
                    <a:pt x="1647" y="2987"/>
                  </a:lnTo>
                  <a:lnTo>
                    <a:pt x="1647" y="2985"/>
                  </a:lnTo>
                  <a:lnTo>
                    <a:pt x="1646" y="2985"/>
                  </a:lnTo>
                  <a:lnTo>
                    <a:pt x="1640" y="2985"/>
                  </a:lnTo>
                  <a:lnTo>
                    <a:pt x="1633" y="2987"/>
                  </a:lnTo>
                  <a:lnTo>
                    <a:pt x="1623" y="2989"/>
                  </a:lnTo>
                  <a:lnTo>
                    <a:pt x="1616" y="2989"/>
                  </a:lnTo>
                  <a:lnTo>
                    <a:pt x="1616" y="2962"/>
                  </a:lnTo>
                  <a:lnTo>
                    <a:pt x="1604" y="2962"/>
                  </a:lnTo>
                  <a:lnTo>
                    <a:pt x="1607" y="2928"/>
                  </a:lnTo>
                  <a:lnTo>
                    <a:pt x="1600" y="2928"/>
                  </a:lnTo>
                  <a:lnTo>
                    <a:pt x="1590" y="2922"/>
                  </a:lnTo>
                  <a:lnTo>
                    <a:pt x="1576" y="2919"/>
                  </a:lnTo>
                  <a:lnTo>
                    <a:pt x="1564" y="2915"/>
                  </a:lnTo>
                  <a:lnTo>
                    <a:pt x="1551" y="2910"/>
                  </a:lnTo>
                  <a:lnTo>
                    <a:pt x="1543" y="2901"/>
                  </a:lnTo>
                  <a:lnTo>
                    <a:pt x="1539" y="2889"/>
                  </a:lnTo>
                  <a:lnTo>
                    <a:pt x="1543" y="2886"/>
                  </a:lnTo>
                  <a:lnTo>
                    <a:pt x="1546" y="2882"/>
                  </a:lnTo>
                  <a:lnTo>
                    <a:pt x="1551" y="2877"/>
                  </a:lnTo>
                  <a:lnTo>
                    <a:pt x="1557" y="2873"/>
                  </a:lnTo>
                  <a:lnTo>
                    <a:pt x="1560" y="2870"/>
                  </a:lnTo>
                  <a:lnTo>
                    <a:pt x="1562" y="2866"/>
                  </a:lnTo>
                  <a:lnTo>
                    <a:pt x="1564" y="2856"/>
                  </a:lnTo>
                  <a:lnTo>
                    <a:pt x="1562" y="2851"/>
                  </a:lnTo>
                  <a:lnTo>
                    <a:pt x="1560" y="2846"/>
                  </a:lnTo>
                  <a:lnTo>
                    <a:pt x="1562" y="2840"/>
                  </a:lnTo>
                  <a:lnTo>
                    <a:pt x="1569" y="2835"/>
                  </a:lnTo>
                  <a:lnTo>
                    <a:pt x="1572" y="2833"/>
                  </a:lnTo>
                  <a:lnTo>
                    <a:pt x="1572" y="2833"/>
                  </a:lnTo>
                  <a:lnTo>
                    <a:pt x="1574" y="2833"/>
                  </a:lnTo>
                  <a:lnTo>
                    <a:pt x="1578" y="2832"/>
                  </a:lnTo>
                  <a:lnTo>
                    <a:pt x="1581" y="2832"/>
                  </a:lnTo>
                  <a:lnTo>
                    <a:pt x="1581" y="2819"/>
                  </a:lnTo>
                  <a:lnTo>
                    <a:pt x="1546" y="2812"/>
                  </a:lnTo>
                  <a:lnTo>
                    <a:pt x="1543" y="2807"/>
                  </a:lnTo>
                  <a:lnTo>
                    <a:pt x="1539" y="2804"/>
                  </a:lnTo>
                  <a:lnTo>
                    <a:pt x="1536" y="2800"/>
                  </a:lnTo>
                  <a:lnTo>
                    <a:pt x="1532" y="2797"/>
                  </a:lnTo>
                  <a:lnTo>
                    <a:pt x="1529" y="2791"/>
                  </a:lnTo>
                  <a:lnTo>
                    <a:pt x="1527" y="2786"/>
                  </a:lnTo>
                  <a:lnTo>
                    <a:pt x="1530" y="2770"/>
                  </a:lnTo>
                  <a:lnTo>
                    <a:pt x="1529" y="2755"/>
                  </a:lnTo>
                  <a:lnTo>
                    <a:pt x="1522" y="2741"/>
                  </a:lnTo>
                  <a:lnTo>
                    <a:pt x="1518" y="2727"/>
                  </a:lnTo>
                  <a:lnTo>
                    <a:pt x="1520" y="2716"/>
                  </a:lnTo>
                  <a:lnTo>
                    <a:pt x="1522" y="2715"/>
                  </a:lnTo>
                  <a:lnTo>
                    <a:pt x="1523" y="2713"/>
                  </a:lnTo>
                  <a:lnTo>
                    <a:pt x="1525" y="2713"/>
                  </a:lnTo>
                  <a:lnTo>
                    <a:pt x="1527" y="2711"/>
                  </a:lnTo>
                  <a:lnTo>
                    <a:pt x="1529" y="2709"/>
                  </a:lnTo>
                  <a:lnTo>
                    <a:pt x="1530" y="2704"/>
                  </a:lnTo>
                  <a:lnTo>
                    <a:pt x="1511" y="2702"/>
                  </a:lnTo>
                  <a:lnTo>
                    <a:pt x="1492" y="2697"/>
                  </a:lnTo>
                  <a:lnTo>
                    <a:pt x="1478" y="2694"/>
                  </a:lnTo>
                  <a:lnTo>
                    <a:pt x="1424" y="2704"/>
                  </a:lnTo>
                  <a:lnTo>
                    <a:pt x="1420" y="2685"/>
                  </a:lnTo>
                  <a:lnTo>
                    <a:pt x="1433" y="2680"/>
                  </a:lnTo>
                  <a:lnTo>
                    <a:pt x="1438" y="2671"/>
                  </a:lnTo>
                  <a:lnTo>
                    <a:pt x="1440" y="2655"/>
                  </a:lnTo>
                  <a:lnTo>
                    <a:pt x="1431" y="2648"/>
                  </a:lnTo>
                  <a:lnTo>
                    <a:pt x="1429" y="2638"/>
                  </a:lnTo>
                  <a:lnTo>
                    <a:pt x="1433" y="2626"/>
                  </a:lnTo>
                  <a:lnTo>
                    <a:pt x="1434" y="2612"/>
                  </a:lnTo>
                  <a:lnTo>
                    <a:pt x="1450" y="2612"/>
                  </a:lnTo>
                  <a:lnTo>
                    <a:pt x="1452" y="2599"/>
                  </a:lnTo>
                  <a:lnTo>
                    <a:pt x="1455" y="2592"/>
                  </a:lnTo>
                  <a:lnTo>
                    <a:pt x="1459" y="2582"/>
                  </a:lnTo>
                  <a:lnTo>
                    <a:pt x="1497" y="2570"/>
                  </a:lnTo>
                  <a:lnTo>
                    <a:pt x="1497" y="2565"/>
                  </a:lnTo>
                  <a:lnTo>
                    <a:pt x="1497" y="2559"/>
                  </a:lnTo>
                  <a:lnTo>
                    <a:pt x="1499" y="2556"/>
                  </a:lnTo>
                  <a:lnTo>
                    <a:pt x="1501" y="2551"/>
                  </a:lnTo>
                  <a:lnTo>
                    <a:pt x="1513" y="2552"/>
                  </a:lnTo>
                  <a:lnTo>
                    <a:pt x="1520" y="2549"/>
                  </a:lnTo>
                  <a:lnTo>
                    <a:pt x="1529" y="2545"/>
                  </a:lnTo>
                  <a:lnTo>
                    <a:pt x="1537" y="2542"/>
                  </a:lnTo>
                  <a:lnTo>
                    <a:pt x="1550" y="2540"/>
                  </a:lnTo>
                  <a:lnTo>
                    <a:pt x="1546" y="2512"/>
                  </a:lnTo>
                  <a:lnTo>
                    <a:pt x="1558" y="2512"/>
                  </a:lnTo>
                  <a:lnTo>
                    <a:pt x="1560" y="2498"/>
                  </a:lnTo>
                  <a:lnTo>
                    <a:pt x="1564" y="2488"/>
                  </a:lnTo>
                  <a:lnTo>
                    <a:pt x="1569" y="2477"/>
                  </a:lnTo>
                  <a:lnTo>
                    <a:pt x="1574" y="2467"/>
                  </a:lnTo>
                  <a:lnTo>
                    <a:pt x="1576" y="2451"/>
                  </a:lnTo>
                  <a:lnTo>
                    <a:pt x="1574" y="2439"/>
                  </a:lnTo>
                  <a:lnTo>
                    <a:pt x="1572" y="2427"/>
                  </a:lnTo>
                  <a:lnTo>
                    <a:pt x="1574" y="2413"/>
                  </a:lnTo>
                  <a:lnTo>
                    <a:pt x="1576" y="2404"/>
                  </a:lnTo>
                  <a:lnTo>
                    <a:pt x="1579" y="2393"/>
                  </a:lnTo>
                  <a:lnTo>
                    <a:pt x="1581" y="2378"/>
                  </a:lnTo>
                  <a:lnTo>
                    <a:pt x="1576" y="2376"/>
                  </a:lnTo>
                  <a:lnTo>
                    <a:pt x="1572" y="2376"/>
                  </a:lnTo>
                  <a:lnTo>
                    <a:pt x="1571" y="2374"/>
                  </a:lnTo>
                  <a:lnTo>
                    <a:pt x="1567" y="2373"/>
                  </a:lnTo>
                  <a:lnTo>
                    <a:pt x="1564" y="2373"/>
                  </a:lnTo>
                  <a:lnTo>
                    <a:pt x="1558" y="2371"/>
                  </a:lnTo>
                  <a:lnTo>
                    <a:pt x="1557" y="2373"/>
                  </a:lnTo>
                  <a:lnTo>
                    <a:pt x="1555" y="2373"/>
                  </a:lnTo>
                  <a:lnTo>
                    <a:pt x="1553" y="2373"/>
                  </a:lnTo>
                  <a:lnTo>
                    <a:pt x="1550" y="2374"/>
                  </a:lnTo>
                  <a:lnTo>
                    <a:pt x="1546" y="2374"/>
                  </a:lnTo>
                  <a:lnTo>
                    <a:pt x="1546" y="2353"/>
                  </a:lnTo>
                  <a:lnTo>
                    <a:pt x="1546" y="2334"/>
                  </a:lnTo>
                  <a:lnTo>
                    <a:pt x="1546" y="2313"/>
                  </a:lnTo>
                  <a:lnTo>
                    <a:pt x="1536" y="2304"/>
                  </a:lnTo>
                  <a:lnTo>
                    <a:pt x="1527" y="2294"/>
                  </a:lnTo>
                  <a:lnTo>
                    <a:pt x="1518" y="2284"/>
                  </a:lnTo>
                  <a:lnTo>
                    <a:pt x="1508" y="2275"/>
                  </a:lnTo>
                  <a:lnTo>
                    <a:pt x="1508" y="2271"/>
                  </a:lnTo>
                  <a:lnTo>
                    <a:pt x="1506" y="2270"/>
                  </a:lnTo>
                  <a:lnTo>
                    <a:pt x="1506" y="2270"/>
                  </a:lnTo>
                  <a:lnTo>
                    <a:pt x="1504" y="2271"/>
                  </a:lnTo>
                  <a:lnTo>
                    <a:pt x="1504" y="2273"/>
                  </a:lnTo>
                  <a:lnTo>
                    <a:pt x="1504" y="2275"/>
                  </a:lnTo>
                  <a:lnTo>
                    <a:pt x="1504" y="2275"/>
                  </a:lnTo>
                  <a:lnTo>
                    <a:pt x="1497" y="2280"/>
                  </a:lnTo>
                  <a:lnTo>
                    <a:pt x="1492" y="2285"/>
                  </a:lnTo>
                  <a:lnTo>
                    <a:pt x="1485" y="2289"/>
                  </a:lnTo>
                  <a:lnTo>
                    <a:pt x="1473" y="2290"/>
                  </a:lnTo>
                  <a:lnTo>
                    <a:pt x="1461" y="2275"/>
                  </a:lnTo>
                  <a:lnTo>
                    <a:pt x="1440" y="2264"/>
                  </a:lnTo>
                  <a:lnTo>
                    <a:pt x="1417" y="2257"/>
                  </a:lnTo>
                  <a:lnTo>
                    <a:pt x="1396" y="2256"/>
                  </a:lnTo>
                  <a:lnTo>
                    <a:pt x="1396" y="2240"/>
                  </a:lnTo>
                  <a:lnTo>
                    <a:pt x="1408" y="2233"/>
                  </a:lnTo>
                  <a:lnTo>
                    <a:pt x="1420" y="2226"/>
                  </a:lnTo>
                  <a:lnTo>
                    <a:pt x="1427" y="2214"/>
                  </a:lnTo>
                  <a:lnTo>
                    <a:pt x="1426" y="2208"/>
                  </a:lnTo>
                  <a:lnTo>
                    <a:pt x="1424" y="2205"/>
                  </a:lnTo>
                  <a:lnTo>
                    <a:pt x="1422" y="2201"/>
                  </a:lnTo>
                  <a:lnTo>
                    <a:pt x="1420" y="2198"/>
                  </a:lnTo>
                  <a:lnTo>
                    <a:pt x="1415" y="2194"/>
                  </a:lnTo>
                  <a:lnTo>
                    <a:pt x="1410" y="2198"/>
                  </a:lnTo>
                  <a:lnTo>
                    <a:pt x="1405" y="2200"/>
                  </a:lnTo>
                  <a:lnTo>
                    <a:pt x="1396" y="2201"/>
                  </a:lnTo>
                  <a:lnTo>
                    <a:pt x="1396" y="2179"/>
                  </a:lnTo>
                  <a:lnTo>
                    <a:pt x="1401" y="2177"/>
                  </a:lnTo>
                  <a:lnTo>
                    <a:pt x="1406" y="2175"/>
                  </a:lnTo>
                  <a:lnTo>
                    <a:pt x="1412" y="2174"/>
                  </a:lnTo>
                  <a:lnTo>
                    <a:pt x="1415" y="2172"/>
                  </a:lnTo>
                  <a:lnTo>
                    <a:pt x="1412" y="2168"/>
                  </a:lnTo>
                  <a:lnTo>
                    <a:pt x="1408" y="2167"/>
                  </a:lnTo>
                  <a:lnTo>
                    <a:pt x="1405" y="2163"/>
                  </a:lnTo>
                  <a:lnTo>
                    <a:pt x="1403" y="2160"/>
                  </a:lnTo>
                  <a:lnTo>
                    <a:pt x="1401" y="2154"/>
                  </a:lnTo>
                  <a:lnTo>
                    <a:pt x="1401" y="2147"/>
                  </a:lnTo>
                  <a:lnTo>
                    <a:pt x="1382" y="2149"/>
                  </a:lnTo>
                  <a:lnTo>
                    <a:pt x="1368" y="2154"/>
                  </a:lnTo>
                  <a:lnTo>
                    <a:pt x="1356" y="2160"/>
                  </a:lnTo>
                  <a:lnTo>
                    <a:pt x="1344" y="2163"/>
                  </a:lnTo>
                  <a:lnTo>
                    <a:pt x="1328" y="2167"/>
                  </a:lnTo>
                  <a:lnTo>
                    <a:pt x="1316" y="2154"/>
                  </a:lnTo>
                  <a:lnTo>
                    <a:pt x="1303" y="2146"/>
                  </a:lnTo>
                  <a:lnTo>
                    <a:pt x="1291" y="2135"/>
                  </a:lnTo>
                  <a:lnTo>
                    <a:pt x="1281" y="2121"/>
                  </a:lnTo>
                  <a:lnTo>
                    <a:pt x="1263" y="2126"/>
                  </a:lnTo>
                  <a:lnTo>
                    <a:pt x="1248" y="2135"/>
                  </a:lnTo>
                  <a:lnTo>
                    <a:pt x="1234" y="2144"/>
                  </a:lnTo>
                  <a:lnTo>
                    <a:pt x="1220" y="2151"/>
                  </a:lnTo>
                  <a:lnTo>
                    <a:pt x="1206" y="2154"/>
                  </a:lnTo>
                  <a:lnTo>
                    <a:pt x="1190" y="2153"/>
                  </a:lnTo>
                  <a:lnTo>
                    <a:pt x="1176" y="2149"/>
                  </a:lnTo>
                  <a:lnTo>
                    <a:pt x="1164" y="2147"/>
                  </a:lnTo>
                  <a:lnTo>
                    <a:pt x="1155" y="2147"/>
                  </a:lnTo>
                  <a:lnTo>
                    <a:pt x="1152" y="2153"/>
                  </a:lnTo>
                  <a:lnTo>
                    <a:pt x="1148" y="2158"/>
                  </a:lnTo>
                  <a:lnTo>
                    <a:pt x="1146" y="2163"/>
                  </a:lnTo>
                  <a:lnTo>
                    <a:pt x="1143" y="2168"/>
                  </a:lnTo>
                  <a:lnTo>
                    <a:pt x="1139" y="2172"/>
                  </a:lnTo>
                  <a:lnTo>
                    <a:pt x="1129" y="2175"/>
                  </a:lnTo>
                  <a:lnTo>
                    <a:pt x="1120" y="2175"/>
                  </a:lnTo>
                  <a:lnTo>
                    <a:pt x="1113" y="2175"/>
                  </a:lnTo>
                  <a:lnTo>
                    <a:pt x="1108" y="2177"/>
                  </a:lnTo>
                  <a:lnTo>
                    <a:pt x="1104" y="2182"/>
                  </a:lnTo>
                  <a:lnTo>
                    <a:pt x="1101" y="2194"/>
                  </a:lnTo>
                  <a:lnTo>
                    <a:pt x="1070" y="2194"/>
                  </a:lnTo>
                  <a:lnTo>
                    <a:pt x="1038" y="2189"/>
                  </a:lnTo>
                  <a:lnTo>
                    <a:pt x="1008" y="2182"/>
                  </a:lnTo>
                  <a:lnTo>
                    <a:pt x="1007" y="2170"/>
                  </a:lnTo>
                  <a:lnTo>
                    <a:pt x="1003" y="2158"/>
                  </a:lnTo>
                  <a:lnTo>
                    <a:pt x="998" y="2149"/>
                  </a:lnTo>
                  <a:lnTo>
                    <a:pt x="989" y="2140"/>
                  </a:lnTo>
                  <a:lnTo>
                    <a:pt x="974" y="2137"/>
                  </a:lnTo>
                  <a:lnTo>
                    <a:pt x="972" y="2139"/>
                  </a:lnTo>
                  <a:lnTo>
                    <a:pt x="968" y="2139"/>
                  </a:lnTo>
                  <a:lnTo>
                    <a:pt x="965" y="2140"/>
                  </a:lnTo>
                  <a:lnTo>
                    <a:pt x="960" y="2140"/>
                  </a:lnTo>
                  <a:lnTo>
                    <a:pt x="953" y="2128"/>
                  </a:lnTo>
                  <a:lnTo>
                    <a:pt x="944" y="2123"/>
                  </a:lnTo>
                  <a:lnTo>
                    <a:pt x="933" y="2119"/>
                  </a:lnTo>
                  <a:lnTo>
                    <a:pt x="925" y="2116"/>
                  </a:lnTo>
                  <a:lnTo>
                    <a:pt x="916" y="2109"/>
                  </a:lnTo>
                  <a:lnTo>
                    <a:pt x="916" y="2090"/>
                  </a:lnTo>
                  <a:lnTo>
                    <a:pt x="907" y="2081"/>
                  </a:lnTo>
                  <a:lnTo>
                    <a:pt x="893" y="2074"/>
                  </a:lnTo>
                  <a:lnTo>
                    <a:pt x="878" y="2071"/>
                  </a:lnTo>
                  <a:lnTo>
                    <a:pt x="869" y="2074"/>
                  </a:lnTo>
                  <a:lnTo>
                    <a:pt x="858" y="2076"/>
                  </a:lnTo>
                  <a:lnTo>
                    <a:pt x="848" y="2079"/>
                  </a:lnTo>
                  <a:lnTo>
                    <a:pt x="834" y="2088"/>
                  </a:lnTo>
                  <a:lnTo>
                    <a:pt x="822" y="2100"/>
                  </a:lnTo>
                  <a:lnTo>
                    <a:pt x="810" y="2111"/>
                  </a:lnTo>
                  <a:lnTo>
                    <a:pt x="794" y="2119"/>
                  </a:lnTo>
                  <a:lnTo>
                    <a:pt x="775" y="2125"/>
                  </a:lnTo>
                  <a:lnTo>
                    <a:pt x="775" y="2090"/>
                  </a:lnTo>
                  <a:lnTo>
                    <a:pt x="787" y="2090"/>
                  </a:lnTo>
                  <a:lnTo>
                    <a:pt x="787" y="2083"/>
                  </a:lnTo>
                  <a:lnTo>
                    <a:pt x="790" y="2078"/>
                  </a:lnTo>
                  <a:lnTo>
                    <a:pt x="792" y="2071"/>
                  </a:lnTo>
                  <a:lnTo>
                    <a:pt x="794" y="2064"/>
                  </a:lnTo>
                  <a:lnTo>
                    <a:pt x="790" y="2060"/>
                  </a:lnTo>
                  <a:lnTo>
                    <a:pt x="789" y="2058"/>
                  </a:lnTo>
                  <a:lnTo>
                    <a:pt x="785" y="2057"/>
                  </a:lnTo>
                  <a:lnTo>
                    <a:pt x="783" y="2055"/>
                  </a:lnTo>
                  <a:lnTo>
                    <a:pt x="778" y="2051"/>
                  </a:lnTo>
                  <a:lnTo>
                    <a:pt x="766" y="2050"/>
                  </a:lnTo>
                  <a:lnTo>
                    <a:pt x="750" y="2050"/>
                  </a:lnTo>
                  <a:lnTo>
                    <a:pt x="731" y="2050"/>
                  </a:lnTo>
                  <a:lnTo>
                    <a:pt x="714" y="2048"/>
                  </a:lnTo>
                  <a:lnTo>
                    <a:pt x="687" y="2037"/>
                  </a:lnTo>
                  <a:lnTo>
                    <a:pt x="665" y="2023"/>
                  </a:lnTo>
                  <a:lnTo>
                    <a:pt x="647" y="2006"/>
                  </a:lnTo>
                  <a:lnTo>
                    <a:pt x="633" y="1983"/>
                  </a:lnTo>
                  <a:lnTo>
                    <a:pt x="623" y="1985"/>
                  </a:lnTo>
                  <a:lnTo>
                    <a:pt x="614" y="1989"/>
                  </a:lnTo>
                  <a:lnTo>
                    <a:pt x="602" y="1990"/>
                  </a:lnTo>
                  <a:lnTo>
                    <a:pt x="600" y="1983"/>
                  </a:lnTo>
                  <a:lnTo>
                    <a:pt x="597" y="1976"/>
                  </a:lnTo>
                  <a:lnTo>
                    <a:pt x="593" y="1969"/>
                  </a:lnTo>
                  <a:lnTo>
                    <a:pt x="590" y="1964"/>
                  </a:lnTo>
                  <a:lnTo>
                    <a:pt x="588" y="1968"/>
                  </a:lnTo>
                  <a:lnTo>
                    <a:pt x="588" y="1969"/>
                  </a:lnTo>
                  <a:lnTo>
                    <a:pt x="586" y="1969"/>
                  </a:lnTo>
                  <a:lnTo>
                    <a:pt x="584" y="1971"/>
                  </a:lnTo>
                  <a:lnTo>
                    <a:pt x="583" y="1971"/>
                  </a:lnTo>
                  <a:lnTo>
                    <a:pt x="579" y="1971"/>
                  </a:lnTo>
                  <a:lnTo>
                    <a:pt x="576" y="1971"/>
                  </a:lnTo>
                  <a:lnTo>
                    <a:pt x="576" y="1968"/>
                  </a:lnTo>
                  <a:lnTo>
                    <a:pt x="570" y="1968"/>
                  </a:lnTo>
                  <a:lnTo>
                    <a:pt x="563" y="1929"/>
                  </a:lnTo>
                  <a:lnTo>
                    <a:pt x="549" y="1926"/>
                  </a:lnTo>
                  <a:lnTo>
                    <a:pt x="537" y="1922"/>
                  </a:lnTo>
                  <a:lnTo>
                    <a:pt x="525" y="1917"/>
                  </a:lnTo>
                  <a:lnTo>
                    <a:pt x="523" y="1913"/>
                  </a:lnTo>
                  <a:lnTo>
                    <a:pt x="523" y="1910"/>
                  </a:lnTo>
                  <a:lnTo>
                    <a:pt x="522" y="1905"/>
                  </a:lnTo>
                  <a:lnTo>
                    <a:pt x="522" y="1898"/>
                  </a:lnTo>
                  <a:lnTo>
                    <a:pt x="527" y="1891"/>
                  </a:lnTo>
                  <a:lnTo>
                    <a:pt x="532" y="1882"/>
                  </a:lnTo>
                  <a:lnTo>
                    <a:pt x="528" y="1882"/>
                  </a:lnTo>
                  <a:lnTo>
                    <a:pt x="528" y="1879"/>
                  </a:lnTo>
                  <a:lnTo>
                    <a:pt x="509" y="1882"/>
                  </a:lnTo>
                  <a:lnTo>
                    <a:pt x="499" y="1866"/>
                  </a:lnTo>
                  <a:lnTo>
                    <a:pt x="485" y="1847"/>
                  </a:lnTo>
                  <a:lnTo>
                    <a:pt x="474" y="1830"/>
                  </a:lnTo>
                  <a:lnTo>
                    <a:pt x="473" y="1817"/>
                  </a:lnTo>
                  <a:lnTo>
                    <a:pt x="476" y="1807"/>
                  </a:lnTo>
                  <a:lnTo>
                    <a:pt x="478" y="1798"/>
                  </a:lnTo>
                  <a:lnTo>
                    <a:pt x="474" y="1791"/>
                  </a:lnTo>
                  <a:lnTo>
                    <a:pt x="471" y="1786"/>
                  </a:lnTo>
                  <a:lnTo>
                    <a:pt x="467" y="1783"/>
                  </a:lnTo>
                  <a:lnTo>
                    <a:pt x="464" y="1779"/>
                  </a:lnTo>
                  <a:lnTo>
                    <a:pt x="432" y="1779"/>
                  </a:lnTo>
                  <a:lnTo>
                    <a:pt x="431" y="1756"/>
                  </a:lnTo>
                  <a:lnTo>
                    <a:pt x="427" y="1741"/>
                  </a:lnTo>
                  <a:lnTo>
                    <a:pt x="422" y="1732"/>
                  </a:lnTo>
                  <a:lnTo>
                    <a:pt x="415" y="1725"/>
                  </a:lnTo>
                  <a:lnTo>
                    <a:pt x="408" y="1720"/>
                  </a:lnTo>
                  <a:lnTo>
                    <a:pt x="401" y="1713"/>
                  </a:lnTo>
                  <a:lnTo>
                    <a:pt x="394" y="1702"/>
                  </a:lnTo>
                  <a:lnTo>
                    <a:pt x="391" y="1676"/>
                  </a:lnTo>
                  <a:lnTo>
                    <a:pt x="387" y="1669"/>
                  </a:lnTo>
                  <a:lnTo>
                    <a:pt x="380" y="1664"/>
                  </a:lnTo>
                  <a:lnTo>
                    <a:pt x="373" y="1659"/>
                  </a:lnTo>
                  <a:lnTo>
                    <a:pt x="368" y="1653"/>
                  </a:lnTo>
                  <a:lnTo>
                    <a:pt x="364" y="1648"/>
                  </a:lnTo>
                  <a:lnTo>
                    <a:pt x="364" y="1618"/>
                  </a:lnTo>
                  <a:lnTo>
                    <a:pt x="361" y="1613"/>
                  </a:lnTo>
                  <a:lnTo>
                    <a:pt x="356" y="1610"/>
                  </a:lnTo>
                  <a:lnTo>
                    <a:pt x="350" y="1606"/>
                  </a:lnTo>
                  <a:lnTo>
                    <a:pt x="345" y="1603"/>
                  </a:lnTo>
                  <a:lnTo>
                    <a:pt x="340" y="1599"/>
                  </a:lnTo>
                  <a:lnTo>
                    <a:pt x="336" y="1594"/>
                  </a:lnTo>
                  <a:lnTo>
                    <a:pt x="331" y="1596"/>
                  </a:lnTo>
                  <a:lnTo>
                    <a:pt x="326" y="1598"/>
                  </a:lnTo>
                  <a:lnTo>
                    <a:pt x="321" y="1598"/>
                  </a:lnTo>
                  <a:lnTo>
                    <a:pt x="317" y="1599"/>
                  </a:lnTo>
                  <a:lnTo>
                    <a:pt x="310" y="1606"/>
                  </a:lnTo>
                  <a:lnTo>
                    <a:pt x="305" y="1610"/>
                  </a:lnTo>
                  <a:lnTo>
                    <a:pt x="296" y="1613"/>
                  </a:lnTo>
                  <a:lnTo>
                    <a:pt x="282" y="1613"/>
                  </a:lnTo>
                  <a:lnTo>
                    <a:pt x="282" y="1587"/>
                  </a:lnTo>
                  <a:lnTo>
                    <a:pt x="270" y="1573"/>
                  </a:lnTo>
                  <a:lnTo>
                    <a:pt x="260" y="1556"/>
                  </a:lnTo>
                  <a:lnTo>
                    <a:pt x="249" y="1536"/>
                  </a:lnTo>
                  <a:lnTo>
                    <a:pt x="234" y="1529"/>
                  </a:lnTo>
                  <a:lnTo>
                    <a:pt x="232" y="1521"/>
                  </a:lnTo>
                  <a:lnTo>
                    <a:pt x="234" y="1514"/>
                  </a:lnTo>
                  <a:lnTo>
                    <a:pt x="235" y="1507"/>
                  </a:lnTo>
                  <a:lnTo>
                    <a:pt x="234" y="1500"/>
                  </a:lnTo>
                  <a:lnTo>
                    <a:pt x="232" y="1496"/>
                  </a:lnTo>
                  <a:lnTo>
                    <a:pt x="228" y="1491"/>
                  </a:lnTo>
                  <a:lnTo>
                    <a:pt x="225" y="1488"/>
                  </a:lnTo>
                  <a:lnTo>
                    <a:pt x="221" y="1482"/>
                  </a:lnTo>
                  <a:lnTo>
                    <a:pt x="216" y="1477"/>
                  </a:lnTo>
                  <a:lnTo>
                    <a:pt x="213" y="1474"/>
                  </a:lnTo>
                  <a:lnTo>
                    <a:pt x="211" y="1472"/>
                  </a:lnTo>
                  <a:lnTo>
                    <a:pt x="199" y="1472"/>
                  </a:lnTo>
                  <a:lnTo>
                    <a:pt x="190" y="1461"/>
                  </a:lnTo>
                  <a:lnTo>
                    <a:pt x="185" y="1446"/>
                  </a:lnTo>
                  <a:lnTo>
                    <a:pt x="181" y="1426"/>
                  </a:lnTo>
                  <a:lnTo>
                    <a:pt x="179" y="1411"/>
                  </a:lnTo>
                  <a:lnTo>
                    <a:pt x="153" y="1411"/>
                  </a:lnTo>
                  <a:lnTo>
                    <a:pt x="151" y="1407"/>
                  </a:lnTo>
                  <a:lnTo>
                    <a:pt x="150" y="1404"/>
                  </a:lnTo>
                  <a:lnTo>
                    <a:pt x="150" y="1400"/>
                  </a:lnTo>
                  <a:lnTo>
                    <a:pt x="148" y="1395"/>
                  </a:lnTo>
                  <a:lnTo>
                    <a:pt x="158" y="1376"/>
                  </a:lnTo>
                  <a:lnTo>
                    <a:pt x="164" y="1353"/>
                  </a:lnTo>
                  <a:lnTo>
                    <a:pt x="162" y="1330"/>
                  </a:lnTo>
                  <a:lnTo>
                    <a:pt x="160" y="1304"/>
                  </a:lnTo>
                  <a:lnTo>
                    <a:pt x="160" y="1276"/>
                  </a:lnTo>
                  <a:lnTo>
                    <a:pt x="186" y="1280"/>
                  </a:lnTo>
                  <a:lnTo>
                    <a:pt x="186" y="1287"/>
                  </a:lnTo>
                  <a:lnTo>
                    <a:pt x="190" y="1294"/>
                  </a:lnTo>
                  <a:lnTo>
                    <a:pt x="193" y="1299"/>
                  </a:lnTo>
                  <a:lnTo>
                    <a:pt x="193" y="1306"/>
                  </a:lnTo>
                  <a:lnTo>
                    <a:pt x="195" y="1315"/>
                  </a:lnTo>
                  <a:lnTo>
                    <a:pt x="209" y="1313"/>
                  </a:lnTo>
                  <a:lnTo>
                    <a:pt x="220" y="1313"/>
                  </a:lnTo>
                  <a:lnTo>
                    <a:pt x="234" y="1315"/>
                  </a:lnTo>
                  <a:lnTo>
                    <a:pt x="239" y="1308"/>
                  </a:lnTo>
                  <a:lnTo>
                    <a:pt x="242" y="1303"/>
                  </a:lnTo>
                  <a:lnTo>
                    <a:pt x="244" y="1296"/>
                  </a:lnTo>
                  <a:lnTo>
                    <a:pt x="244" y="1283"/>
                  </a:lnTo>
                  <a:lnTo>
                    <a:pt x="244" y="1280"/>
                  </a:lnTo>
                  <a:lnTo>
                    <a:pt x="244" y="1276"/>
                  </a:lnTo>
                  <a:lnTo>
                    <a:pt x="244" y="1273"/>
                  </a:lnTo>
                  <a:lnTo>
                    <a:pt x="246" y="1269"/>
                  </a:lnTo>
                  <a:lnTo>
                    <a:pt x="246" y="1266"/>
                  </a:lnTo>
                  <a:lnTo>
                    <a:pt x="246" y="1262"/>
                  </a:lnTo>
                  <a:lnTo>
                    <a:pt x="244" y="1257"/>
                  </a:lnTo>
                  <a:lnTo>
                    <a:pt x="237" y="1247"/>
                  </a:lnTo>
                  <a:lnTo>
                    <a:pt x="227" y="1234"/>
                  </a:lnTo>
                  <a:lnTo>
                    <a:pt x="218" y="1222"/>
                  </a:lnTo>
                  <a:lnTo>
                    <a:pt x="216" y="1203"/>
                  </a:lnTo>
                  <a:lnTo>
                    <a:pt x="218" y="1184"/>
                  </a:lnTo>
                  <a:lnTo>
                    <a:pt x="223" y="1166"/>
                  </a:lnTo>
                  <a:lnTo>
                    <a:pt x="225" y="1149"/>
                  </a:lnTo>
                  <a:lnTo>
                    <a:pt x="244" y="1149"/>
                  </a:lnTo>
                  <a:lnTo>
                    <a:pt x="249" y="1138"/>
                  </a:lnTo>
                  <a:lnTo>
                    <a:pt x="235" y="1128"/>
                  </a:lnTo>
                  <a:lnTo>
                    <a:pt x="223" y="1114"/>
                  </a:lnTo>
                  <a:lnTo>
                    <a:pt x="213" y="1098"/>
                  </a:lnTo>
                  <a:lnTo>
                    <a:pt x="206" y="1081"/>
                  </a:lnTo>
                  <a:lnTo>
                    <a:pt x="202" y="1069"/>
                  </a:lnTo>
                  <a:lnTo>
                    <a:pt x="200" y="1053"/>
                  </a:lnTo>
                  <a:lnTo>
                    <a:pt x="200" y="1034"/>
                  </a:lnTo>
                  <a:lnTo>
                    <a:pt x="202" y="1016"/>
                  </a:lnTo>
                  <a:lnTo>
                    <a:pt x="206" y="1004"/>
                  </a:lnTo>
                  <a:lnTo>
                    <a:pt x="181" y="997"/>
                  </a:lnTo>
                  <a:lnTo>
                    <a:pt x="155" y="981"/>
                  </a:lnTo>
                  <a:lnTo>
                    <a:pt x="132" y="962"/>
                  </a:lnTo>
                  <a:lnTo>
                    <a:pt x="115" y="940"/>
                  </a:lnTo>
                  <a:lnTo>
                    <a:pt x="106" y="915"/>
                  </a:lnTo>
                  <a:lnTo>
                    <a:pt x="80" y="912"/>
                  </a:lnTo>
                  <a:lnTo>
                    <a:pt x="76" y="901"/>
                  </a:lnTo>
                  <a:lnTo>
                    <a:pt x="71" y="887"/>
                  </a:lnTo>
                  <a:lnTo>
                    <a:pt x="68" y="875"/>
                  </a:lnTo>
                  <a:lnTo>
                    <a:pt x="68" y="864"/>
                  </a:lnTo>
                  <a:lnTo>
                    <a:pt x="80" y="861"/>
                  </a:lnTo>
                  <a:lnTo>
                    <a:pt x="83" y="847"/>
                  </a:lnTo>
                  <a:lnTo>
                    <a:pt x="82" y="835"/>
                  </a:lnTo>
                  <a:lnTo>
                    <a:pt x="80" y="819"/>
                  </a:lnTo>
                  <a:lnTo>
                    <a:pt x="76" y="817"/>
                  </a:lnTo>
                  <a:lnTo>
                    <a:pt x="73" y="816"/>
                  </a:lnTo>
                  <a:lnTo>
                    <a:pt x="68" y="812"/>
                  </a:lnTo>
                  <a:lnTo>
                    <a:pt x="62" y="809"/>
                  </a:lnTo>
                  <a:lnTo>
                    <a:pt x="59" y="805"/>
                  </a:lnTo>
                  <a:lnTo>
                    <a:pt x="55" y="802"/>
                  </a:lnTo>
                  <a:lnTo>
                    <a:pt x="52" y="800"/>
                  </a:lnTo>
                  <a:lnTo>
                    <a:pt x="52" y="798"/>
                  </a:lnTo>
                  <a:lnTo>
                    <a:pt x="54" y="796"/>
                  </a:lnTo>
                  <a:lnTo>
                    <a:pt x="55" y="795"/>
                  </a:lnTo>
                  <a:lnTo>
                    <a:pt x="57" y="791"/>
                  </a:lnTo>
                  <a:lnTo>
                    <a:pt x="57" y="788"/>
                  </a:lnTo>
                  <a:lnTo>
                    <a:pt x="57" y="784"/>
                  </a:lnTo>
                  <a:lnTo>
                    <a:pt x="48" y="772"/>
                  </a:lnTo>
                  <a:lnTo>
                    <a:pt x="36" y="765"/>
                  </a:lnTo>
                  <a:lnTo>
                    <a:pt x="24" y="758"/>
                  </a:lnTo>
                  <a:lnTo>
                    <a:pt x="14" y="749"/>
                  </a:lnTo>
                  <a:lnTo>
                    <a:pt x="5" y="737"/>
                  </a:lnTo>
                  <a:lnTo>
                    <a:pt x="0" y="720"/>
                  </a:lnTo>
                  <a:lnTo>
                    <a:pt x="14" y="723"/>
                  </a:lnTo>
                  <a:lnTo>
                    <a:pt x="26" y="728"/>
                  </a:lnTo>
                  <a:lnTo>
                    <a:pt x="36" y="732"/>
                  </a:lnTo>
                  <a:lnTo>
                    <a:pt x="45" y="730"/>
                  </a:lnTo>
                  <a:lnTo>
                    <a:pt x="52" y="723"/>
                  </a:lnTo>
                  <a:lnTo>
                    <a:pt x="48" y="709"/>
                  </a:lnTo>
                  <a:lnTo>
                    <a:pt x="48" y="693"/>
                  </a:lnTo>
                  <a:lnTo>
                    <a:pt x="54" y="674"/>
                  </a:lnTo>
                  <a:lnTo>
                    <a:pt x="59" y="657"/>
                  </a:lnTo>
                  <a:lnTo>
                    <a:pt x="66" y="641"/>
                  </a:lnTo>
                  <a:lnTo>
                    <a:pt x="68" y="631"/>
                  </a:lnTo>
                  <a:lnTo>
                    <a:pt x="62" y="618"/>
                  </a:lnTo>
                  <a:lnTo>
                    <a:pt x="54" y="606"/>
                  </a:lnTo>
                  <a:lnTo>
                    <a:pt x="45" y="596"/>
                  </a:lnTo>
                  <a:lnTo>
                    <a:pt x="42" y="594"/>
                  </a:lnTo>
                  <a:lnTo>
                    <a:pt x="35" y="594"/>
                  </a:lnTo>
                  <a:lnTo>
                    <a:pt x="28" y="592"/>
                  </a:lnTo>
                  <a:lnTo>
                    <a:pt x="22" y="590"/>
                  </a:lnTo>
                  <a:lnTo>
                    <a:pt x="19" y="589"/>
                  </a:lnTo>
                  <a:lnTo>
                    <a:pt x="15" y="580"/>
                  </a:lnTo>
                  <a:lnTo>
                    <a:pt x="14" y="568"/>
                  </a:lnTo>
                  <a:lnTo>
                    <a:pt x="14" y="554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9" y="550"/>
                  </a:lnTo>
                  <a:lnTo>
                    <a:pt x="31" y="531"/>
                  </a:lnTo>
                  <a:lnTo>
                    <a:pt x="33" y="515"/>
                  </a:lnTo>
                  <a:lnTo>
                    <a:pt x="38" y="501"/>
                  </a:lnTo>
                  <a:lnTo>
                    <a:pt x="45" y="501"/>
                  </a:lnTo>
                  <a:lnTo>
                    <a:pt x="48" y="501"/>
                  </a:lnTo>
                  <a:lnTo>
                    <a:pt x="52" y="501"/>
                  </a:lnTo>
                  <a:lnTo>
                    <a:pt x="55" y="501"/>
                  </a:lnTo>
                  <a:lnTo>
                    <a:pt x="59" y="501"/>
                  </a:lnTo>
                  <a:lnTo>
                    <a:pt x="64" y="501"/>
                  </a:lnTo>
                  <a:lnTo>
                    <a:pt x="68" y="482"/>
                  </a:lnTo>
                  <a:lnTo>
                    <a:pt x="76" y="470"/>
                  </a:lnTo>
                  <a:lnTo>
                    <a:pt x="90" y="463"/>
                  </a:lnTo>
                  <a:lnTo>
                    <a:pt x="110" y="461"/>
                  </a:lnTo>
                  <a:lnTo>
                    <a:pt x="120" y="468"/>
                  </a:lnTo>
                  <a:lnTo>
                    <a:pt x="131" y="470"/>
                  </a:lnTo>
                  <a:lnTo>
                    <a:pt x="143" y="468"/>
                  </a:lnTo>
                  <a:lnTo>
                    <a:pt x="157" y="466"/>
                  </a:lnTo>
                  <a:lnTo>
                    <a:pt x="157" y="454"/>
                  </a:lnTo>
                  <a:lnTo>
                    <a:pt x="169" y="458"/>
                  </a:lnTo>
                  <a:lnTo>
                    <a:pt x="176" y="460"/>
                  </a:lnTo>
                  <a:lnTo>
                    <a:pt x="183" y="463"/>
                  </a:lnTo>
                  <a:lnTo>
                    <a:pt x="190" y="465"/>
                  </a:lnTo>
                  <a:lnTo>
                    <a:pt x="200" y="466"/>
                  </a:lnTo>
                  <a:lnTo>
                    <a:pt x="218" y="466"/>
                  </a:lnTo>
                  <a:lnTo>
                    <a:pt x="216" y="480"/>
                  </a:lnTo>
                  <a:lnTo>
                    <a:pt x="214" y="493"/>
                  </a:lnTo>
                  <a:lnTo>
                    <a:pt x="211" y="505"/>
                  </a:lnTo>
                  <a:lnTo>
                    <a:pt x="230" y="508"/>
                  </a:lnTo>
                  <a:lnTo>
                    <a:pt x="247" y="514"/>
                  </a:lnTo>
                  <a:lnTo>
                    <a:pt x="263" y="519"/>
                  </a:lnTo>
                  <a:lnTo>
                    <a:pt x="270" y="512"/>
                  </a:lnTo>
                  <a:lnTo>
                    <a:pt x="281" y="501"/>
                  </a:lnTo>
                  <a:lnTo>
                    <a:pt x="295" y="493"/>
                  </a:lnTo>
                  <a:lnTo>
                    <a:pt x="307" y="484"/>
                  </a:lnTo>
                  <a:lnTo>
                    <a:pt x="319" y="480"/>
                  </a:lnTo>
                  <a:lnTo>
                    <a:pt x="330" y="480"/>
                  </a:lnTo>
                  <a:lnTo>
                    <a:pt x="349" y="489"/>
                  </a:lnTo>
                  <a:lnTo>
                    <a:pt x="368" y="500"/>
                  </a:lnTo>
                  <a:lnTo>
                    <a:pt x="385" y="510"/>
                  </a:lnTo>
                  <a:lnTo>
                    <a:pt x="406" y="515"/>
                  </a:lnTo>
                  <a:lnTo>
                    <a:pt x="417" y="515"/>
                  </a:lnTo>
                  <a:lnTo>
                    <a:pt x="426" y="508"/>
                  </a:lnTo>
                  <a:lnTo>
                    <a:pt x="431" y="501"/>
                  </a:lnTo>
                  <a:lnTo>
                    <a:pt x="436" y="496"/>
                  </a:lnTo>
                  <a:lnTo>
                    <a:pt x="467" y="496"/>
                  </a:lnTo>
                  <a:lnTo>
                    <a:pt x="518" y="489"/>
                  </a:lnTo>
                  <a:lnTo>
                    <a:pt x="565" y="489"/>
                  </a:lnTo>
                  <a:lnTo>
                    <a:pt x="609" y="493"/>
                  </a:lnTo>
                  <a:lnTo>
                    <a:pt x="621" y="463"/>
                  </a:lnTo>
                  <a:lnTo>
                    <a:pt x="633" y="432"/>
                  </a:lnTo>
                  <a:lnTo>
                    <a:pt x="644" y="428"/>
                  </a:lnTo>
                  <a:lnTo>
                    <a:pt x="659" y="425"/>
                  </a:lnTo>
                  <a:lnTo>
                    <a:pt x="672" y="419"/>
                  </a:lnTo>
                  <a:lnTo>
                    <a:pt x="670" y="418"/>
                  </a:lnTo>
                  <a:lnTo>
                    <a:pt x="668" y="414"/>
                  </a:lnTo>
                  <a:lnTo>
                    <a:pt x="668" y="411"/>
                  </a:lnTo>
                  <a:lnTo>
                    <a:pt x="666" y="404"/>
                  </a:lnTo>
                  <a:lnTo>
                    <a:pt x="680" y="404"/>
                  </a:lnTo>
                  <a:lnTo>
                    <a:pt x="689" y="404"/>
                  </a:lnTo>
                  <a:lnTo>
                    <a:pt x="701" y="404"/>
                  </a:lnTo>
                  <a:lnTo>
                    <a:pt x="701" y="397"/>
                  </a:lnTo>
                  <a:lnTo>
                    <a:pt x="712" y="376"/>
                  </a:lnTo>
                  <a:lnTo>
                    <a:pt x="719" y="351"/>
                  </a:lnTo>
                  <a:lnTo>
                    <a:pt x="724" y="327"/>
                  </a:lnTo>
                  <a:lnTo>
                    <a:pt x="724" y="297"/>
                  </a:lnTo>
                  <a:lnTo>
                    <a:pt x="736" y="280"/>
                  </a:lnTo>
                  <a:lnTo>
                    <a:pt x="748" y="262"/>
                  </a:lnTo>
                  <a:lnTo>
                    <a:pt x="759" y="243"/>
                  </a:lnTo>
                  <a:lnTo>
                    <a:pt x="761" y="241"/>
                  </a:lnTo>
                  <a:lnTo>
                    <a:pt x="761" y="241"/>
                  </a:lnTo>
                  <a:lnTo>
                    <a:pt x="761" y="241"/>
                  </a:lnTo>
                  <a:lnTo>
                    <a:pt x="761" y="240"/>
                  </a:lnTo>
                  <a:lnTo>
                    <a:pt x="759" y="240"/>
                  </a:lnTo>
                  <a:lnTo>
                    <a:pt x="755" y="233"/>
                  </a:lnTo>
                  <a:lnTo>
                    <a:pt x="740" y="233"/>
                  </a:lnTo>
                  <a:lnTo>
                    <a:pt x="740" y="213"/>
                  </a:lnTo>
                  <a:lnTo>
                    <a:pt x="750" y="210"/>
                  </a:lnTo>
                  <a:lnTo>
                    <a:pt x="757" y="206"/>
                  </a:lnTo>
                  <a:lnTo>
                    <a:pt x="771" y="205"/>
                  </a:lnTo>
                  <a:lnTo>
                    <a:pt x="787" y="212"/>
                  </a:lnTo>
                  <a:lnTo>
                    <a:pt x="810" y="217"/>
                  </a:lnTo>
                  <a:lnTo>
                    <a:pt x="834" y="220"/>
                  </a:lnTo>
                  <a:lnTo>
                    <a:pt x="860" y="222"/>
                  </a:lnTo>
                  <a:lnTo>
                    <a:pt x="883" y="224"/>
                  </a:lnTo>
                  <a:lnTo>
                    <a:pt x="881" y="231"/>
                  </a:lnTo>
                  <a:lnTo>
                    <a:pt x="881" y="234"/>
                  </a:lnTo>
                  <a:lnTo>
                    <a:pt x="879" y="238"/>
                  </a:lnTo>
                  <a:lnTo>
                    <a:pt x="881" y="240"/>
                  </a:lnTo>
                  <a:lnTo>
                    <a:pt x="883" y="243"/>
                  </a:lnTo>
                  <a:lnTo>
                    <a:pt x="886" y="245"/>
                  </a:lnTo>
                  <a:lnTo>
                    <a:pt x="892" y="247"/>
                  </a:lnTo>
                  <a:lnTo>
                    <a:pt x="899" y="248"/>
                  </a:lnTo>
                  <a:lnTo>
                    <a:pt x="906" y="248"/>
                  </a:lnTo>
                  <a:lnTo>
                    <a:pt x="909" y="250"/>
                  </a:lnTo>
                  <a:lnTo>
                    <a:pt x="911" y="254"/>
                  </a:lnTo>
                  <a:lnTo>
                    <a:pt x="912" y="255"/>
                  </a:lnTo>
                  <a:lnTo>
                    <a:pt x="914" y="257"/>
                  </a:lnTo>
                  <a:lnTo>
                    <a:pt x="914" y="259"/>
                  </a:lnTo>
                  <a:lnTo>
                    <a:pt x="918" y="261"/>
                  </a:lnTo>
                  <a:lnTo>
                    <a:pt x="921" y="262"/>
                  </a:lnTo>
                  <a:lnTo>
                    <a:pt x="921" y="259"/>
                  </a:lnTo>
                  <a:lnTo>
                    <a:pt x="923" y="255"/>
                  </a:lnTo>
                  <a:lnTo>
                    <a:pt x="925" y="252"/>
                  </a:lnTo>
                  <a:lnTo>
                    <a:pt x="926" y="248"/>
                  </a:lnTo>
                  <a:lnTo>
                    <a:pt x="928" y="243"/>
                  </a:lnTo>
                  <a:lnTo>
                    <a:pt x="926" y="238"/>
                  </a:lnTo>
                  <a:lnTo>
                    <a:pt x="923" y="227"/>
                  </a:lnTo>
                  <a:lnTo>
                    <a:pt x="921" y="213"/>
                  </a:lnTo>
                  <a:lnTo>
                    <a:pt x="935" y="201"/>
                  </a:lnTo>
                  <a:lnTo>
                    <a:pt x="951" y="184"/>
                  </a:lnTo>
                  <a:lnTo>
                    <a:pt x="968" y="163"/>
                  </a:lnTo>
                  <a:lnTo>
                    <a:pt x="988" y="140"/>
                  </a:lnTo>
                  <a:lnTo>
                    <a:pt x="1007" y="119"/>
                  </a:lnTo>
                  <a:lnTo>
                    <a:pt x="1024" y="102"/>
                  </a:lnTo>
                  <a:lnTo>
                    <a:pt x="1042" y="88"/>
                  </a:lnTo>
                  <a:lnTo>
                    <a:pt x="1056" y="82"/>
                  </a:lnTo>
                  <a:lnTo>
                    <a:pt x="1061" y="96"/>
                  </a:lnTo>
                  <a:lnTo>
                    <a:pt x="1070" y="110"/>
                  </a:lnTo>
                  <a:lnTo>
                    <a:pt x="1078" y="124"/>
                  </a:lnTo>
                  <a:lnTo>
                    <a:pt x="1089" y="131"/>
                  </a:lnTo>
                  <a:lnTo>
                    <a:pt x="1104" y="137"/>
                  </a:lnTo>
                  <a:lnTo>
                    <a:pt x="1118" y="138"/>
                  </a:lnTo>
                  <a:lnTo>
                    <a:pt x="1132" y="144"/>
                  </a:lnTo>
                  <a:lnTo>
                    <a:pt x="1134" y="147"/>
                  </a:lnTo>
                  <a:lnTo>
                    <a:pt x="1136" y="151"/>
                  </a:lnTo>
                  <a:lnTo>
                    <a:pt x="1136" y="154"/>
                  </a:lnTo>
                  <a:lnTo>
                    <a:pt x="1138" y="156"/>
                  </a:lnTo>
                  <a:lnTo>
                    <a:pt x="1139" y="159"/>
                  </a:lnTo>
                  <a:lnTo>
                    <a:pt x="1143" y="163"/>
                  </a:lnTo>
                  <a:lnTo>
                    <a:pt x="1153" y="158"/>
                  </a:lnTo>
                  <a:lnTo>
                    <a:pt x="1164" y="158"/>
                  </a:lnTo>
                  <a:lnTo>
                    <a:pt x="1173" y="159"/>
                  </a:lnTo>
                  <a:lnTo>
                    <a:pt x="1181" y="163"/>
                  </a:lnTo>
                  <a:lnTo>
                    <a:pt x="1185" y="158"/>
                  </a:lnTo>
                  <a:lnTo>
                    <a:pt x="1188" y="154"/>
                  </a:lnTo>
                  <a:lnTo>
                    <a:pt x="1194" y="151"/>
                  </a:lnTo>
                  <a:lnTo>
                    <a:pt x="1197" y="147"/>
                  </a:lnTo>
                  <a:lnTo>
                    <a:pt x="1202" y="144"/>
                  </a:lnTo>
                  <a:lnTo>
                    <a:pt x="1204" y="140"/>
                  </a:lnTo>
                  <a:lnTo>
                    <a:pt x="1211" y="123"/>
                  </a:lnTo>
                  <a:lnTo>
                    <a:pt x="1214" y="103"/>
                  </a:lnTo>
                  <a:lnTo>
                    <a:pt x="1220" y="86"/>
                  </a:lnTo>
                  <a:lnTo>
                    <a:pt x="1225" y="70"/>
                  </a:lnTo>
                  <a:lnTo>
                    <a:pt x="1235" y="56"/>
                  </a:lnTo>
                  <a:lnTo>
                    <a:pt x="1251" y="48"/>
                  </a:lnTo>
                  <a:lnTo>
                    <a:pt x="1256" y="48"/>
                  </a:lnTo>
                  <a:lnTo>
                    <a:pt x="1269" y="48"/>
                  </a:lnTo>
                  <a:lnTo>
                    <a:pt x="1284" y="48"/>
                  </a:lnTo>
                  <a:lnTo>
                    <a:pt x="1300" y="48"/>
                  </a:lnTo>
                  <a:lnTo>
                    <a:pt x="1314" y="48"/>
                  </a:lnTo>
                  <a:lnTo>
                    <a:pt x="1324" y="48"/>
                  </a:lnTo>
                  <a:lnTo>
                    <a:pt x="1328" y="34"/>
                  </a:lnTo>
                  <a:lnTo>
                    <a:pt x="1333" y="21"/>
                  </a:lnTo>
                  <a:lnTo>
                    <a:pt x="1344" y="13"/>
                  </a:lnTo>
                  <a:lnTo>
                    <a:pt x="1349" y="9"/>
                  </a:lnTo>
                  <a:lnTo>
                    <a:pt x="1354" y="7"/>
                  </a:lnTo>
                  <a:lnTo>
                    <a:pt x="1363" y="6"/>
                  </a:lnTo>
                  <a:lnTo>
                    <a:pt x="1370" y="16"/>
                  </a:lnTo>
                  <a:lnTo>
                    <a:pt x="1380" y="21"/>
                  </a:lnTo>
                  <a:lnTo>
                    <a:pt x="1394" y="25"/>
                  </a:lnTo>
                  <a:lnTo>
                    <a:pt x="1412" y="25"/>
                  </a:lnTo>
                  <a:lnTo>
                    <a:pt x="1410" y="42"/>
                  </a:lnTo>
                  <a:lnTo>
                    <a:pt x="1405" y="55"/>
                  </a:lnTo>
                  <a:lnTo>
                    <a:pt x="1396" y="55"/>
                  </a:lnTo>
                  <a:lnTo>
                    <a:pt x="1396" y="63"/>
                  </a:lnTo>
                  <a:lnTo>
                    <a:pt x="1405" y="67"/>
                  </a:lnTo>
                  <a:lnTo>
                    <a:pt x="1405" y="72"/>
                  </a:lnTo>
                  <a:lnTo>
                    <a:pt x="1405" y="76"/>
                  </a:lnTo>
                  <a:lnTo>
                    <a:pt x="1403" y="79"/>
                  </a:lnTo>
                  <a:lnTo>
                    <a:pt x="1401" y="82"/>
                  </a:lnTo>
                  <a:lnTo>
                    <a:pt x="1399" y="84"/>
                  </a:lnTo>
                  <a:lnTo>
                    <a:pt x="1399" y="86"/>
                  </a:lnTo>
                  <a:lnTo>
                    <a:pt x="1399" y="88"/>
                  </a:lnTo>
                  <a:lnTo>
                    <a:pt x="1401" y="89"/>
                  </a:lnTo>
                  <a:lnTo>
                    <a:pt x="1406" y="100"/>
                  </a:lnTo>
                  <a:lnTo>
                    <a:pt x="1412" y="116"/>
                  </a:lnTo>
                  <a:lnTo>
                    <a:pt x="1420" y="133"/>
                  </a:lnTo>
                  <a:lnTo>
                    <a:pt x="1427" y="149"/>
                  </a:lnTo>
                  <a:lnTo>
                    <a:pt x="1434" y="163"/>
                  </a:lnTo>
                  <a:lnTo>
                    <a:pt x="1440" y="170"/>
                  </a:lnTo>
                  <a:lnTo>
                    <a:pt x="1443" y="172"/>
                  </a:lnTo>
                  <a:lnTo>
                    <a:pt x="1447" y="172"/>
                  </a:lnTo>
                  <a:lnTo>
                    <a:pt x="1452" y="172"/>
                  </a:lnTo>
                  <a:lnTo>
                    <a:pt x="1457" y="172"/>
                  </a:lnTo>
                  <a:lnTo>
                    <a:pt x="1462" y="172"/>
                  </a:lnTo>
                  <a:lnTo>
                    <a:pt x="1466" y="175"/>
                  </a:lnTo>
                  <a:lnTo>
                    <a:pt x="1469" y="177"/>
                  </a:lnTo>
                  <a:lnTo>
                    <a:pt x="1471" y="182"/>
                  </a:lnTo>
                  <a:lnTo>
                    <a:pt x="1471" y="185"/>
                  </a:lnTo>
                  <a:lnTo>
                    <a:pt x="1473" y="191"/>
                  </a:lnTo>
                  <a:lnTo>
                    <a:pt x="1475" y="194"/>
                  </a:lnTo>
                  <a:lnTo>
                    <a:pt x="1476" y="198"/>
                  </a:lnTo>
                  <a:lnTo>
                    <a:pt x="1482" y="201"/>
                  </a:lnTo>
                  <a:lnTo>
                    <a:pt x="1483" y="203"/>
                  </a:lnTo>
                  <a:lnTo>
                    <a:pt x="1485" y="203"/>
                  </a:lnTo>
                  <a:lnTo>
                    <a:pt x="1487" y="203"/>
                  </a:lnTo>
                  <a:lnTo>
                    <a:pt x="1488" y="205"/>
                  </a:lnTo>
                  <a:lnTo>
                    <a:pt x="1492" y="205"/>
                  </a:lnTo>
                  <a:lnTo>
                    <a:pt x="1494" y="212"/>
                  </a:lnTo>
                  <a:lnTo>
                    <a:pt x="1495" y="215"/>
                  </a:lnTo>
                  <a:lnTo>
                    <a:pt x="1497" y="219"/>
                  </a:lnTo>
                  <a:lnTo>
                    <a:pt x="1499" y="220"/>
                  </a:lnTo>
                  <a:lnTo>
                    <a:pt x="1501" y="222"/>
                  </a:lnTo>
                  <a:lnTo>
                    <a:pt x="1502" y="224"/>
                  </a:lnTo>
                  <a:lnTo>
                    <a:pt x="1504" y="227"/>
                  </a:lnTo>
                  <a:lnTo>
                    <a:pt x="1506" y="241"/>
                  </a:lnTo>
                  <a:lnTo>
                    <a:pt x="1502" y="255"/>
                  </a:lnTo>
                  <a:lnTo>
                    <a:pt x="1501" y="269"/>
                  </a:lnTo>
                  <a:lnTo>
                    <a:pt x="1501" y="285"/>
                  </a:lnTo>
                  <a:lnTo>
                    <a:pt x="1506" y="302"/>
                  </a:lnTo>
                  <a:lnTo>
                    <a:pt x="1511" y="323"/>
                  </a:lnTo>
                  <a:lnTo>
                    <a:pt x="1513" y="344"/>
                  </a:lnTo>
                  <a:lnTo>
                    <a:pt x="1508" y="367"/>
                  </a:lnTo>
                  <a:lnTo>
                    <a:pt x="1508" y="367"/>
                  </a:lnTo>
                  <a:lnTo>
                    <a:pt x="1504" y="369"/>
                  </a:lnTo>
                  <a:lnTo>
                    <a:pt x="1502" y="372"/>
                  </a:lnTo>
                  <a:lnTo>
                    <a:pt x="1499" y="374"/>
                  </a:lnTo>
                  <a:lnTo>
                    <a:pt x="1495" y="377"/>
                  </a:lnTo>
                  <a:lnTo>
                    <a:pt x="1492" y="379"/>
                  </a:lnTo>
                  <a:lnTo>
                    <a:pt x="1490" y="381"/>
                  </a:lnTo>
                  <a:lnTo>
                    <a:pt x="1488" y="381"/>
                  </a:lnTo>
                  <a:lnTo>
                    <a:pt x="1488" y="412"/>
                  </a:lnTo>
                  <a:lnTo>
                    <a:pt x="1483" y="419"/>
                  </a:lnTo>
                  <a:lnTo>
                    <a:pt x="1476" y="425"/>
                  </a:lnTo>
                  <a:lnTo>
                    <a:pt x="1468" y="428"/>
                  </a:lnTo>
                  <a:lnTo>
                    <a:pt x="1461" y="432"/>
                  </a:lnTo>
                  <a:lnTo>
                    <a:pt x="1454" y="439"/>
                  </a:lnTo>
                  <a:lnTo>
                    <a:pt x="1450" y="449"/>
                  </a:lnTo>
                  <a:lnTo>
                    <a:pt x="1447" y="466"/>
                  </a:lnTo>
                  <a:lnTo>
                    <a:pt x="1448" y="470"/>
                  </a:lnTo>
                  <a:lnTo>
                    <a:pt x="1450" y="473"/>
                  </a:lnTo>
                  <a:lnTo>
                    <a:pt x="1450" y="479"/>
                  </a:lnTo>
                  <a:lnTo>
                    <a:pt x="1450" y="486"/>
                  </a:lnTo>
                  <a:lnTo>
                    <a:pt x="1462" y="486"/>
                  </a:lnTo>
                  <a:lnTo>
                    <a:pt x="1478" y="505"/>
                  </a:lnTo>
                  <a:lnTo>
                    <a:pt x="1499" y="519"/>
                  </a:lnTo>
                  <a:lnTo>
                    <a:pt x="1523" y="529"/>
                  </a:lnTo>
                  <a:lnTo>
                    <a:pt x="1548" y="540"/>
                  </a:lnTo>
                  <a:lnTo>
                    <a:pt x="1572" y="549"/>
                  </a:lnTo>
                  <a:lnTo>
                    <a:pt x="1597" y="559"/>
                  </a:lnTo>
                  <a:lnTo>
                    <a:pt x="1619" y="573"/>
                  </a:lnTo>
                  <a:lnTo>
                    <a:pt x="1626" y="582"/>
                  </a:lnTo>
                  <a:lnTo>
                    <a:pt x="1630" y="594"/>
                  </a:lnTo>
                  <a:lnTo>
                    <a:pt x="1633" y="604"/>
                  </a:lnTo>
                  <a:lnTo>
                    <a:pt x="1639" y="617"/>
                  </a:lnTo>
                  <a:lnTo>
                    <a:pt x="1642" y="618"/>
                  </a:lnTo>
                  <a:lnTo>
                    <a:pt x="1647" y="622"/>
                  </a:lnTo>
                  <a:lnTo>
                    <a:pt x="1653" y="624"/>
                  </a:lnTo>
                  <a:lnTo>
                    <a:pt x="1658" y="625"/>
                  </a:lnTo>
                  <a:lnTo>
                    <a:pt x="1661" y="627"/>
                  </a:lnTo>
                  <a:lnTo>
                    <a:pt x="1665" y="631"/>
                  </a:lnTo>
                  <a:lnTo>
                    <a:pt x="1674" y="645"/>
                  </a:lnTo>
                  <a:lnTo>
                    <a:pt x="1680" y="657"/>
                  </a:lnTo>
                  <a:lnTo>
                    <a:pt x="1687" y="667"/>
                  </a:lnTo>
                  <a:lnTo>
                    <a:pt x="1696" y="676"/>
                  </a:lnTo>
                  <a:lnTo>
                    <a:pt x="1708" y="681"/>
                  </a:lnTo>
                  <a:lnTo>
                    <a:pt x="1728" y="685"/>
                  </a:lnTo>
                  <a:lnTo>
                    <a:pt x="1726" y="695"/>
                  </a:lnTo>
                  <a:lnTo>
                    <a:pt x="1724" y="707"/>
                  </a:lnTo>
                  <a:lnTo>
                    <a:pt x="1719" y="716"/>
                  </a:lnTo>
                  <a:lnTo>
                    <a:pt x="1731" y="720"/>
                  </a:lnTo>
                  <a:lnTo>
                    <a:pt x="1735" y="735"/>
                  </a:lnTo>
                  <a:lnTo>
                    <a:pt x="1735" y="754"/>
                  </a:lnTo>
                  <a:lnTo>
                    <a:pt x="1735" y="774"/>
                  </a:lnTo>
                  <a:lnTo>
                    <a:pt x="1733" y="791"/>
                  </a:lnTo>
                  <a:lnTo>
                    <a:pt x="1735" y="803"/>
                  </a:lnTo>
                  <a:lnTo>
                    <a:pt x="1742" y="816"/>
                  </a:lnTo>
                  <a:lnTo>
                    <a:pt x="1750" y="830"/>
                  </a:lnTo>
                  <a:lnTo>
                    <a:pt x="1757" y="842"/>
                  </a:lnTo>
                  <a:lnTo>
                    <a:pt x="1759" y="847"/>
                  </a:lnTo>
                  <a:lnTo>
                    <a:pt x="1759" y="850"/>
                  </a:lnTo>
                  <a:lnTo>
                    <a:pt x="1757" y="854"/>
                  </a:lnTo>
                  <a:lnTo>
                    <a:pt x="1757" y="856"/>
                  </a:lnTo>
                  <a:lnTo>
                    <a:pt x="1756" y="857"/>
                  </a:lnTo>
                  <a:lnTo>
                    <a:pt x="1756" y="859"/>
                  </a:lnTo>
                  <a:lnTo>
                    <a:pt x="1756" y="861"/>
                  </a:lnTo>
                  <a:lnTo>
                    <a:pt x="1757" y="863"/>
                  </a:lnTo>
                  <a:lnTo>
                    <a:pt x="1761" y="864"/>
                  </a:lnTo>
                  <a:lnTo>
                    <a:pt x="1776" y="871"/>
                  </a:lnTo>
                  <a:lnTo>
                    <a:pt x="1794" y="871"/>
                  </a:lnTo>
                  <a:lnTo>
                    <a:pt x="1813" y="873"/>
                  </a:lnTo>
                  <a:lnTo>
                    <a:pt x="1831" y="877"/>
                  </a:lnTo>
                  <a:lnTo>
                    <a:pt x="1834" y="878"/>
                  </a:lnTo>
                  <a:lnTo>
                    <a:pt x="1838" y="882"/>
                  </a:lnTo>
                  <a:lnTo>
                    <a:pt x="1839" y="887"/>
                  </a:lnTo>
                  <a:lnTo>
                    <a:pt x="1843" y="891"/>
                  </a:lnTo>
                  <a:lnTo>
                    <a:pt x="1846" y="892"/>
                  </a:lnTo>
                  <a:lnTo>
                    <a:pt x="1876" y="905"/>
                  </a:lnTo>
                  <a:lnTo>
                    <a:pt x="1907" y="912"/>
                  </a:lnTo>
                  <a:lnTo>
                    <a:pt x="1939" y="922"/>
                  </a:lnTo>
                  <a:lnTo>
                    <a:pt x="1949" y="929"/>
                  </a:lnTo>
                  <a:lnTo>
                    <a:pt x="1962" y="936"/>
                  </a:lnTo>
                  <a:lnTo>
                    <a:pt x="1972" y="941"/>
                  </a:lnTo>
                  <a:lnTo>
                    <a:pt x="2023" y="941"/>
                  </a:lnTo>
                  <a:lnTo>
                    <a:pt x="2051" y="953"/>
                  </a:lnTo>
                  <a:lnTo>
                    <a:pt x="2077" y="966"/>
                  </a:lnTo>
                  <a:lnTo>
                    <a:pt x="2105" y="978"/>
                  </a:lnTo>
                  <a:lnTo>
                    <a:pt x="2138" y="988"/>
                  </a:lnTo>
                  <a:lnTo>
                    <a:pt x="2143" y="1008"/>
                  </a:lnTo>
                  <a:lnTo>
                    <a:pt x="2152" y="1022"/>
                  </a:lnTo>
                  <a:lnTo>
                    <a:pt x="2166" y="1032"/>
                  </a:lnTo>
                  <a:lnTo>
                    <a:pt x="2180" y="1041"/>
                  </a:lnTo>
                  <a:lnTo>
                    <a:pt x="2195" y="1046"/>
                  </a:lnTo>
                  <a:lnTo>
                    <a:pt x="2213" y="1053"/>
                  </a:lnTo>
                  <a:lnTo>
                    <a:pt x="2230" y="1062"/>
                  </a:lnTo>
                  <a:lnTo>
                    <a:pt x="2243" y="1070"/>
                  </a:lnTo>
                  <a:lnTo>
                    <a:pt x="2253" y="1084"/>
                  </a:lnTo>
                  <a:lnTo>
                    <a:pt x="2265" y="1097"/>
                  </a:lnTo>
                  <a:lnTo>
                    <a:pt x="2279" y="1104"/>
                  </a:lnTo>
                  <a:lnTo>
                    <a:pt x="2290" y="1104"/>
                  </a:lnTo>
                  <a:lnTo>
                    <a:pt x="2304" y="1104"/>
                  </a:lnTo>
                  <a:lnTo>
                    <a:pt x="2318" y="1104"/>
                  </a:lnTo>
                  <a:lnTo>
                    <a:pt x="2330" y="1104"/>
                  </a:lnTo>
                  <a:lnTo>
                    <a:pt x="2330" y="1109"/>
                  </a:lnTo>
                  <a:lnTo>
                    <a:pt x="2330" y="1114"/>
                  </a:lnTo>
                  <a:lnTo>
                    <a:pt x="2330" y="1116"/>
                  </a:lnTo>
                  <a:lnTo>
                    <a:pt x="2332" y="1118"/>
                  </a:lnTo>
                  <a:lnTo>
                    <a:pt x="2333" y="1121"/>
                  </a:lnTo>
                  <a:lnTo>
                    <a:pt x="2337" y="1123"/>
                  </a:lnTo>
                  <a:lnTo>
                    <a:pt x="2349" y="1126"/>
                  </a:lnTo>
                  <a:lnTo>
                    <a:pt x="2368" y="1125"/>
                  </a:lnTo>
                  <a:lnTo>
                    <a:pt x="2391" y="1121"/>
                  </a:lnTo>
                  <a:lnTo>
                    <a:pt x="2414" y="1114"/>
                  </a:lnTo>
                  <a:lnTo>
                    <a:pt x="2440" y="1107"/>
                  </a:lnTo>
                  <a:lnTo>
                    <a:pt x="2462" y="1100"/>
                  </a:lnTo>
                  <a:lnTo>
                    <a:pt x="2483" y="1093"/>
                  </a:lnTo>
                  <a:lnTo>
                    <a:pt x="2499" y="1088"/>
                  </a:lnTo>
                  <a:lnTo>
                    <a:pt x="2522" y="1084"/>
                  </a:lnTo>
                  <a:lnTo>
                    <a:pt x="2551" y="1084"/>
                  </a:lnTo>
                  <a:lnTo>
                    <a:pt x="2583" y="1084"/>
                  </a:lnTo>
                  <a:lnTo>
                    <a:pt x="2613" y="1088"/>
                  </a:lnTo>
                  <a:lnTo>
                    <a:pt x="2639" y="1091"/>
                  </a:lnTo>
                  <a:lnTo>
                    <a:pt x="2660" y="1097"/>
                  </a:lnTo>
                  <a:lnTo>
                    <a:pt x="2670" y="1098"/>
                  </a:lnTo>
                  <a:lnTo>
                    <a:pt x="2686" y="1102"/>
                  </a:lnTo>
                  <a:lnTo>
                    <a:pt x="2702" y="1105"/>
                  </a:lnTo>
                  <a:lnTo>
                    <a:pt x="2714" y="1104"/>
                  </a:lnTo>
                  <a:lnTo>
                    <a:pt x="2721" y="1091"/>
                  </a:lnTo>
                  <a:lnTo>
                    <a:pt x="2736" y="1088"/>
                  </a:lnTo>
                  <a:lnTo>
                    <a:pt x="2750" y="1086"/>
                  </a:lnTo>
                  <a:lnTo>
                    <a:pt x="2766" y="1086"/>
                  </a:lnTo>
                  <a:lnTo>
                    <a:pt x="2780" y="1083"/>
                  </a:lnTo>
                  <a:lnTo>
                    <a:pt x="2791" y="1076"/>
                  </a:lnTo>
                  <a:lnTo>
                    <a:pt x="2801" y="1063"/>
                  </a:lnTo>
                  <a:lnTo>
                    <a:pt x="2810" y="1049"/>
                  </a:lnTo>
                  <a:lnTo>
                    <a:pt x="2820" y="1037"/>
                  </a:lnTo>
                  <a:lnTo>
                    <a:pt x="2832" y="1027"/>
                  </a:lnTo>
                  <a:lnTo>
                    <a:pt x="2850" y="1018"/>
                  </a:lnTo>
                  <a:lnTo>
                    <a:pt x="2867" y="1013"/>
                  </a:lnTo>
                  <a:lnTo>
                    <a:pt x="2887" y="1008"/>
                  </a:lnTo>
                  <a:lnTo>
                    <a:pt x="2902" y="1001"/>
                  </a:lnTo>
                  <a:lnTo>
                    <a:pt x="2913" y="988"/>
                  </a:lnTo>
                  <a:lnTo>
                    <a:pt x="2899" y="971"/>
                  </a:lnTo>
                  <a:lnTo>
                    <a:pt x="2887" y="948"/>
                  </a:lnTo>
                  <a:lnTo>
                    <a:pt x="2880" y="922"/>
                  </a:lnTo>
                  <a:lnTo>
                    <a:pt x="2888" y="908"/>
                  </a:lnTo>
                  <a:lnTo>
                    <a:pt x="2895" y="894"/>
                  </a:lnTo>
                  <a:lnTo>
                    <a:pt x="2901" y="882"/>
                  </a:lnTo>
                  <a:lnTo>
                    <a:pt x="2906" y="871"/>
                  </a:lnTo>
                  <a:lnTo>
                    <a:pt x="2915" y="863"/>
                  </a:lnTo>
                  <a:lnTo>
                    <a:pt x="2927" y="857"/>
                  </a:lnTo>
                  <a:lnTo>
                    <a:pt x="2944" y="854"/>
                  </a:lnTo>
                  <a:lnTo>
                    <a:pt x="2970" y="854"/>
                  </a:lnTo>
                  <a:lnTo>
                    <a:pt x="2984" y="870"/>
                  </a:lnTo>
                  <a:lnTo>
                    <a:pt x="3004" y="882"/>
                  </a:lnTo>
                  <a:lnTo>
                    <a:pt x="3028" y="891"/>
                  </a:lnTo>
                  <a:lnTo>
                    <a:pt x="3054" y="892"/>
                  </a:lnTo>
                  <a:lnTo>
                    <a:pt x="3079" y="885"/>
                  </a:lnTo>
                  <a:lnTo>
                    <a:pt x="3091" y="875"/>
                  </a:lnTo>
                  <a:lnTo>
                    <a:pt x="3101" y="859"/>
                  </a:lnTo>
                  <a:lnTo>
                    <a:pt x="3114" y="845"/>
                  </a:lnTo>
                  <a:lnTo>
                    <a:pt x="3124" y="835"/>
                  </a:lnTo>
                  <a:lnTo>
                    <a:pt x="3140" y="831"/>
                  </a:lnTo>
                  <a:lnTo>
                    <a:pt x="3155" y="833"/>
                  </a:lnTo>
                  <a:lnTo>
                    <a:pt x="3171" y="837"/>
                  </a:lnTo>
                  <a:lnTo>
                    <a:pt x="3189" y="838"/>
                  </a:lnTo>
                  <a:lnTo>
                    <a:pt x="3206" y="835"/>
                  </a:lnTo>
                  <a:lnTo>
                    <a:pt x="3208" y="833"/>
                  </a:lnTo>
                  <a:lnTo>
                    <a:pt x="3216" y="826"/>
                  </a:lnTo>
                  <a:lnTo>
                    <a:pt x="3227" y="819"/>
                  </a:lnTo>
                  <a:lnTo>
                    <a:pt x="3237" y="810"/>
                  </a:lnTo>
                  <a:lnTo>
                    <a:pt x="3248" y="803"/>
                  </a:lnTo>
                  <a:lnTo>
                    <a:pt x="3257" y="798"/>
                  </a:lnTo>
                  <a:lnTo>
                    <a:pt x="3258" y="796"/>
                  </a:lnTo>
                  <a:lnTo>
                    <a:pt x="3258" y="777"/>
                  </a:lnTo>
                  <a:lnTo>
                    <a:pt x="3271" y="760"/>
                  </a:lnTo>
                  <a:lnTo>
                    <a:pt x="3285" y="749"/>
                  </a:lnTo>
                  <a:lnTo>
                    <a:pt x="3302" y="742"/>
                  </a:lnTo>
                  <a:lnTo>
                    <a:pt x="3323" y="739"/>
                  </a:lnTo>
                  <a:lnTo>
                    <a:pt x="3347" y="739"/>
                  </a:lnTo>
                  <a:lnTo>
                    <a:pt x="3347" y="723"/>
                  </a:lnTo>
                  <a:lnTo>
                    <a:pt x="3360" y="720"/>
                  </a:lnTo>
                  <a:lnTo>
                    <a:pt x="3363" y="718"/>
                  </a:lnTo>
                  <a:lnTo>
                    <a:pt x="3368" y="716"/>
                  </a:lnTo>
                  <a:lnTo>
                    <a:pt x="3372" y="718"/>
                  </a:lnTo>
                  <a:lnTo>
                    <a:pt x="3374" y="718"/>
                  </a:lnTo>
                  <a:lnTo>
                    <a:pt x="3377" y="721"/>
                  </a:lnTo>
                  <a:lnTo>
                    <a:pt x="3382" y="723"/>
                  </a:lnTo>
                  <a:lnTo>
                    <a:pt x="3407" y="711"/>
                  </a:lnTo>
                  <a:lnTo>
                    <a:pt x="3429" y="704"/>
                  </a:lnTo>
                  <a:lnTo>
                    <a:pt x="3450" y="702"/>
                  </a:lnTo>
                  <a:lnTo>
                    <a:pt x="3473" y="704"/>
                  </a:lnTo>
                  <a:lnTo>
                    <a:pt x="3496" y="707"/>
                  </a:lnTo>
                  <a:lnTo>
                    <a:pt x="3518" y="707"/>
                  </a:lnTo>
                  <a:lnTo>
                    <a:pt x="3543" y="704"/>
                  </a:lnTo>
                  <a:lnTo>
                    <a:pt x="3543" y="688"/>
                  </a:lnTo>
                  <a:lnTo>
                    <a:pt x="3529" y="671"/>
                  </a:lnTo>
                  <a:lnTo>
                    <a:pt x="3511" y="646"/>
                  </a:lnTo>
                  <a:lnTo>
                    <a:pt x="3492" y="622"/>
                  </a:lnTo>
                  <a:lnTo>
                    <a:pt x="3471" y="601"/>
                  </a:lnTo>
                  <a:lnTo>
                    <a:pt x="3449" y="583"/>
                  </a:lnTo>
                  <a:lnTo>
                    <a:pt x="3424" y="578"/>
                  </a:lnTo>
                  <a:lnTo>
                    <a:pt x="3419" y="575"/>
                  </a:lnTo>
                  <a:lnTo>
                    <a:pt x="3414" y="575"/>
                  </a:lnTo>
                  <a:lnTo>
                    <a:pt x="3408" y="573"/>
                  </a:lnTo>
                  <a:lnTo>
                    <a:pt x="3402" y="573"/>
                  </a:lnTo>
                  <a:lnTo>
                    <a:pt x="3393" y="587"/>
                  </a:lnTo>
                  <a:lnTo>
                    <a:pt x="3381" y="597"/>
                  </a:lnTo>
                  <a:lnTo>
                    <a:pt x="3367" y="604"/>
                  </a:lnTo>
                  <a:lnTo>
                    <a:pt x="3347" y="608"/>
                  </a:lnTo>
                  <a:lnTo>
                    <a:pt x="3335" y="596"/>
                  </a:lnTo>
                  <a:lnTo>
                    <a:pt x="3319" y="590"/>
                  </a:lnTo>
                  <a:lnTo>
                    <a:pt x="3300" y="592"/>
                  </a:lnTo>
                  <a:lnTo>
                    <a:pt x="3283" y="596"/>
                  </a:lnTo>
                  <a:lnTo>
                    <a:pt x="3264" y="601"/>
                  </a:lnTo>
                  <a:lnTo>
                    <a:pt x="3244" y="604"/>
                  </a:lnTo>
                  <a:lnTo>
                    <a:pt x="3236" y="592"/>
                  </a:lnTo>
                  <a:lnTo>
                    <a:pt x="3230" y="582"/>
                  </a:lnTo>
                  <a:lnTo>
                    <a:pt x="3227" y="569"/>
                  </a:lnTo>
                  <a:lnTo>
                    <a:pt x="3225" y="550"/>
                  </a:lnTo>
                  <a:lnTo>
                    <a:pt x="3237" y="543"/>
                  </a:lnTo>
                  <a:lnTo>
                    <a:pt x="3244" y="538"/>
                  </a:lnTo>
                  <a:lnTo>
                    <a:pt x="3246" y="535"/>
                  </a:lnTo>
                  <a:lnTo>
                    <a:pt x="3246" y="528"/>
                  </a:lnTo>
                  <a:lnTo>
                    <a:pt x="3248" y="519"/>
                  </a:lnTo>
                  <a:lnTo>
                    <a:pt x="3251" y="505"/>
                  </a:lnTo>
                  <a:lnTo>
                    <a:pt x="3255" y="498"/>
                  </a:lnTo>
                  <a:lnTo>
                    <a:pt x="3262" y="484"/>
                  </a:lnTo>
                  <a:lnTo>
                    <a:pt x="3271" y="468"/>
                  </a:lnTo>
                  <a:lnTo>
                    <a:pt x="3281" y="451"/>
                  </a:lnTo>
                  <a:lnTo>
                    <a:pt x="3292" y="432"/>
                  </a:lnTo>
                  <a:lnTo>
                    <a:pt x="3302" y="414"/>
                  </a:lnTo>
                  <a:lnTo>
                    <a:pt x="3312" y="400"/>
                  </a:lnTo>
                  <a:lnTo>
                    <a:pt x="3319" y="390"/>
                  </a:lnTo>
                  <a:lnTo>
                    <a:pt x="3325" y="384"/>
                  </a:lnTo>
                  <a:lnTo>
                    <a:pt x="3335" y="384"/>
                  </a:lnTo>
                  <a:lnTo>
                    <a:pt x="3349" y="388"/>
                  </a:lnTo>
                  <a:lnTo>
                    <a:pt x="3365" y="393"/>
                  </a:lnTo>
                  <a:lnTo>
                    <a:pt x="3381" y="400"/>
                  </a:lnTo>
                  <a:lnTo>
                    <a:pt x="3396" y="407"/>
                  </a:lnTo>
                  <a:lnTo>
                    <a:pt x="3408" y="412"/>
                  </a:lnTo>
                  <a:lnTo>
                    <a:pt x="3424" y="395"/>
                  </a:lnTo>
                  <a:lnTo>
                    <a:pt x="3445" y="379"/>
                  </a:lnTo>
                  <a:lnTo>
                    <a:pt x="3471" y="367"/>
                  </a:lnTo>
                  <a:lnTo>
                    <a:pt x="3501" y="362"/>
                  </a:lnTo>
                  <a:lnTo>
                    <a:pt x="3503" y="358"/>
                  </a:lnTo>
                  <a:lnTo>
                    <a:pt x="3504" y="355"/>
                  </a:lnTo>
                  <a:lnTo>
                    <a:pt x="3506" y="351"/>
                  </a:lnTo>
                  <a:lnTo>
                    <a:pt x="3508" y="350"/>
                  </a:lnTo>
                  <a:lnTo>
                    <a:pt x="3510" y="346"/>
                  </a:lnTo>
                  <a:lnTo>
                    <a:pt x="3511" y="343"/>
                  </a:lnTo>
                  <a:lnTo>
                    <a:pt x="3513" y="336"/>
                  </a:lnTo>
                  <a:lnTo>
                    <a:pt x="3508" y="334"/>
                  </a:lnTo>
                  <a:lnTo>
                    <a:pt x="3504" y="332"/>
                  </a:lnTo>
                  <a:lnTo>
                    <a:pt x="3503" y="330"/>
                  </a:lnTo>
                  <a:lnTo>
                    <a:pt x="3503" y="329"/>
                  </a:lnTo>
                  <a:lnTo>
                    <a:pt x="3501" y="327"/>
                  </a:lnTo>
                  <a:lnTo>
                    <a:pt x="3501" y="322"/>
                  </a:lnTo>
                  <a:lnTo>
                    <a:pt x="3501" y="316"/>
                  </a:lnTo>
                  <a:lnTo>
                    <a:pt x="3520" y="288"/>
                  </a:lnTo>
                  <a:lnTo>
                    <a:pt x="3536" y="255"/>
                  </a:lnTo>
                  <a:lnTo>
                    <a:pt x="3552" y="224"/>
                  </a:lnTo>
                  <a:lnTo>
                    <a:pt x="3553" y="213"/>
                  </a:lnTo>
                  <a:lnTo>
                    <a:pt x="3555" y="203"/>
                  </a:lnTo>
                  <a:lnTo>
                    <a:pt x="3559" y="192"/>
                  </a:lnTo>
                  <a:lnTo>
                    <a:pt x="3567" y="185"/>
                  </a:lnTo>
                  <a:lnTo>
                    <a:pt x="3581" y="177"/>
                  </a:lnTo>
                  <a:lnTo>
                    <a:pt x="3594" y="170"/>
                  </a:lnTo>
                  <a:lnTo>
                    <a:pt x="3600" y="163"/>
                  </a:lnTo>
                  <a:lnTo>
                    <a:pt x="3604" y="152"/>
                  </a:lnTo>
                  <a:lnTo>
                    <a:pt x="3602" y="140"/>
                  </a:lnTo>
                  <a:lnTo>
                    <a:pt x="3600" y="128"/>
                  </a:lnTo>
                  <a:lnTo>
                    <a:pt x="3595" y="116"/>
                  </a:lnTo>
                  <a:lnTo>
                    <a:pt x="3590" y="109"/>
                  </a:lnTo>
                  <a:lnTo>
                    <a:pt x="3581" y="103"/>
                  </a:lnTo>
                  <a:lnTo>
                    <a:pt x="3571" y="103"/>
                  </a:lnTo>
                  <a:lnTo>
                    <a:pt x="3555" y="105"/>
                  </a:lnTo>
                  <a:lnTo>
                    <a:pt x="3555" y="77"/>
                  </a:lnTo>
                  <a:lnTo>
                    <a:pt x="3567" y="69"/>
                  </a:lnTo>
                  <a:lnTo>
                    <a:pt x="3576" y="58"/>
                  </a:lnTo>
                  <a:lnTo>
                    <a:pt x="3585" y="48"/>
                  </a:lnTo>
                  <a:lnTo>
                    <a:pt x="3595" y="39"/>
                  </a:lnTo>
                  <a:lnTo>
                    <a:pt x="3609" y="32"/>
                  </a:lnTo>
                  <a:lnTo>
                    <a:pt x="3628" y="28"/>
                  </a:lnTo>
                  <a:lnTo>
                    <a:pt x="3639" y="23"/>
                  </a:lnTo>
                  <a:lnTo>
                    <a:pt x="3660" y="18"/>
                  </a:lnTo>
                  <a:lnTo>
                    <a:pt x="3686" y="11"/>
                  </a:lnTo>
                  <a:lnTo>
                    <a:pt x="3714" y="7"/>
                  </a:lnTo>
                  <a:lnTo>
                    <a:pt x="3744" y="2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" name="Google Shape;96;p1"/>
            <p:cNvGrpSpPr/>
            <p:nvPr/>
          </p:nvGrpSpPr>
          <p:grpSpPr>
            <a:xfrm>
              <a:off x="1453279" y="1947672"/>
              <a:ext cx="1809554" cy="1481328"/>
              <a:chOff x="420005" y="2421993"/>
              <a:chExt cx="975973" cy="798946"/>
            </a:xfrm>
          </p:grpSpPr>
          <p:sp>
            <p:nvSpPr>
              <p:cNvPr id="97" name="Google Shape;97;p1"/>
              <p:cNvSpPr/>
              <p:nvPr/>
            </p:nvSpPr>
            <p:spPr>
              <a:xfrm>
                <a:off x="420005" y="2506868"/>
                <a:ext cx="507251" cy="481372"/>
              </a:xfrm>
              <a:custGeom>
                <a:avLst/>
                <a:gdLst/>
                <a:ahLst/>
                <a:cxnLst/>
                <a:rect l="l" t="t" r="r" b="b"/>
                <a:pathLst>
                  <a:path w="1909859" h="1812422" extrusionOk="0">
                    <a:moveTo>
                      <a:pt x="1519138" y="1733057"/>
                    </a:moveTo>
                    <a:cubicBezTo>
                      <a:pt x="1515911" y="1762103"/>
                      <a:pt x="1547377" y="1783080"/>
                      <a:pt x="1538502" y="1812126"/>
                    </a:cubicBezTo>
                    <a:cubicBezTo>
                      <a:pt x="1474763" y="1786307"/>
                      <a:pt x="1431195" y="1732250"/>
                      <a:pt x="1373910" y="1695136"/>
                    </a:cubicBezTo>
                    <a:cubicBezTo>
                      <a:pt x="1333569" y="1668511"/>
                      <a:pt x="1291614" y="1639465"/>
                      <a:pt x="1253693" y="1606386"/>
                    </a:cubicBezTo>
                    <a:cubicBezTo>
                      <a:pt x="1210125" y="1569272"/>
                      <a:pt x="1160102" y="1538613"/>
                      <a:pt x="1111692" y="1507146"/>
                    </a:cubicBezTo>
                    <a:cubicBezTo>
                      <a:pt x="1064897" y="1477294"/>
                      <a:pt x="1029396" y="1432112"/>
                      <a:pt x="977760" y="1407907"/>
                    </a:cubicBezTo>
                    <a:cubicBezTo>
                      <a:pt x="959203" y="1399032"/>
                      <a:pt x="946294" y="1394998"/>
                      <a:pt x="927737" y="1408714"/>
                    </a:cubicBezTo>
                    <a:cubicBezTo>
                      <a:pt x="862384" y="1456316"/>
                      <a:pt x="797031" y="1504726"/>
                      <a:pt x="730872" y="1550715"/>
                    </a:cubicBezTo>
                    <a:cubicBezTo>
                      <a:pt x="650189" y="1606386"/>
                      <a:pt x="575962" y="1670932"/>
                      <a:pt x="492052" y="1723375"/>
                    </a:cubicBezTo>
                    <a:cubicBezTo>
                      <a:pt x="454131" y="1746773"/>
                      <a:pt x="419438" y="1776625"/>
                      <a:pt x="383131" y="1804057"/>
                    </a:cubicBezTo>
                    <a:cubicBezTo>
                      <a:pt x="370222" y="1818580"/>
                      <a:pt x="363767" y="1812933"/>
                      <a:pt x="368608" y="1796796"/>
                    </a:cubicBezTo>
                    <a:cubicBezTo>
                      <a:pt x="375869" y="1770171"/>
                      <a:pt x="380710" y="1742739"/>
                      <a:pt x="396040" y="1719341"/>
                    </a:cubicBezTo>
                    <a:cubicBezTo>
                      <a:pt x="421858" y="1639465"/>
                      <a:pt x="446870" y="1560397"/>
                      <a:pt x="472688" y="1480521"/>
                    </a:cubicBezTo>
                    <a:cubicBezTo>
                      <a:pt x="502541" y="1372407"/>
                      <a:pt x="542882" y="1267520"/>
                      <a:pt x="576768" y="1160212"/>
                    </a:cubicBezTo>
                    <a:cubicBezTo>
                      <a:pt x="580803" y="1146496"/>
                      <a:pt x="589678" y="1134394"/>
                      <a:pt x="585643" y="1118257"/>
                    </a:cubicBezTo>
                    <a:cubicBezTo>
                      <a:pt x="396847" y="981097"/>
                      <a:pt x="208857" y="843937"/>
                      <a:pt x="20060" y="706777"/>
                    </a:cubicBezTo>
                    <a:cubicBezTo>
                      <a:pt x="16833" y="704357"/>
                      <a:pt x="12799" y="704357"/>
                      <a:pt x="8765" y="702743"/>
                    </a:cubicBezTo>
                    <a:cubicBezTo>
                      <a:pt x="-5758" y="694675"/>
                      <a:pt x="-110" y="688221"/>
                      <a:pt x="10378" y="684186"/>
                    </a:cubicBezTo>
                    <a:cubicBezTo>
                      <a:pt x="21674" y="680152"/>
                      <a:pt x="34583" y="682573"/>
                      <a:pt x="46685" y="682573"/>
                    </a:cubicBezTo>
                    <a:cubicBezTo>
                      <a:pt x="260494" y="682573"/>
                      <a:pt x="474302" y="682573"/>
                      <a:pt x="687303" y="681766"/>
                    </a:cubicBezTo>
                    <a:cubicBezTo>
                      <a:pt x="701019" y="681766"/>
                      <a:pt x="717156" y="688221"/>
                      <a:pt x="729258" y="675311"/>
                    </a:cubicBezTo>
                    <a:cubicBezTo>
                      <a:pt x="741360" y="663209"/>
                      <a:pt x="743781" y="647879"/>
                      <a:pt x="747008" y="632550"/>
                    </a:cubicBezTo>
                    <a:cubicBezTo>
                      <a:pt x="759917" y="574458"/>
                      <a:pt x="783315" y="519594"/>
                      <a:pt x="800259" y="463117"/>
                    </a:cubicBezTo>
                    <a:cubicBezTo>
                      <a:pt x="806713" y="442139"/>
                      <a:pt x="813168" y="420355"/>
                      <a:pt x="819622" y="398571"/>
                    </a:cubicBezTo>
                    <a:cubicBezTo>
                      <a:pt x="826884" y="395344"/>
                      <a:pt x="827690" y="388889"/>
                      <a:pt x="827690" y="381628"/>
                    </a:cubicBezTo>
                    <a:cubicBezTo>
                      <a:pt x="844634" y="310627"/>
                      <a:pt x="875293" y="243661"/>
                      <a:pt x="892236" y="172660"/>
                    </a:cubicBezTo>
                    <a:cubicBezTo>
                      <a:pt x="904339" y="161365"/>
                      <a:pt x="904339" y="146035"/>
                      <a:pt x="908373" y="131512"/>
                    </a:cubicBezTo>
                    <a:cubicBezTo>
                      <a:pt x="920475" y="86330"/>
                      <a:pt x="931771" y="41148"/>
                      <a:pt x="952748" y="0"/>
                    </a:cubicBezTo>
                    <a:cubicBezTo>
                      <a:pt x="955169" y="2420"/>
                      <a:pt x="957589" y="5648"/>
                      <a:pt x="959203" y="8068"/>
                    </a:cubicBezTo>
                    <a:cubicBezTo>
                      <a:pt x="985021" y="66966"/>
                      <a:pt x="1003578" y="128285"/>
                      <a:pt x="1020521" y="190410"/>
                    </a:cubicBezTo>
                    <a:cubicBezTo>
                      <a:pt x="1024555" y="204933"/>
                      <a:pt x="1028590" y="219456"/>
                      <a:pt x="1032624" y="233979"/>
                    </a:cubicBezTo>
                    <a:cubicBezTo>
                      <a:pt x="1064897" y="317888"/>
                      <a:pt x="1093136" y="402605"/>
                      <a:pt x="1117340" y="488935"/>
                    </a:cubicBezTo>
                    <a:cubicBezTo>
                      <a:pt x="1118147" y="495390"/>
                      <a:pt x="1119761" y="501844"/>
                      <a:pt x="1120567" y="508299"/>
                    </a:cubicBezTo>
                    <a:cubicBezTo>
                      <a:pt x="1143159" y="553481"/>
                      <a:pt x="1154454" y="601890"/>
                      <a:pt x="1169784" y="649493"/>
                    </a:cubicBezTo>
                    <a:cubicBezTo>
                      <a:pt x="1179466" y="679345"/>
                      <a:pt x="1193182" y="690641"/>
                      <a:pt x="1226261" y="690641"/>
                    </a:cubicBezTo>
                    <a:cubicBezTo>
                      <a:pt x="1439263" y="689027"/>
                      <a:pt x="1652264" y="689834"/>
                      <a:pt x="1865266" y="689834"/>
                    </a:cubicBezTo>
                    <a:cubicBezTo>
                      <a:pt x="1878175" y="689834"/>
                      <a:pt x="1891891" y="686607"/>
                      <a:pt x="1904800" y="693061"/>
                    </a:cubicBezTo>
                    <a:cubicBezTo>
                      <a:pt x="1909641" y="695482"/>
                      <a:pt x="1912061" y="698709"/>
                      <a:pt x="1907221" y="696289"/>
                    </a:cubicBezTo>
                    <a:cubicBezTo>
                      <a:pt x="1907221" y="696289"/>
                      <a:pt x="1904800" y="700323"/>
                      <a:pt x="1902380" y="701937"/>
                    </a:cubicBezTo>
                    <a:cubicBezTo>
                      <a:pt x="1846709" y="742278"/>
                      <a:pt x="1791038" y="782619"/>
                      <a:pt x="1734560" y="822153"/>
                    </a:cubicBezTo>
                    <a:cubicBezTo>
                      <a:pt x="1669208" y="868949"/>
                      <a:pt x="1602241" y="914131"/>
                      <a:pt x="1536888" y="960120"/>
                    </a:cubicBezTo>
                    <a:cubicBezTo>
                      <a:pt x="1490900" y="993200"/>
                      <a:pt x="1444910" y="1027086"/>
                      <a:pt x="1398922" y="1060973"/>
                    </a:cubicBezTo>
                    <a:cubicBezTo>
                      <a:pt x="1398115" y="1061780"/>
                      <a:pt x="1397308" y="1063393"/>
                      <a:pt x="1396501" y="1064200"/>
                    </a:cubicBezTo>
                    <a:cubicBezTo>
                      <a:pt x="1369876" y="1084371"/>
                      <a:pt x="1325501" y="1094053"/>
                      <a:pt x="1323887" y="1130360"/>
                    </a:cubicBezTo>
                    <a:cubicBezTo>
                      <a:pt x="1322273" y="1161826"/>
                      <a:pt x="1343251" y="1194906"/>
                      <a:pt x="1353740" y="1227179"/>
                    </a:cubicBezTo>
                    <a:cubicBezTo>
                      <a:pt x="1387626" y="1308668"/>
                      <a:pt x="1412638" y="1393384"/>
                      <a:pt x="1438456" y="1478101"/>
                    </a:cubicBezTo>
                    <a:lnTo>
                      <a:pt x="1438456" y="1477294"/>
                    </a:lnTo>
                    <a:cubicBezTo>
                      <a:pt x="1463468" y="1563624"/>
                      <a:pt x="1496547" y="1646727"/>
                      <a:pt x="1519138" y="1733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1057934" y="3057586"/>
                <a:ext cx="157835" cy="163353"/>
              </a:xfrm>
              <a:custGeom>
                <a:avLst/>
                <a:gdLst/>
                <a:ahLst/>
                <a:cxnLst/>
                <a:rect l="l" t="t" r="r" b="b"/>
                <a:pathLst>
                  <a:path w="594267" h="615044" extrusionOk="0">
                    <a:moveTo>
                      <a:pt x="206471" y="167836"/>
                    </a:moveTo>
                    <a:cubicBezTo>
                      <a:pt x="225028" y="177518"/>
                      <a:pt x="235517" y="182359"/>
                      <a:pt x="252460" y="156541"/>
                    </a:cubicBezTo>
                    <a:cubicBezTo>
                      <a:pt x="288767" y="102483"/>
                      <a:pt x="333949" y="54074"/>
                      <a:pt x="375904" y="4051"/>
                    </a:cubicBezTo>
                    <a:cubicBezTo>
                      <a:pt x="392041" y="-4824"/>
                      <a:pt x="392041" y="1630"/>
                      <a:pt x="390427" y="16153"/>
                    </a:cubicBezTo>
                    <a:cubicBezTo>
                      <a:pt x="383166" y="71824"/>
                      <a:pt x="392041" y="127495"/>
                      <a:pt x="379938" y="183166"/>
                    </a:cubicBezTo>
                    <a:cubicBezTo>
                      <a:pt x="371870" y="217052"/>
                      <a:pt x="383972" y="239643"/>
                      <a:pt x="421086" y="245291"/>
                    </a:cubicBezTo>
                    <a:cubicBezTo>
                      <a:pt x="428348" y="246098"/>
                      <a:pt x="437223" y="246905"/>
                      <a:pt x="440450" y="256587"/>
                    </a:cubicBezTo>
                    <a:cubicBezTo>
                      <a:pt x="453359" y="260621"/>
                      <a:pt x="465462" y="264655"/>
                      <a:pt x="478371" y="268689"/>
                    </a:cubicBezTo>
                    <a:cubicBezTo>
                      <a:pt x="500155" y="277564"/>
                      <a:pt x="524360" y="281598"/>
                      <a:pt x="545337" y="292894"/>
                    </a:cubicBezTo>
                    <a:lnTo>
                      <a:pt x="544530" y="292894"/>
                    </a:lnTo>
                    <a:cubicBezTo>
                      <a:pt x="556633" y="297735"/>
                      <a:pt x="568735" y="301769"/>
                      <a:pt x="581644" y="305803"/>
                    </a:cubicBezTo>
                    <a:cubicBezTo>
                      <a:pt x="588906" y="308223"/>
                      <a:pt x="600201" y="312257"/>
                      <a:pt x="590519" y="324360"/>
                    </a:cubicBezTo>
                    <a:cubicBezTo>
                      <a:pt x="581644" y="327587"/>
                      <a:pt x="572769" y="330008"/>
                      <a:pt x="563894" y="333235"/>
                    </a:cubicBezTo>
                    <a:cubicBezTo>
                      <a:pt x="521939" y="342917"/>
                      <a:pt x="480791" y="354212"/>
                      <a:pt x="439643" y="364701"/>
                    </a:cubicBezTo>
                    <a:lnTo>
                      <a:pt x="440450" y="364701"/>
                    </a:lnTo>
                    <a:cubicBezTo>
                      <a:pt x="372677" y="384065"/>
                      <a:pt x="372677" y="384065"/>
                      <a:pt x="371870" y="456679"/>
                    </a:cubicBezTo>
                    <a:cubicBezTo>
                      <a:pt x="371870" y="464747"/>
                      <a:pt x="372677" y="472815"/>
                      <a:pt x="370256" y="480884"/>
                    </a:cubicBezTo>
                    <a:cubicBezTo>
                      <a:pt x="360575" y="520418"/>
                      <a:pt x="364609" y="559952"/>
                      <a:pt x="363802" y="599487"/>
                    </a:cubicBezTo>
                    <a:cubicBezTo>
                      <a:pt x="363802" y="605941"/>
                      <a:pt x="364609" y="614009"/>
                      <a:pt x="356540" y="614816"/>
                    </a:cubicBezTo>
                    <a:cubicBezTo>
                      <a:pt x="348472" y="616430"/>
                      <a:pt x="346052" y="609168"/>
                      <a:pt x="343631" y="602714"/>
                    </a:cubicBezTo>
                    <a:cubicBezTo>
                      <a:pt x="308938" y="550270"/>
                      <a:pt x="279085" y="494600"/>
                      <a:pt x="241165" y="444576"/>
                    </a:cubicBezTo>
                    <a:cubicBezTo>
                      <a:pt x="220994" y="417951"/>
                      <a:pt x="199210" y="433281"/>
                      <a:pt x="177425" y="438929"/>
                    </a:cubicBezTo>
                    <a:cubicBezTo>
                      <a:pt x="146766" y="446190"/>
                      <a:pt x="116107" y="454258"/>
                      <a:pt x="85448" y="462327"/>
                    </a:cubicBezTo>
                    <a:lnTo>
                      <a:pt x="86255" y="462327"/>
                    </a:lnTo>
                    <a:cubicBezTo>
                      <a:pt x="63663" y="472815"/>
                      <a:pt x="39459" y="473622"/>
                      <a:pt x="16061" y="482497"/>
                    </a:cubicBezTo>
                    <a:cubicBezTo>
                      <a:pt x="10413" y="484918"/>
                      <a:pt x="-3303" y="488145"/>
                      <a:pt x="731" y="472008"/>
                    </a:cubicBezTo>
                    <a:cubicBezTo>
                      <a:pt x="45106" y="417145"/>
                      <a:pt x="87868" y="361474"/>
                      <a:pt x="133857" y="308223"/>
                    </a:cubicBezTo>
                    <a:cubicBezTo>
                      <a:pt x="147573" y="292087"/>
                      <a:pt x="137891" y="284019"/>
                      <a:pt x="131436" y="274337"/>
                    </a:cubicBezTo>
                    <a:cubicBezTo>
                      <a:pt x="95936" y="221086"/>
                      <a:pt x="62050" y="166222"/>
                      <a:pt x="24129" y="114586"/>
                    </a:cubicBezTo>
                    <a:cubicBezTo>
                      <a:pt x="7186" y="91188"/>
                      <a:pt x="28163" y="103290"/>
                      <a:pt x="33811" y="100870"/>
                    </a:cubicBezTo>
                    <a:cubicBezTo>
                      <a:pt x="56402" y="110552"/>
                      <a:pt x="83027" y="111358"/>
                      <a:pt x="102391" y="129108"/>
                    </a:cubicBezTo>
                    <a:cubicBezTo>
                      <a:pt x="114493" y="133143"/>
                      <a:pt x="125789" y="137177"/>
                      <a:pt x="137891" y="141211"/>
                    </a:cubicBezTo>
                    <a:cubicBezTo>
                      <a:pt x="160482" y="148472"/>
                      <a:pt x="186301" y="150086"/>
                      <a:pt x="206471" y="1678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1231860" y="2871802"/>
                <a:ext cx="164118" cy="156431"/>
              </a:xfrm>
              <a:custGeom>
                <a:avLst/>
                <a:gdLst/>
                <a:ahLst/>
                <a:cxnLst/>
                <a:rect l="l" t="t" r="r" b="b"/>
                <a:pathLst>
                  <a:path w="617923" h="588981" extrusionOk="0">
                    <a:moveTo>
                      <a:pt x="611787" y="217842"/>
                    </a:moveTo>
                    <a:cubicBezTo>
                      <a:pt x="551275" y="255763"/>
                      <a:pt x="503672" y="310627"/>
                      <a:pt x="442354" y="347741"/>
                    </a:cubicBezTo>
                    <a:cubicBezTo>
                      <a:pt x="422990" y="359843"/>
                      <a:pt x="444774" y="379207"/>
                      <a:pt x="442354" y="394537"/>
                    </a:cubicBezTo>
                    <a:cubicBezTo>
                      <a:pt x="466558" y="430037"/>
                      <a:pt x="471399" y="473605"/>
                      <a:pt x="487536" y="512333"/>
                    </a:cubicBezTo>
                    <a:cubicBezTo>
                      <a:pt x="489149" y="518787"/>
                      <a:pt x="490763" y="525242"/>
                      <a:pt x="492377" y="531697"/>
                    </a:cubicBezTo>
                    <a:cubicBezTo>
                      <a:pt x="514161" y="568004"/>
                      <a:pt x="513354" y="570424"/>
                      <a:pt x="486729" y="572845"/>
                    </a:cubicBezTo>
                    <a:cubicBezTo>
                      <a:pt x="443160" y="526049"/>
                      <a:pt x="381842" y="503458"/>
                      <a:pt x="335853" y="460696"/>
                    </a:cubicBezTo>
                    <a:cubicBezTo>
                      <a:pt x="321330" y="446980"/>
                      <a:pt x="312455" y="447787"/>
                      <a:pt x="294705" y="463924"/>
                    </a:cubicBezTo>
                    <a:cubicBezTo>
                      <a:pt x="245489" y="509106"/>
                      <a:pt x="181750" y="537345"/>
                      <a:pt x="136568" y="588981"/>
                    </a:cubicBezTo>
                    <a:cubicBezTo>
                      <a:pt x="122851" y="580106"/>
                      <a:pt x="122851" y="580106"/>
                      <a:pt x="126079" y="567197"/>
                    </a:cubicBezTo>
                    <a:cubicBezTo>
                      <a:pt x="139795" y="510719"/>
                      <a:pt x="159965" y="455048"/>
                      <a:pt x="174488" y="398571"/>
                    </a:cubicBezTo>
                    <a:cubicBezTo>
                      <a:pt x="194659" y="375173"/>
                      <a:pt x="184977" y="357423"/>
                      <a:pt x="163193" y="342900"/>
                    </a:cubicBezTo>
                    <a:cubicBezTo>
                      <a:pt x="109136" y="306593"/>
                      <a:pt x="55078" y="270286"/>
                      <a:pt x="1021" y="233979"/>
                    </a:cubicBezTo>
                    <a:cubicBezTo>
                      <a:pt x="-4627" y="210581"/>
                      <a:pt x="14737" y="222683"/>
                      <a:pt x="20385" y="222683"/>
                    </a:cubicBezTo>
                    <a:cubicBezTo>
                      <a:pt x="73635" y="222683"/>
                      <a:pt x="127692" y="218649"/>
                      <a:pt x="180943" y="218649"/>
                    </a:cubicBezTo>
                    <a:cubicBezTo>
                      <a:pt x="219670" y="219456"/>
                      <a:pt x="239034" y="205740"/>
                      <a:pt x="246296" y="167819"/>
                    </a:cubicBezTo>
                    <a:cubicBezTo>
                      <a:pt x="251943" y="137967"/>
                      <a:pt x="261625" y="108921"/>
                      <a:pt x="272114" y="80682"/>
                    </a:cubicBezTo>
                    <a:lnTo>
                      <a:pt x="272114" y="81489"/>
                    </a:lnTo>
                    <a:cubicBezTo>
                      <a:pt x="278569" y="54057"/>
                      <a:pt x="287443" y="26625"/>
                      <a:pt x="296319" y="0"/>
                    </a:cubicBezTo>
                    <a:lnTo>
                      <a:pt x="295512" y="807"/>
                    </a:lnTo>
                    <a:cubicBezTo>
                      <a:pt x="313262" y="-3227"/>
                      <a:pt x="313262" y="11295"/>
                      <a:pt x="317296" y="21784"/>
                    </a:cubicBezTo>
                    <a:cubicBezTo>
                      <a:pt x="329398" y="56478"/>
                      <a:pt x="340694" y="91171"/>
                      <a:pt x="351989" y="125865"/>
                    </a:cubicBezTo>
                    <a:cubicBezTo>
                      <a:pt x="356023" y="140387"/>
                      <a:pt x="360058" y="154910"/>
                      <a:pt x="364092" y="169433"/>
                    </a:cubicBezTo>
                    <a:cubicBezTo>
                      <a:pt x="377808" y="224297"/>
                      <a:pt x="420569" y="217035"/>
                      <a:pt x="460911" y="213001"/>
                    </a:cubicBezTo>
                    <a:cubicBezTo>
                      <a:pt x="511740" y="208160"/>
                      <a:pt x="562571" y="203319"/>
                      <a:pt x="613400" y="207354"/>
                    </a:cubicBezTo>
                    <a:cubicBezTo>
                      <a:pt x="619048" y="208160"/>
                      <a:pt x="611787" y="206547"/>
                      <a:pt x="616627" y="209774"/>
                    </a:cubicBezTo>
                    <a:cubicBezTo>
                      <a:pt x="620661" y="213001"/>
                      <a:pt x="614207" y="215422"/>
                      <a:pt x="611787" y="2178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1056504" y="2421993"/>
                <a:ext cx="159985" cy="163791"/>
              </a:xfrm>
              <a:custGeom>
                <a:avLst/>
                <a:gdLst/>
                <a:ahLst/>
                <a:cxnLst/>
                <a:rect l="l" t="t" r="r" b="b"/>
                <a:pathLst>
                  <a:path w="602361" h="616693" extrusionOk="0">
                    <a:moveTo>
                      <a:pt x="14187" y="434940"/>
                    </a:moveTo>
                    <a:cubicBezTo>
                      <a:pt x="18221" y="430905"/>
                      <a:pt x="21448" y="426871"/>
                      <a:pt x="25483" y="422837"/>
                    </a:cubicBezTo>
                    <a:cubicBezTo>
                      <a:pt x="35165" y="400246"/>
                      <a:pt x="54528" y="386530"/>
                      <a:pt x="70665" y="370394"/>
                    </a:cubicBezTo>
                    <a:cubicBezTo>
                      <a:pt x="74699" y="366360"/>
                      <a:pt x="77926" y="362325"/>
                      <a:pt x="81960" y="359098"/>
                    </a:cubicBezTo>
                    <a:cubicBezTo>
                      <a:pt x="90835" y="336507"/>
                      <a:pt x="111006" y="322791"/>
                      <a:pt x="127142" y="306655"/>
                    </a:cubicBezTo>
                    <a:cubicBezTo>
                      <a:pt x="137631" y="296166"/>
                      <a:pt x="154574" y="288905"/>
                      <a:pt x="141665" y="267927"/>
                    </a:cubicBezTo>
                    <a:cubicBezTo>
                      <a:pt x="106165" y="211449"/>
                      <a:pt x="73085" y="154165"/>
                      <a:pt x="38392" y="96880"/>
                    </a:cubicBezTo>
                    <a:cubicBezTo>
                      <a:pt x="26289" y="89619"/>
                      <a:pt x="27903" y="82358"/>
                      <a:pt x="40005" y="81551"/>
                    </a:cubicBezTo>
                    <a:cubicBezTo>
                      <a:pt x="48880" y="80744"/>
                      <a:pt x="60983" y="81551"/>
                      <a:pt x="65824" y="92846"/>
                    </a:cubicBezTo>
                    <a:cubicBezTo>
                      <a:pt x="121494" y="116244"/>
                      <a:pt x="177165" y="138835"/>
                      <a:pt x="232029" y="163847"/>
                    </a:cubicBezTo>
                    <a:cubicBezTo>
                      <a:pt x="259461" y="176756"/>
                      <a:pt x="261882" y="150938"/>
                      <a:pt x="274791" y="141256"/>
                    </a:cubicBezTo>
                    <a:cubicBezTo>
                      <a:pt x="284473" y="118665"/>
                      <a:pt x="303837" y="104949"/>
                      <a:pt x="319973" y="88812"/>
                    </a:cubicBezTo>
                    <a:cubicBezTo>
                      <a:pt x="324007" y="84778"/>
                      <a:pt x="327234" y="80744"/>
                      <a:pt x="331269" y="77517"/>
                    </a:cubicBezTo>
                    <a:cubicBezTo>
                      <a:pt x="340144" y="54926"/>
                      <a:pt x="360314" y="41210"/>
                      <a:pt x="376451" y="25073"/>
                    </a:cubicBezTo>
                    <a:cubicBezTo>
                      <a:pt x="380485" y="21039"/>
                      <a:pt x="383712" y="17005"/>
                      <a:pt x="387746" y="12971"/>
                    </a:cubicBezTo>
                    <a:cubicBezTo>
                      <a:pt x="389360" y="6516"/>
                      <a:pt x="393394" y="-745"/>
                      <a:pt x="400655" y="62"/>
                    </a:cubicBezTo>
                    <a:cubicBezTo>
                      <a:pt x="408724" y="868"/>
                      <a:pt x="408724" y="9744"/>
                      <a:pt x="407917" y="16198"/>
                    </a:cubicBezTo>
                    <a:cubicBezTo>
                      <a:pt x="405496" y="54119"/>
                      <a:pt x="400655" y="92846"/>
                      <a:pt x="396621" y="130767"/>
                    </a:cubicBezTo>
                    <a:cubicBezTo>
                      <a:pt x="395008" y="143676"/>
                      <a:pt x="395008" y="157392"/>
                      <a:pt x="391780" y="169495"/>
                    </a:cubicBezTo>
                    <a:cubicBezTo>
                      <a:pt x="382099" y="211449"/>
                      <a:pt x="396621" y="239688"/>
                      <a:pt x="436963" y="255018"/>
                    </a:cubicBezTo>
                    <a:cubicBezTo>
                      <a:pt x="473270" y="269541"/>
                      <a:pt x="509577" y="284064"/>
                      <a:pt x="546691" y="299393"/>
                    </a:cubicBezTo>
                    <a:cubicBezTo>
                      <a:pt x="565247" y="305848"/>
                      <a:pt x="584611" y="310689"/>
                      <a:pt x="602361" y="329246"/>
                    </a:cubicBezTo>
                    <a:cubicBezTo>
                      <a:pt x="549111" y="347803"/>
                      <a:pt x="495861" y="354257"/>
                      <a:pt x="444224" y="367166"/>
                    </a:cubicBezTo>
                    <a:cubicBezTo>
                      <a:pt x="372417" y="385723"/>
                      <a:pt x="371610" y="384917"/>
                      <a:pt x="365962" y="470440"/>
                    </a:cubicBezTo>
                    <a:cubicBezTo>
                      <a:pt x="354666" y="516429"/>
                      <a:pt x="361928" y="565645"/>
                      <a:pt x="348212" y="611634"/>
                    </a:cubicBezTo>
                    <a:cubicBezTo>
                      <a:pt x="346598" y="616475"/>
                      <a:pt x="342564" y="618895"/>
                      <a:pt x="344985" y="614054"/>
                    </a:cubicBezTo>
                    <a:cubicBezTo>
                      <a:pt x="343371" y="613248"/>
                      <a:pt x="340951" y="611634"/>
                      <a:pt x="339337" y="609213"/>
                    </a:cubicBezTo>
                    <a:cubicBezTo>
                      <a:pt x="299803" y="548702"/>
                      <a:pt x="270757" y="481735"/>
                      <a:pt x="226382" y="423644"/>
                    </a:cubicBezTo>
                    <a:cubicBezTo>
                      <a:pt x="195722" y="411542"/>
                      <a:pt x="168290" y="427678"/>
                      <a:pt x="140858" y="434133"/>
                    </a:cubicBezTo>
                    <a:cubicBezTo>
                      <a:pt x="102131" y="443008"/>
                      <a:pt x="62596" y="447849"/>
                      <a:pt x="25483" y="460758"/>
                    </a:cubicBezTo>
                    <a:cubicBezTo>
                      <a:pt x="16607" y="463985"/>
                      <a:pt x="5312" y="468019"/>
                      <a:pt x="471" y="457531"/>
                    </a:cubicBezTo>
                    <a:cubicBezTo>
                      <a:pt x="-1949" y="447849"/>
                      <a:pt x="5312" y="438974"/>
                      <a:pt x="14187" y="4349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1225489" y="2603714"/>
                <a:ext cx="163616" cy="161408"/>
              </a:xfrm>
              <a:custGeom>
                <a:avLst/>
                <a:gdLst/>
                <a:ahLst/>
                <a:cxnLst/>
                <a:rect l="l" t="t" r="r" b="b"/>
                <a:pathLst>
                  <a:path w="616035" h="607719" extrusionOk="0">
                    <a:moveTo>
                      <a:pt x="379207" y="154148"/>
                    </a:moveTo>
                    <a:cubicBezTo>
                      <a:pt x="404218" y="142046"/>
                      <a:pt x="430037" y="129944"/>
                      <a:pt x="455048" y="117841"/>
                    </a:cubicBezTo>
                    <a:cubicBezTo>
                      <a:pt x="489742" y="100898"/>
                      <a:pt x="519594" y="71046"/>
                      <a:pt x="562356" y="73466"/>
                    </a:cubicBezTo>
                    <a:cubicBezTo>
                      <a:pt x="563969" y="80727"/>
                      <a:pt x="563163" y="86375"/>
                      <a:pt x="555901" y="89603"/>
                    </a:cubicBezTo>
                    <a:cubicBezTo>
                      <a:pt x="551867" y="98478"/>
                      <a:pt x="547833" y="107353"/>
                      <a:pt x="542992" y="117034"/>
                    </a:cubicBezTo>
                    <a:cubicBezTo>
                      <a:pt x="531696" y="138012"/>
                      <a:pt x="526049" y="162217"/>
                      <a:pt x="506685" y="178353"/>
                    </a:cubicBezTo>
                    <a:cubicBezTo>
                      <a:pt x="502651" y="187228"/>
                      <a:pt x="498617" y="196103"/>
                      <a:pt x="494583" y="205785"/>
                    </a:cubicBezTo>
                    <a:cubicBezTo>
                      <a:pt x="488128" y="233217"/>
                      <a:pt x="455855" y="253388"/>
                      <a:pt x="470378" y="287274"/>
                    </a:cubicBezTo>
                    <a:cubicBezTo>
                      <a:pt x="484901" y="301797"/>
                      <a:pt x="499423" y="316320"/>
                      <a:pt x="513947" y="331650"/>
                    </a:cubicBezTo>
                    <a:cubicBezTo>
                      <a:pt x="546220" y="361502"/>
                      <a:pt x="576072" y="392968"/>
                      <a:pt x="606731" y="424434"/>
                    </a:cubicBezTo>
                    <a:cubicBezTo>
                      <a:pt x="612379" y="430082"/>
                      <a:pt x="619640" y="435730"/>
                      <a:pt x="613993" y="444605"/>
                    </a:cubicBezTo>
                    <a:cubicBezTo>
                      <a:pt x="609958" y="450253"/>
                      <a:pt x="601890" y="449446"/>
                      <a:pt x="595436" y="447832"/>
                    </a:cubicBezTo>
                    <a:cubicBezTo>
                      <a:pt x="540572" y="432503"/>
                      <a:pt x="483287" y="430889"/>
                      <a:pt x="429230" y="414752"/>
                    </a:cubicBezTo>
                    <a:cubicBezTo>
                      <a:pt x="371945" y="399423"/>
                      <a:pt x="363877" y="443798"/>
                      <a:pt x="348548" y="480912"/>
                    </a:cubicBezTo>
                    <a:cubicBezTo>
                      <a:pt x="334832" y="507537"/>
                      <a:pt x="325957" y="536583"/>
                      <a:pt x="304979" y="558367"/>
                    </a:cubicBezTo>
                    <a:cubicBezTo>
                      <a:pt x="298525" y="572890"/>
                      <a:pt x="291263" y="587413"/>
                      <a:pt x="284809" y="601935"/>
                    </a:cubicBezTo>
                    <a:cubicBezTo>
                      <a:pt x="261411" y="617265"/>
                      <a:pt x="265445" y="598708"/>
                      <a:pt x="264638" y="585799"/>
                    </a:cubicBezTo>
                    <a:cubicBezTo>
                      <a:pt x="260604" y="532549"/>
                      <a:pt x="250115" y="480105"/>
                      <a:pt x="243661" y="426855"/>
                    </a:cubicBezTo>
                    <a:cubicBezTo>
                      <a:pt x="243661" y="394582"/>
                      <a:pt x="232365" y="371991"/>
                      <a:pt x="194444" y="376025"/>
                    </a:cubicBezTo>
                    <a:cubicBezTo>
                      <a:pt x="133933" y="362309"/>
                      <a:pt x="71807" y="355854"/>
                      <a:pt x="0" y="338104"/>
                    </a:cubicBezTo>
                    <a:cubicBezTo>
                      <a:pt x="51637" y="307445"/>
                      <a:pt x="96819" y="284854"/>
                      <a:pt x="144421" y="267104"/>
                    </a:cubicBezTo>
                    <a:cubicBezTo>
                      <a:pt x="164592" y="257422"/>
                      <a:pt x="183956" y="248547"/>
                      <a:pt x="204126" y="238865"/>
                    </a:cubicBezTo>
                    <a:cubicBezTo>
                      <a:pt x="228331" y="203365"/>
                      <a:pt x="204126" y="169478"/>
                      <a:pt x="200899" y="134785"/>
                    </a:cubicBezTo>
                    <a:cubicBezTo>
                      <a:pt x="200092" y="99284"/>
                      <a:pt x="192831" y="63784"/>
                      <a:pt x="187183" y="29091"/>
                    </a:cubicBezTo>
                    <a:cubicBezTo>
                      <a:pt x="185569" y="19409"/>
                      <a:pt x="178308" y="6500"/>
                      <a:pt x="191217" y="852"/>
                    </a:cubicBezTo>
                    <a:cubicBezTo>
                      <a:pt x="200899" y="-3182"/>
                      <a:pt x="206547" y="8113"/>
                      <a:pt x="213808" y="13761"/>
                    </a:cubicBezTo>
                    <a:cubicBezTo>
                      <a:pt x="221070" y="20216"/>
                      <a:pt x="225911" y="27477"/>
                      <a:pt x="229138" y="36352"/>
                    </a:cubicBezTo>
                    <a:cubicBezTo>
                      <a:pt x="254149" y="62170"/>
                      <a:pt x="279161" y="87182"/>
                      <a:pt x="304979" y="113000"/>
                    </a:cubicBezTo>
                    <a:cubicBezTo>
                      <a:pt x="317888" y="121069"/>
                      <a:pt x="325957" y="133171"/>
                      <a:pt x="335638" y="143660"/>
                    </a:cubicBezTo>
                    <a:cubicBezTo>
                      <a:pt x="348548" y="158183"/>
                      <a:pt x="362263" y="162217"/>
                      <a:pt x="379207" y="154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3" name="Google Shape;103;p1"/>
          <p:cNvSpPr txBox="1"/>
          <p:nvPr/>
        </p:nvSpPr>
        <p:spPr>
          <a:xfrm>
            <a:off x="6451642" y="3838965"/>
            <a:ext cx="534595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PPT Templates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6451641" y="5696800"/>
            <a:ext cx="5300411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the Subtitle of Your Presentation</a:t>
            </a: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1"/>
          <p:cNvGrpSpPr/>
          <p:nvPr/>
        </p:nvGrpSpPr>
        <p:grpSpPr>
          <a:xfrm>
            <a:off x="3347486" y="2760229"/>
            <a:ext cx="2650751" cy="2637572"/>
            <a:chOff x="6589011" y="441431"/>
            <a:chExt cx="3298883" cy="3282484"/>
          </a:xfrm>
        </p:grpSpPr>
        <p:sp>
          <p:nvSpPr>
            <p:cNvPr id="106" name="Google Shape;106;p1"/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/>
              <a:ahLst/>
              <a:cxnLst/>
              <a:rect l="l" t="t" r="r" b="b"/>
              <a:pathLst>
                <a:path w="2977545" h="1342745" extrusionOk="0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solidFill>
              <a:srgbClr val="AC1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/>
              <a:ahLst/>
              <a:cxnLst/>
              <a:rect l="l" t="t" r="r" b="b"/>
              <a:pathLst>
                <a:path w="1618401" h="2582023" extrusionOk="0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solidFill>
              <a:srgbClr val="AC1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/>
              <a:ahLst/>
              <a:cxnLst/>
              <a:rect l="l" t="t" r="r" b="b"/>
              <a:pathLst>
                <a:path w="1619218" h="2576891" extrusionOk="0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solidFill>
              <a:srgbClr val="AC1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/>
              <a:ahLst/>
              <a:cxnLst/>
              <a:rect l="l" t="t" r="r" b="b"/>
              <a:pathLst>
                <a:path w="522808" h="903493" extrusionOk="0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solidFill>
              <a:srgbClr val="AC1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/>
              <a:ahLst/>
              <a:cxnLst/>
              <a:rect l="l" t="t" r="r" b="b"/>
              <a:pathLst>
                <a:path w="520855" h="902712" extrusionOk="0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solidFill>
              <a:srgbClr val="AC1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/>
              <a:ahLst/>
              <a:cxnLst/>
              <a:rect l="l" t="t" r="r" b="b"/>
              <a:pathLst>
                <a:path w="1042882" h="395220" extrusionOk="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solidFill>
              <a:srgbClr val="AC1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"/>
          <p:cNvGrpSpPr/>
          <p:nvPr/>
        </p:nvGrpSpPr>
        <p:grpSpPr>
          <a:xfrm rot="-1334478">
            <a:off x="2399769" y="3102999"/>
            <a:ext cx="4608096" cy="1924171"/>
            <a:chOff x="-59" y="881022"/>
            <a:chExt cx="12190769" cy="5090415"/>
          </a:xfrm>
        </p:grpSpPr>
        <p:grpSp>
          <p:nvGrpSpPr>
            <p:cNvPr id="113" name="Google Shape;113;p1"/>
            <p:cNvGrpSpPr/>
            <p:nvPr/>
          </p:nvGrpSpPr>
          <p:grpSpPr>
            <a:xfrm>
              <a:off x="163930" y="2477033"/>
              <a:ext cx="3248496" cy="1898770"/>
              <a:chOff x="163930" y="2477033"/>
              <a:chExt cx="3248496" cy="1898770"/>
            </a:xfrm>
          </p:grpSpPr>
          <p:sp>
            <p:nvSpPr>
              <p:cNvPr id="114" name="Google Shape;114;p1"/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/>
                <a:ahLst/>
                <a:cxnLst/>
                <a:rect l="l" t="t" r="r" b="b"/>
                <a:pathLst>
                  <a:path w="956990" h="118674" extrusionOk="0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/>
                <a:ahLst/>
                <a:cxnLst/>
                <a:rect l="l" t="t" r="r" b="b"/>
                <a:pathLst>
                  <a:path w="1007831" h="115323" extrusionOk="0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/>
                <a:ahLst/>
                <a:cxnLst/>
                <a:rect l="l" t="t" r="r" b="b"/>
                <a:pathLst>
                  <a:path w="38852" h="21334" extrusionOk="0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/>
                <a:ahLst/>
                <a:cxnLst/>
                <a:rect l="l" t="t" r="r" b="b"/>
                <a:pathLst>
                  <a:path w="3245201" h="1895746" extrusionOk="0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"/>
            <p:cNvGrpSpPr/>
            <p:nvPr/>
          </p:nvGrpSpPr>
          <p:grpSpPr>
            <a:xfrm>
              <a:off x="996210" y="2831708"/>
              <a:ext cx="4225872" cy="1205694"/>
              <a:chOff x="996210" y="2831708"/>
              <a:chExt cx="4225872" cy="1205694"/>
            </a:xfrm>
          </p:grpSpPr>
          <p:sp>
            <p:nvSpPr>
              <p:cNvPr id="119" name="Google Shape;119;p1"/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/>
                <a:ahLst/>
                <a:cxnLst/>
                <a:rect l="l" t="t" r="r" b="b"/>
                <a:pathLst>
                  <a:path w="1067610" h="1205694" extrusionOk="0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/>
                <a:ahLst/>
                <a:cxnLst/>
                <a:rect l="l" t="t" r="r" b="b"/>
                <a:pathLst>
                  <a:path w="1095907" h="1192580" extrusionOk="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/>
                <a:ahLst/>
                <a:cxnLst/>
                <a:rect l="l" t="t" r="r" b="b"/>
                <a:pathLst>
                  <a:path w="1039905" h="1172347" extrusionOk="0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/>
                <a:ahLst/>
                <a:cxnLst/>
                <a:rect l="l" t="t" r="r" b="b"/>
                <a:pathLst>
                  <a:path w="779241" h="1150150" extrusionOk="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1"/>
            <p:cNvGrpSpPr/>
            <p:nvPr/>
          </p:nvGrpSpPr>
          <p:grpSpPr>
            <a:xfrm>
              <a:off x="4288437" y="881022"/>
              <a:ext cx="3599327" cy="805748"/>
              <a:chOff x="4288437" y="881022"/>
              <a:chExt cx="3599327" cy="805748"/>
            </a:xfrm>
          </p:grpSpPr>
          <p:sp>
            <p:nvSpPr>
              <p:cNvPr id="124" name="Google Shape;124;p1"/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/>
                <a:ahLst/>
                <a:cxnLst/>
                <a:rect l="l" t="t" r="r" b="b"/>
                <a:pathLst>
                  <a:path w="845144" h="446119" extrusionOk="0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/>
                <a:ahLst/>
                <a:cxnLst/>
                <a:rect l="l" t="t" r="r" b="b"/>
                <a:pathLst>
                  <a:path w="3599327" h="805748" extrusionOk="0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/>
                <a:ahLst/>
                <a:cxnLst/>
                <a:rect l="l" t="t" r="r" b="b"/>
                <a:pathLst>
                  <a:path w="2097425" h="553456" extrusionOk="0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1"/>
            <p:cNvGrpSpPr/>
            <p:nvPr/>
          </p:nvGrpSpPr>
          <p:grpSpPr>
            <a:xfrm>
              <a:off x="-59" y="2352663"/>
              <a:ext cx="3411085" cy="2148287"/>
              <a:chOff x="-59" y="2352663"/>
              <a:chExt cx="3411085" cy="2148287"/>
            </a:xfrm>
          </p:grpSpPr>
          <p:sp>
            <p:nvSpPr>
              <p:cNvPr id="128" name="Google Shape;128;p1"/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/>
                <a:ahLst/>
                <a:cxnLst/>
                <a:rect l="l" t="t" r="r" b="b"/>
                <a:pathLst>
                  <a:path w="302207" h="94886" extrusionOk="0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/>
                <a:ahLst/>
                <a:cxnLst/>
                <a:rect l="l" t="t" r="r" b="b"/>
                <a:pathLst>
                  <a:path w="91129" h="97888" extrusionOk="0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/>
                <a:ahLst/>
                <a:cxnLst/>
                <a:rect l="l" t="t" r="r" b="b"/>
                <a:pathLst>
                  <a:path w="30161" h="18833" extrusionOk="0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/>
                <a:ahLst/>
                <a:cxnLst/>
                <a:rect l="l" t="t" r="r" b="b"/>
                <a:pathLst>
                  <a:path w="695546" h="97613" extrusionOk="0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/>
                <a:ahLst/>
                <a:cxnLst/>
                <a:rect l="l" t="t" r="r" b="b"/>
                <a:pathLst>
                  <a:path w="719224" h="95642" extrusionOk="0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/>
                <a:ahLst/>
                <a:cxnLst/>
                <a:rect l="l" t="t" r="r" b="b"/>
                <a:pathLst>
                  <a:path w="630123" h="99537" extrusionOk="0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/>
                <a:ahLst/>
                <a:cxnLst/>
                <a:rect l="l" t="t" r="r" b="b"/>
                <a:pathLst>
                  <a:path w="188309" h="97816" extrusionOk="0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/>
                <a:ahLst/>
                <a:cxnLst/>
                <a:rect l="l" t="t" r="r" b="b"/>
                <a:pathLst>
                  <a:path w="30368" h="18060" extrusionOk="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740" extrusionOk="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53030" h="60825" extrusionOk="0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/>
                <a:ahLst/>
                <a:cxnLst/>
                <a:rect l="l" t="t" r="r" b="b"/>
                <a:pathLst>
                  <a:path w="667482" h="129488" extrusionOk="0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/>
                <a:ahLst/>
                <a:cxnLst/>
                <a:rect l="l" t="t" r="r" b="b"/>
                <a:pathLst>
                  <a:path w="3387122" h="1986929" extrusionOk="0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/>
                <a:ahLst/>
                <a:cxnLst/>
                <a:rect l="l" t="t" r="r" b="b"/>
                <a:pathLst>
                  <a:path w="28969" h="38516" extrusionOk="0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" name="Google Shape;141;p1"/>
            <p:cNvSpPr/>
            <p:nvPr/>
          </p:nvSpPr>
          <p:spPr>
            <a:xfrm>
              <a:off x="5650790" y="3431962"/>
              <a:ext cx="597201" cy="200050"/>
            </a:xfrm>
            <a:custGeom>
              <a:avLst/>
              <a:gdLst/>
              <a:ahLst/>
              <a:cxnLst/>
              <a:rect l="l" t="t" r="r" b="b"/>
              <a:pathLst>
                <a:path w="597201" h="200050" extrusionOk="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" name="Google Shape;142;p1"/>
            <p:cNvGrpSpPr/>
            <p:nvPr/>
          </p:nvGrpSpPr>
          <p:grpSpPr>
            <a:xfrm>
              <a:off x="4252385" y="5163428"/>
              <a:ext cx="3667970" cy="808009"/>
              <a:chOff x="4252385" y="5163428"/>
              <a:chExt cx="3667970" cy="808009"/>
            </a:xfrm>
          </p:grpSpPr>
          <p:sp>
            <p:nvSpPr>
              <p:cNvPr id="143" name="Google Shape;143;p1"/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/>
                <a:ahLst/>
                <a:cxnLst/>
                <a:rect l="l" t="t" r="r" b="b"/>
                <a:pathLst>
                  <a:path w="603766" h="332021" extrusionOk="0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24142" extrusionOk="0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/>
                <a:ahLst/>
                <a:cxnLst/>
                <a:rect l="l" t="t" r="r" b="b"/>
                <a:pathLst>
                  <a:path w="572565" h="429608" extrusionOk="0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/>
                <a:ahLst/>
                <a:cxnLst/>
                <a:rect l="l" t="t" r="r" b="b"/>
                <a:pathLst>
                  <a:path w="3142810" h="808009" extrusionOk="0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/>
                <a:ahLst/>
                <a:cxnLst/>
                <a:rect l="l" t="t" r="r" b="b"/>
                <a:pathLst>
                  <a:path w="2270923" h="556637" extrusionOk="0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1"/>
            <p:cNvGrpSpPr/>
            <p:nvPr/>
          </p:nvGrpSpPr>
          <p:grpSpPr>
            <a:xfrm>
              <a:off x="8778522" y="2352659"/>
              <a:ext cx="3412188" cy="2147591"/>
              <a:chOff x="8778522" y="2352659"/>
              <a:chExt cx="3412188" cy="2147591"/>
            </a:xfrm>
          </p:grpSpPr>
          <p:sp>
            <p:nvSpPr>
              <p:cNvPr id="149" name="Google Shape;149;p1"/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/>
                <a:ahLst/>
                <a:cxnLst/>
                <a:rect l="l" t="t" r="r" b="b"/>
                <a:pathLst>
                  <a:path w="942423" h="99371" extrusionOk="0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/>
                <a:ahLst/>
                <a:cxnLst/>
                <a:rect l="l" t="t" r="r" b="b"/>
                <a:pathLst>
                  <a:path w="806850" h="98919" extrusionOk="0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/>
                <a:ahLst/>
                <a:cxnLst/>
                <a:rect l="l" t="t" r="r" b="b"/>
                <a:pathLst>
                  <a:path w="422618" h="98654" extrusionOk="0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/>
                <a:ahLst/>
                <a:cxnLst/>
                <a:rect l="l" t="t" r="r" b="b"/>
                <a:pathLst>
                  <a:path w="70974" h="50145" extrusionOk="0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/>
                <a:ahLst/>
                <a:cxnLst/>
                <a:rect l="l" t="t" r="r" b="b"/>
                <a:pathLst>
                  <a:path w="61108" h="32614" extrusionOk="0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/>
                <a:ahLst/>
                <a:cxnLst/>
                <a:rect l="l" t="t" r="r" b="b"/>
                <a:pathLst>
                  <a:path w="54812" h="23939" extrusionOk="0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/>
                <a:ahLst/>
                <a:cxnLst/>
                <a:rect l="l" t="t" r="r" b="b"/>
                <a:pathLst>
                  <a:path w="28567" h="26031" extrusionOk="0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/>
                <a:ahLst/>
                <a:cxnLst/>
                <a:rect l="l" t="t" r="r" b="b"/>
                <a:pathLst>
                  <a:path w="594810" h="97389" extrusionOk="0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/>
                <a:ahLst/>
                <a:cxnLst/>
                <a:rect l="l" t="t" r="r" b="b"/>
                <a:pathLst>
                  <a:path w="272083" h="99724" extrusionOk="0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/>
                <a:ahLst/>
                <a:cxnLst/>
                <a:rect l="l" t="t" r="r" b="b"/>
                <a:pathLst>
                  <a:path w="77876" h="97260" extrusionOk="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/>
                <a:ahLst/>
                <a:cxnLst/>
                <a:rect l="l" t="t" r="r" b="b"/>
                <a:pathLst>
                  <a:path w="2430037" h="263179" extrusionOk="0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/>
                <a:ahLst/>
                <a:cxnLst/>
                <a:rect l="l" t="t" r="r" b="b"/>
                <a:pathLst>
                  <a:path w="1145228" h="1950567" extrusionOk="0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1"/>
            <p:cNvGrpSpPr/>
            <p:nvPr/>
          </p:nvGrpSpPr>
          <p:grpSpPr>
            <a:xfrm>
              <a:off x="8777801" y="2476826"/>
              <a:ext cx="3249206" cy="1896531"/>
              <a:chOff x="8777801" y="2476826"/>
              <a:chExt cx="3249206" cy="1896531"/>
            </a:xfrm>
          </p:grpSpPr>
          <p:sp>
            <p:nvSpPr>
              <p:cNvPr id="162" name="Google Shape;162;p1"/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/>
                <a:ahLst/>
                <a:cxnLst/>
                <a:rect l="l" t="t" r="r" b="b"/>
                <a:pathLst>
                  <a:path w="2799172" h="1890011" extrusionOk="0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/>
                <a:ahLst/>
                <a:cxnLst/>
                <a:rect l="l" t="t" r="r" b="b"/>
                <a:pathLst>
                  <a:path w="439777" h="120613" extrusionOk="0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/>
                <a:ahLst/>
                <a:cxnLst/>
                <a:rect l="l" t="t" r="r" b="b"/>
                <a:pathLst>
                  <a:path w="1311047" h="116639" extrusionOk="0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/>
                <a:ahLst/>
                <a:cxnLst/>
                <a:rect l="l" t="t" r="r" b="b"/>
                <a:pathLst>
                  <a:path w="984505" h="114810" extrusionOk="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/>
                <a:ahLst/>
                <a:cxnLst/>
                <a:rect l="l" t="t" r="r" b="b"/>
                <a:pathLst>
                  <a:path w="575077" h="117064" extrusionOk="0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1"/>
            <p:cNvGrpSpPr/>
            <p:nvPr/>
          </p:nvGrpSpPr>
          <p:grpSpPr>
            <a:xfrm>
              <a:off x="6678934" y="2834165"/>
              <a:ext cx="4639882" cy="1194517"/>
              <a:chOff x="6678934" y="2834165"/>
              <a:chExt cx="4639882" cy="1194517"/>
            </a:xfrm>
          </p:grpSpPr>
          <p:sp>
            <p:nvSpPr>
              <p:cNvPr id="168" name="Google Shape;168;p1"/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/>
                <a:ahLst/>
                <a:cxnLst/>
                <a:rect l="l" t="t" r="r" b="b"/>
                <a:pathLst>
                  <a:path w="1131085" h="1194517" extrusionOk="0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/>
                <a:ahLst/>
                <a:cxnLst/>
                <a:rect l="l" t="t" r="r" b="b"/>
                <a:pathLst>
                  <a:path w="1048096" h="962304" extrusionOk="0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/>
                <a:ahLst/>
                <a:cxnLst/>
                <a:rect l="l" t="t" r="r" b="b"/>
                <a:pathLst>
                  <a:path w="1221980" h="1148134" extrusionOk="0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/>
                <a:ahLst/>
                <a:cxnLst/>
                <a:rect l="l" t="t" r="r" b="b"/>
                <a:pathLst>
                  <a:path w="1047796" h="976649" extrusionOk="0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2" name="Google Shape;172;p1" descr="A picture containing fireworks, animal, cora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8278" y="1981341"/>
            <a:ext cx="3203052" cy="243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01" name="Google Shape;701;p10"/>
          <p:cNvGrpSpPr/>
          <p:nvPr/>
        </p:nvGrpSpPr>
        <p:grpSpPr>
          <a:xfrm>
            <a:off x="4055401" y="1872678"/>
            <a:ext cx="4081198" cy="2953001"/>
            <a:chOff x="4500120" y="2667757"/>
            <a:chExt cx="3048178" cy="2205547"/>
          </a:xfrm>
        </p:grpSpPr>
        <p:sp>
          <p:nvSpPr>
            <p:cNvPr id="702" name="Google Shape;702;p10"/>
            <p:cNvSpPr/>
            <p:nvPr/>
          </p:nvSpPr>
          <p:spPr>
            <a:xfrm>
              <a:off x="6096000" y="2667757"/>
              <a:ext cx="1452298" cy="2205547"/>
            </a:xfrm>
            <a:custGeom>
              <a:avLst/>
              <a:gdLst/>
              <a:ahLst/>
              <a:cxnLst/>
              <a:rect l="l" t="t" r="r" b="b"/>
              <a:pathLst>
                <a:path w="1329191" h="2018589" extrusionOk="0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3" name="Google Shape;703;p10"/>
            <p:cNvGrpSpPr/>
            <p:nvPr/>
          </p:nvGrpSpPr>
          <p:grpSpPr>
            <a:xfrm>
              <a:off x="4500120" y="2751423"/>
              <a:ext cx="1595880" cy="2121881"/>
              <a:chOff x="180930" y="4389723"/>
              <a:chExt cx="1595880" cy="2121881"/>
            </a:xfrm>
          </p:grpSpPr>
          <p:sp>
            <p:nvSpPr>
              <p:cNvPr id="704" name="Google Shape;704;p10"/>
              <p:cNvSpPr/>
              <p:nvPr/>
            </p:nvSpPr>
            <p:spPr>
              <a:xfrm>
                <a:off x="353700" y="5451345"/>
                <a:ext cx="1428" cy="952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952" extrusionOk="0">
                    <a:moveTo>
                      <a:pt x="1429" y="953"/>
                    </a:moveTo>
                    <a:cubicBezTo>
                      <a:pt x="953" y="476"/>
                      <a:pt x="476" y="476"/>
                      <a:pt x="0" y="0"/>
                    </a:cubicBezTo>
                    <a:cubicBezTo>
                      <a:pt x="476" y="476"/>
                      <a:pt x="953" y="953"/>
                      <a:pt x="1429" y="9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0"/>
              <p:cNvSpPr/>
              <p:nvPr/>
            </p:nvSpPr>
            <p:spPr>
              <a:xfrm>
                <a:off x="180930" y="4389723"/>
                <a:ext cx="1595880" cy="2121881"/>
              </a:xfrm>
              <a:custGeom>
                <a:avLst/>
                <a:gdLst/>
                <a:ahLst/>
                <a:cxnLst/>
                <a:rect l="l" t="t" r="r" b="b"/>
                <a:pathLst>
                  <a:path w="1595880" h="2121881" extrusionOk="0">
                    <a:moveTo>
                      <a:pt x="1589614" y="380585"/>
                    </a:moveTo>
                    <a:cubicBezTo>
                      <a:pt x="1608188" y="330102"/>
                      <a:pt x="1581518" y="280572"/>
                      <a:pt x="1561039" y="236757"/>
                    </a:cubicBezTo>
                    <a:cubicBezTo>
                      <a:pt x="1558658" y="230090"/>
                      <a:pt x="1560087" y="221993"/>
                      <a:pt x="1552467" y="217707"/>
                    </a:cubicBezTo>
                    <a:cubicBezTo>
                      <a:pt x="1515795" y="156271"/>
                      <a:pt x="1434833" y="151508"/>
                      <a:pt x="1373873" y="171511"/>
                    </a:cubicBezTo>
                    <a:cubicBezTo>
                      <a:pt x="1371015" y="172463"/>
                      <a:pt x="1368158" y="171987"/>
                      <a:pt x="1366253" y="169130"/>
                    </a:cubicBezTo>
                    <a:cubicBezTo>
                      <a:pt x="1365300" y="167701"/>
                      <a:pt x="1364348" y="166748"/>
                      <a:pt x="1362919" y="165796"/>
                    </a:cubicBezTo>
                    <a:cubicBezTo>
                      <a:pt x="1345774" y="144841"/>
                      <a:pt x="1325295" y="130077"/>
                      <a:pt x="1295768" y="131982"/>
                    </a:cubicBezTo>
                    <a:cubicBezTo>
                      <a:pt x="1270050" y="133887"/>
                      <a:pt x="1242904" y="161510"/>
                      <a:pt x="1219091" y="157700"/>
                    </a:cubicBezTo>
                    <a:cubicBezTo>
                      <a:pt x="1180991" y="151985"/>
                      <a:pt x="1169561" y="111980"/>
                      <a:pt x="1139082" y="97216"/>
                    </a:cubicBezTo>
                    <a:cubicBezTo>
                      <a:pt x="1091457" y="74356"/>
                      <a:pt x="1044308" y="49115"/>
                      <a:pt x="994301" y="30541"/>
                    </a:cubicBezTo>
                    <a:cubicBezTo>
                      <a:pt x="943819" y="11491"/>
                      <a:pt x="890955" y="7205"/>
                      <a:pt x="837139" y="2442"/>
                    </a:cubicBezTo>
                    <a:cubicBezTo>
                      <a:pt x="802849" y="61"/>
                      <a:pt x="768083" y="-892"/>
                      <a:pt x="733793" y="1013"/>
                    </a:cubicBezTo>
                    <a:cubicBezTo>
                      <a:pt x="694740" y="2918"/>
                      <a:pt x="655688" y="7205"/>
                      <a:pt x="617111" y="14825"/>
                    </a:cubicBezTo>
                    <a:cubicBezTo>
                      <a:pt x="602348" y="17682"/>
                      <a:pt x="517099" y="28636"/>
                      <a:pt x="518051" y="47686"/>
                    </a:cubicBezTo>
                    <a:cubicBezTo>
                      <a:pt x="518528" y="55306"/>
                      <a:pt x="412800" y="83881"/>
                      <a:pt x="400894" y="89120"/>
                    </a:cubicBezTo>
                    <a:cubicBezTo>
                      <a:pt x="348506" y="112456"/>
                      <a:pt x="281831" y="148651"/>
                      <a:pt x="262781" y="206277"/>
                    </a:cubicBezTo>
                    <a:cubicBezTo>
                      <a:pt x="258495" y="219612"/>
                      <a:pt x="258495" y="235328"/>
                      <a:pt x="253733" y="247711"/>
                    </a:cubicBezTo>
                    <a:cubicBezTo>
                      <a:pt x="249446" y="258665"/>
                      <a:pt x="238969" y="268666"/>
                      <a:pt x="232301" y="278191"/>
                    </a:cubicBezTo>
                    <a:cubicBezTo>
                      <a:pt x="198488" y="323911"/>
                      <a:pt x="172770" y="368679"/>
                      <a:pt x="154196" y="439164"/>
                    </a:cubicBezTo>
                    <a:cubicBezTo>
                      <a:pt x="141338" y="494409"/>
                      <a:pt x="136575" y="549654"/>
                      <a:pt x="144195" y="605851"/>
                    </a:cubicBezTo>
                    <a:cubicBezTo>
                      <a:pt x="149910" y="647761"/>
                      <a:pt x="123240" y="685385"/>
                      <a:pt x="98951" y="714912"/>
                    </a:cubicBezTo>
                    <a:cubicBezTo>
                      <a:pt x="68471" y="752060"/>
                      <a:pt x="41801" y="783492"/>
                      <a:pt x="26085" y="828736"/>
                    </a:cubicBezTo>
                    <a:cubicBezTo>
                      <a:pt x="11321" y="872551"/>
                      <a:pt x="5606" y="913985"/>
                      <a:pt x="1320" y="959705"/>
                    </a:cubicBezTo>
                    <a:cubicBezTo>
                      <a:pt x="-4395" y="1021141"/>
                      <a:pt x="8940" y="1083530"/>
                      <a:pt x="31800" y="1140204"/>
                    </a:cubicBezTo>
                    <a:cubicBezTo>
                      <a:pt x="54660" y="1197830"/>
                      <a:pt x="92284" y="1246884"/>
                      <a:pt x="117049" y="1303081"/>
                    </a:cubicBezTo>
                    <a:cubicBezTo>
                      <a:pt x="132289" y="1336895"/>
                      <a:pt x="158006" y="1360231"/>
                      <a:pt x="192773" y="1374043"/>
                    </a:cubicBezTo>
                    <a:cubicBezTo>
                      <a:pt x="288975" y="1412619"/>
                      <a:pt x="408514" y="1372138"/>
                      <a:pt x="507574" y="1359755"/>
                    </a:cubicBezTo>
                    <a:cubicBezTo>
                      <a:pt x="557104" y="1353564"/>
                      <a:pt x="601395" y="1374995"/>
                      <a:pt x="632351" y="1416905"/>
                    </a:cubicBezTo>
                    <a:cubicBezTo>
                      <a:pt x="655211" y="1447861"/>
                      <a:pt x="671880" y="1482628"/>
                      <a:pt x="682834" y="1519299"/>
                    </a:cubicBezTo>
                    <a:cubicBezTo>
                      <a:pt x="694264" y="1558828"/>
                      <a:pt x="693311" y="1596928"/>
                      <a:pt x="689978" y="1637885"/>
                    </a:cubicBezTo>
                    <a:cubicBezTo>
                      <a:pt x="685691" y="1688368"/>
                      <a:pt x="675690" y="1737898"/>
                      <a:pt x="660450" y="1786475"/>
                    </a:cubicBezTo>
                    <a:cubicBezTo>
                      <a:pt x="639019" y="1855055"/>
                      <a:pt x="604253" y="1919349"/>
                      <a:pt x="584250" y="1988405"/>
                    </a:cubicBezTo>
                    <a:cubicBezTo>
                      <a:pt x="578059" y="2009836"/>
                      <a:pt x="564248" y="2037935"/>
                      <a:pt x="564248" y="2060319"/>
                    </a:cubicBezTo>
                    <a:cubicBezTo>
                      <a:pt x="563771" y="2078416"/>
                      <a:pt x="589013" y="2145568"/>
                      <a:pt x="612825" y="2113183"/>
                    </a:cubicBezTo>
                    <a:cubicBezTo>
                      <a:pt x="627589" y="2093180"/>
                      <a:pt x="636161" y="2065081"/>
                      <a:pt x="645686" y="2042698"/>
                    </a:cubicBezTo>
                    <a:cubicBezTo>
                      <a:pt x="671404" y="1981261"/>
                      <a:pt x="694740" y="1919349"/>
                      <a:pt x="718076" y="1856960"/>
                    </a:cubicBezTo>
                    <a:cubicBezTo>
                      <a:pt x="721886" y="1846483"/>
                      <a:pt x="725696" y="1836481"/>
                      <a:pt x="729506" y="1826004"/>
                    </a:cubicBezTo>
                    <a:cubicBezTo>
                      <a:pt x="740936" y="1794571"/>
                      <a:pt x="742841" y="1761234"/>
                      <a:pt x="752366" y="1728849"/>
                    </a:cubicBezTo>
                    <a:cubicBezTo>
                      <a:pt x="759986" y="1703608"/>
                      <a:pt x="764749" y="1677414"/>
                      <a:pt x="767130" y="1650744"/>
                    </a:cubicBezTo>
                    <a:cubicBezTo>
                      <a:pt x="772845" y="1594070"/>
                      <a:pt x="768559" y="1535015"/>
                      <a:pt x="749033" y="1481675"/>
                    </a:cubicBezTo>
                    <a:cubicBezTo>
                      <a:pt x="728554" y="1425001"/>
                      <a:pt x="693788" y="1361660"/>
                      <a:pt x="642829" y="1327370"/>
                    </a:cubicBezTo>
                    <a:cubicBezTo>
                      <a:pt x="605681" y="1302129"/>
                      <a:pt x="559961" y="1292604"/>
                      <a:pt x="515194" y="1293080"/>
                    </a:cubicBezTo>
                    <a:cubicBezTo>
                      <a:pt x="475665" y="1293080"/>
                      <a:pt x="438041" y="1302129"/>
                      <a:pt x="398989" y="1307844"/>
                    </a:cubicBezTo>
                    <a:cubicBezTo>
                      <a:pt x="378034" y="1311177"/>
                      <a:pt x="292309" y="1333085"/>
                      <a:pt x="273259" y="1322131"/>
                    </a:cubicBezTo>
                    <a:cubicBezTo>
                      <a:pt x="248494" y="1307368"/>
                      <a:pt x="332790" y="1279745"/>
                      <a:pt x="342315" y="1273077"/>
                    </a:cubicBezTo>
                    <a:cubicBezTo>
                      <a:pt x="369938" y="1254504"/>
                      <a:pt x="397560" y="1235930"/>
                      <a:pt x="423278" y="1214975"/>
                    </a:cubicBezTo>
                    <a:cubicBezTo>
                      <a:pt x="436136" y="1204497"/>
                      <a:pt x="448995" y="1193544"/>
                      <a:pt x="460901" y="1182114"/>
                    </a:cubicBezTo>
                    <a:cubicBezTo>
                      <a:pt x="470903" y="1172589"/>
                      <a:pt x="478999" y="1156396"/>
                      <a:pt x="490429" y="1148776"/>
                    </a:cubicBezTo>
                    <a:cubicBezTo>
                      <a:pt x="530910" y="1125440"/>
                      <a:pt x="583298" y="1116391"/>
                      <a:pt x="628065" y="1102580"/>
                    </a:cubicBezTo>
                    <a:cubicBezTo>
                      <a:pt x="650925" y="1096865"/>
                      <a:pt x="673309" y="1088292"/>
                      <a:pt x="695693" y="1081625"/>
                    </a:cubicBezTo>
                    <a:cubicBezTo>
                      <a:pt x="718553" y="1074481"/>
                      <a:pt x="746175" y="1070195"/>
                      <a:pt x="767130" y="1059241"/>
                    </a:cubicBezTo>
                    <a:cubicBezTo>
                      <a:pt x="779036" y="1053050"/>
                      <a:pt x="788561" y="1042096"/>
                      <a:pt x="771416" y="1034952"/>
                    </a:cubicBezTo>
                    <a:cubicBezTo>
                      <a:pt x="761415" y="1030666"/>
                      <a:pt x="744746" y="1037810"/>
                      <a:pt x="735221" y="1040191"/>
                    </a:cubicBezTo>
                    <a:cubicBezTo>
                      <a:pt x="699503" y="1048764"/>
                      <a:pt x="663308" y="1063051"/>
                      <a:pt x="627113" y="1067338"/>
                    </a:cubicBezTo>
                    <a:cubicBezTo>
                      <a:pt x="585203" y="1071624"/>
                      <a:pt x="546626" y="1076863"/>
                      <a:pt x="505669" y="1086864"/>
                    </a:cubicBezTo>
                    <a:cubicBezTo>
                      <a:pt x="497573" y="1088769"/>
                      <a:pt x="489953" y="1087340"/>
                      <a:pt x="483761" y="1081625"/>
                    </a:cubicBezTo>
                    <a:cubicBezTo>
                      <a:pt x="462330" y="1063051"/>
                      <a:pt x="445661" y="1075910"/>
                      <a:pt x="419468" y="1070195"/>
                    </a:cubicBezTo>
                    <a:cubicBezTo>
                      <a:pt x="388988" y="1063527"/>
                      <a:pt x="396131" y="1028761"/>
                      <a:pt x="394226" y="1004472"/>
                    </a:cubicBezTo>
                    <a:cubicBezTo>
                      <a:pt x="391845" y="971135"/>
                      <a:pt x="389940" y="937797"/>
                      <a:pt x="385178" y="904936"/>
                    </a:cubicBezTo>
                    <a:cubicBezTo>
                      <a:pt x="383273" y="892077"/>
                      <a:pt x="375176" y="873027"/>
                      <a:pt x="385654" y="863026"/>
                    </a:cubicBezTo>
                    <a:cubicBezTo>
                      <a:pt x="394226" y="854454"/>
                      <a:pt x="413753" y="855882"/>
                      <a:pt x="425183" y="853977"/>
                    </a:cubicBezTo>
                    <a:cubicBezTo>
                      <a:pt x="451853" y="848739"/>
                      <a:pt x="483761" y="848262"/>
                      <a:pt x="511384" y="850644"/>
                    </a:cubicBezTo>
                    <a:cubicBezTo>
                      <a:pt x="539959" y="853025"/>
                      <a:pt x="559961" y="851120"/>
                      <a:pt x="588536" y="853025"/>
                    </a:cubicBezTo>
                    <a:cubicBezTo>
                      <a:pt x="612825" y="854930"/>
                      <a:pt x="637114" y="856359"/>
                      <a:pt x="661403" y="855882"/>
                    </a:cubicBezTo>
                    <a:cubicBezTo>
                      <a:pt x="697121" y="855406"/>
                      <a:pt x="749509" y="853025"/>
                      <a:pt x="780941" y="835880"/>
                    </a:cubicBezTo>
                    <a:cubicBezTo>
                      <a:pt x="811421" y="818259"/>
                      <a:pt x="724268" y="827307"/>
                      <a:pt x="703789" y="825402"/>
                    </a:cubicBezTo>
                    <a:cubicBezTo>
                      <a:pt x="697121" y="824450"/>
                      <a:pt x="697598" y="812067"/>
                      <a:pt x="700455" y="803971"/>
                    </a:cubicBezTo>
                    <a:cubicBezTo>
                      <a:pt x="724744" y="736344"/>
                      <a:pt x="781418" y="674431"/>
                      <a:pt x="841901" y="636807"/>
                    </a:cubicBezTo>
                    <a:cubicBezTo>
                      <a:pt x="880954" y="612519"/>
                      <a:pt x="940961" y="601089"/>
                      <a:pt x="976680" y="633950"/>
                    </a:cubicBezTo>
                    <a:cubicBezTo>
                      <a:pt x="1025734" y="679670"/>
                      <a:pt x="1062882" y="774444"/>
                      <a:pt x="1040498" y="843024"/>
                    </a:cubicBezTo>
                    <a:cubicBezTo>
                      <a:pt x="1028591" y="878742"/>
                      <a:pt x="1013351" y="913509"/>
                      <a:pt x="1012399" y="951609"/>
                    </a:cubicBezTo>
                    <a:cubicBezTo>
                      <a:pt x="1010970" y="989232"/>
                      <a:pt x="1021924" y="1028761"/>
                      <a:pt x="1032878" y="1064480"/>
                    </a:cubicBezTo>
                    <a:cubicBezTo>
                      <a:pt x="1051928" y="1124011"/>
                      <a:pt x="1092409" y="1156396"/>
                      <a:pt x="1133843" y="1199735"/>
                    </a:cubicBezTo>
                    <a:cubicBezTo>
                      <a:pt x="1154322" y="1221166"/>
                      <a:pt x="1162894" y="1253551"/>
                      <a:pt x="1172419" y="1281650"/>
                    </a:cubicBezTo>
                    <a:cubicBezTo>
                      <a:pt x="1185754" y="1320702"/>
                      <a:pt x="1208138" y="1363565"/>
                      <a:pt x="1232903" y="1395950"/>
                    </a:cubicBezTo>
                    <a:cubicBezTo>
                      <a:pt x="1261002" y="1432621"/>
                      <a:pt x="1286719" y="1466911"/>
                      <a:pt x="1310532" y="1495963"/>
                    </a:cubicBezTo>
                    <a:cubicBezTo>
                      <a:pt x="1336725" y="1527871"/>
                      <a:pt x="1327677" y="1538349"/>
                      <a:pt x="1371015" y="1532634"/>
                    </a:cubicBezTo>
                    <a:cubicBezTo>
                      <a:pt x="1384350" y="1530729"/>
                      <a:pt x="1381969" y="1531681"/>
                      <a:pt x="1405782" y="1510726"/>
                    </a:cubicBezTo>
                    <a:cubicBezTo>
                      <a:pt x="1420545" y="1497868"/>
                      <a:pt x="1315770" y="1414524"/>
                      <a:pt x="1283862" y="1356898"/>
                    </a:cubicBezTo>
                    <a:cubicBezTo>
                      <a:pt x="1256239" y="1306891"/>
                      <a:pt x="1228616" y="1248789"/>
                      <a:pt x="1232903" y="1190686"/>
                    </a:cubicBezTo>
                    <a:cubicBezTo>
                      <a:pt x="1235284" y="1155444"/>
                      <a:pt x="1248619" y="1121630"/>
                      <a:pt x="1268621" y="1092579"/>
                    </a:cubicBezTo>
                    <a:cubicBezTo>
                      <a:pt x="1288624" y="1064004"/>
                      <a:pt x="1318152" y="1045430"/>
                      <a:pt x="1340535" y="1019236"/>
                    </a:cubicBezTo>
                    <a:cubicBezTo>
                      <a:pt x="1385779" y="965896"/>
                      <a:pt x="1407687" y="898745"/>
                      <a:pt x="1407687" y="829212"/>
                    </a:cubicBezTo>
                    <a:cubicBezTo>
                      <a:pt x="1407687" y="794446"/>
                      <a:pt x="1407687" y="759680"/>
                      <a:pt x="1407687" y="724914"/>
                    </a:cubicBezTo>
                    <a:cubicBezTo>
                      <a:pt x="1407687" y="695862"/>
                      <a:pt x="1440071" y="703006"/>
                      <a:pt x="1461979" y="696339"/>
                    </a:cubicBezTo>
                    <a:cubicBezTo>
                      <a:pt x="1505794" y="683480"/>
                      <a:pt x="1546275" y="652524"/>
                      <a:pt x="1566278" y="611090"/>
                    </a:cubicBezTo>
                    <a:cubicBezTo>
                      <a:pt x="1581042" y="595850"/>
                      <a:pt x="1583423" y="576800"/>
                      <a:pt x="1584852" y="557274"/>
                    </a:cubicBezTo>
                    <a:cubicBezTo>
                      <a:pt x="1587233" y="527746"/>
                      <a:pt x="1584375" y="494885"/>
                      <a:pt x="1580089" y="465834"/>
                    </a:cubicBezTo>
                    <a:cubicBezTo>
                      <a:pt x="1574850" y="432020"/>
                      <a:pt x="1578184" y="411541"/>
                      <a:pt x="1589614" y="380585"/>
                    </a:cubicBezTo>
                    <a:close/>
                    <a:moveTo>
                      <a:pt x="380891" y="1122582"/>
                    </a:moveTo>
                    <a:cubicBezTo>
                      <a:pt x="397084" y="1120201"/>
                      <a:pt x="413276" y="1120201"/>
                      <a:pt x="428993" y="1119725"/>
                    </a:cubicBezTo>
                    <a:cubicBezTo>
                      <a:pt x="436136" y="1119249"/>
                      <a:pt x="437565" y="1122106"/>
                      <a:pt x="434231" y="1128774"/>
                    </a:cubicBezTo>
                    <a:cubicBezTo>
                      <a:pt x="417563" y="1165445"/>
                      <a:pt x="376605" y="1183066"/>
                      <a:pt x="344220" y="1204497"/>
                    </a:cubicBezTo>
                    <a:cubicBezTo>
                      <a:pt x="326123" y="1222595"/>
                      <a:pt x="296595" y="1235930"/>
                      <a:pt x="275164" y="1250218"/>
                    </a:cubicBezTo>
                    <a:cubicBezTo>
                      <a:pt x="253256" y="1264505"/>
                      <a:pt x="231349" y="1279745"/>
                      <a:pt x="208965" y="1293080"/>
                    </a:cubicBezTo>
                    <a:cubicBezTo>
                      <a:pt x="195154" y="1301176"/>
                      <a:pt x="178009" y="1305463"/>
                      <a:pt x="164674" y="1293556"/>
                    </a:cubicBezTo>
                    <a:cubicBezTo>
                      <a:pt x="157530" y="1287365"/>
                      <a:pt x="152768" y="1278316"/>
                      <a:pt x="148005" y="1269744"/>
                    </a:cubicBezTo>
                    <a:cubicBezTo>
                      <a:pt x="124669" y="1225929"/>
                      <a:pt x="103238" y="1180685"/>
                      <a:pt x="77996" y="1137822"/>
                    </a:cubicBezTo>
                    <a:cubicBezTo>
                      <a:pt x="73234" y="1129726"/>
                      <a:pt x="75615" y="1125916"/>
                      <a:pt x="83711" y="1123059"/>
                    </a:cubicBezTo>
                    <a:cubicBezTo>
                      <a:pt x="108952" y="1114010"/>
                      <a:pt x="134194" y="1104961"/>
                      <a:pt x="159435" y="1095436"/>
                    </a:cubicBezTo>
                    <a:cubicBezTo>
                      <a:pt x="165150" y="1093531"/>
                      <a:pt x="170865" y="1091626"/>
                      <a:pt x="176580" y="1089721"/>
                    </a:cubicBezTo>
                    <a:cubicBezTo>
                      <a:pt x="198488" y="1081625"/>
                      <a:pt x="219919" y="1073529"/>
                      <a:pt x="241826" y="1065432"/>
                    </a:cubicBezTo>
                    <a:cubicBezTo>
                      <a:pt x="247541" y="1063051"/>
                      <a:pt x="253256" y="1060670"/>
                      <a:pt x="258971" y="1058765"/>
                    </a:cubicBezTo>
                    <a:cubicBezTo>
                      <a:pt x="262781" y="1057336"/>
                      <a:pt x="265163" y="1054955"/>
                      <a:pt x="264210" y="1050192"/>
                    </a:cubicBezTo>
                    <a:cubicBezTo>
                      <a:pt x="260400" y="1034476"/>
                      <a:pt x="113715" y="1076386"/>
                      <a:pt x="94189" y="1078767"/>
                    </a:cubicBezTo>
                    <a:cubicBezTo>
                      <a:pt x="69900" y="1081625"/>
                      <a:pt x="59899" y="1068290"/>
                      <a:pt x="56089" y="1046382"/>
                    </a:cubicBezTo>
                    <a:cubicBezTo>
                      <a:pt x="53231" y="1029237"/>
                      <a:pt x="45135" y="993042"/>
                      <a:pt x="64661" y="985899"/>
                    </a:cubicBezTo>
                    <a:cubicBezTo>
                      <a:pt x="95141" y="973992"/>
                      <a:pt x="120383" y="977802"/>
                      <a:pt x="160864" y="977802"/>
                    </a:cubicBezTo>
                    <a:cubicBezTo>
                      <a:pt x="168960" y="977802"/>
                      <a:pt x="255161" y="978755"/>
                      <a:pt x="256590" y="973040"/>
                    </a:cubicBezTo>
                    <a:cubicBezTo>
                      <a:pt x="258971" y="961134"/>
                      <a:pt x="252780" y="957800"/>
                      <a:pt x="242303" y="957800"/>
                    </a:cubicBezTo>
                    <a:cubicBezTo>
                      <a:pt x="180866" y="957800"/>
                      <a:pt x="119906" y="957800"/>
                      <a:pt x="58470" y="957324"/>
                    </a:cubicBezTo>
                    <a:cubicBezTo>
                      <a:pt x="51802" y="956847"/>
                      <a:pt x="53231" y="952085"/>
                      <a:pt x="53707" y="948275"/>
                    </a:cubicBezTo>
                    <a:cubicBezTo>
                      <a:pt x="59899" y="915414"/>
                      <a:pt x="66566" y="883029"/>
                      <a:pt x="73710" y="850644"/>
                    </a:cubicBezTo>
                    <a:cubicBezTo>
                      <a:pt x="79425" y="824926"/>
                      <a:pt x="88950" y="803971"/>
                      <a:pt x="118477" y="802066"/>
                    </a:cubicBezTo>
                    <a:cubicBezTo>
                      <a:pt x="178009" y="797780"/>
                      <a:pt x="241826" y="793494"/>
                      <a:pt x="301358" y="800637"/>
                    </a:cubicBezTo>
                    <a:cubicBezTo>
                      <a:pt x="317550" y="802542"/>
                      <a:pt x="334695" y="815401"/>
                      <a:pt x="338029" y="831117"/>
                    </a:cubicBezTo>
                    <a:cubicBezTo>
                      <a:pt x="348983" y="883505"/>
                      <a:pt x="346601" y="944941"/>
                      <a:pt x="351364" y="998281"/>
                    </a:cubicBezTo>
                    <a:cubicBezTo>
                      <a:pt x="352316" y="1022570"/>
                      <a:pt x="346601" y="1128297"/>
                      <a:pt x="380891" y="1122582"/>
                    </a:cubicBezTo>
                    <a:close/>
                    <a:moveTo>
                      <a:pt x="602348" y="816830"/>
                    </a:moveTo>
                    <a:cubicBezTo>
                      <a:pt x="576154" y="815401"/>
                      <a:pt x="477570" y="814449"/>
                      <a:pt x="451376" y="816830"/>
                    </a:cubicBezTo>
                    <a:cubicBezTo>
                      <a:pt x="433755" y="818735"/>
                      <a:pt x="416610" y="813972"/>
                      <a:pt x="400894" y="800637"/>
                    </a:cubicBezTo>
                    <a:cubicBezTo>
                      <a:pt x="374700" y="778730"/>
                      <a:pt x="372319" y="762061"/>
                      <a:pt x="334695" y="760156"/>
                    </a:cubicBezTo>
                    <a:cubicBezTo>
                      <a:pt x="292309" y="757775"/>
                      <a:pt x="250399" y="759680"/>
                      <a:pt x="208013" y="759680"/>
                    </a:cubicBezTo>
                    <a:cubicBezTo>
                      <a:pt x="198964" y="759680"/>
                      <a:pt x="165626" y="765395"/>
                      <a:pt x="160388" y="757299"/>
                    </a:cubicBezTo>
                    <a:cubicBezTo>
                      <a:pt x="157530" y="753012"/>
                      <a:pt x="158483" y="747774"/>
                      <a:pt x="160388" y="743487"/>
                    </a:cubicBezTo>
                    <a:cubicBezTo>
                      <a:pt x="162769" y="739201"/>
                      <a:pt x="166103" y="735867"/>
                      <a:pt x="169436" y="732057"/>
                    </a:cubicBezTo>
                    <a:cubicBezTo>
                      <a:pt x="207060" y="693481"/>
                      <a:pt x="216109" y="647285"/>
                      <a:pt x="216109" y="595850"/>
                    </a:cubicBezTo>
                    <a:cubicBezTo>
                      <a:pt x="191344" y="481074"/>
                      <a:pt x="240874" y="365821"/>
                      <a:pt x="318026" y="282477"/>
                    </a:cubicBezTo>
                    <a:cubicBezTo>
                      <a:pt x="339934" y="258665"/>
                      <a:pt x="365175" y="258188"/>
                      <a:pt x="386130" y="282477"/>
                    </a:cubicBezTo>
                    <a:cubicBezTo>
                      <a:pt x="406609" y="306290"/>
                      <a:pt x="424230" y="332007"/>
                      <a:pt x="435660" y="361535"/>
                    </a:cubicBezTo>
                    <a:cubicBezTo>
                      <a:pt x="447566" y="393920"/>
                      <a:pt x="458520" y="426781"/>
                      <a:pt x="472808" y="458214"/>
                    </a:cubicBezTo>
                    <a:cubicBezTo>
                      <a:pt x="494239" y="494885"/>
                      <a:pt x="526148" y="523936"/>
                      <a:pt x="556151" y="553464"/>
                    </a:cubicBezTo>
                    <a:cubicBezTo>
                      <a:pt x="587584" y="584420"/>
                      <a:pt x="588060" y="621567"/>
                      <a:pt x="593775" y="663001"/>
                    </a:cubicBezTo>
                    <a:cubicBezTo>
                      <a:pt x="598538" y="694910"/>
                      <a:pt x="602824" y="726819"/>
                      <a:pt x="607586" y="759204"/>
                    </a:cubicBezTo>
                    <a:cubicBezTo>
                      <a:pt x="609491" y="773015"/>
                      <a:pt x="626636" y="818259"/>
                      <a:pt x="602348" y="8168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6" name="Google Shape;706;p10"/>
          <p:cNvSpPr/>
          <p:nvPr/>
        </p:nvSpPr>
        <p:spPr>
          <a:xfrm>
            <a:off x="655715" y="2476470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CORONAVIRUS</a:t>
            </a:r>
            <a:endParaRPr sz="2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0"/>
          <p:cNvSpPr/>
          <p:nvPr/>
        </p:nvSpPr>
        <p:spPr>
          <a:xfrm>
            <a:off x="8793085" y="2476470"/>
            <a:ext cx="2743200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SYMPTOM</a:t>
            </a:r>
            <a:endParaRPr sz="2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0"/>
          <p:cNvSpPr/>
          <p:nvPr/>
        </p:nvSpPr>
        <p:spPr>
          <a:xfrm>
            <a:off x="8563578" y="3095685"/>
            <a:ext cx="1222827" cy="666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0"/>
          <p:cNvSpPr/>
          <p:nvPr/>
        </p:nvSpPr>
        <p:spPr>
          <a:xfrm>
            <a:off x="9956478" y="3095685"/>
            <a:ext cx="1809314" cy="666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0"/>
          <p:cNvSpPr/>
          <p:nvPr/>
        </p:nvSpPr>
        <p:spPr>
          <a:xfrm>
            <a:off x="426208" y="3095685"/>
            <a:ext cx="3202214" cy="6667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0"/>
          <p:cNvSpPr txBox="1"/>
          <p:nvPr/>
        </p:nvSpPr>
        <p:spPr>
          <a:xfrm>
            <a:off x="929315" y="3290460"/>
            <a:ext cx="2196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0"/>
          <p:cNvSpPr txBox="1"/>
          <p:nvPr/>
        </p:nvSpPr>
        <p:spPr>
          <a:xfrm>
            <a:off x="10122995" y="3290460"/>
            <a:ext cx="147628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0"/>
          <p:cNvSpPr txBox="1"/>
          <p:nvPr/>
        </p:nvSpPr>
        <p:spPr>
          <a:xfrm>
            <a:off x="8693193" y="3290460"/>
            <a:ext cx="963597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4" name="Google Shape;714;p10"/>
          <p:cNvGrpSpPr/>
          <p:nvPr/>
        </p:nvGrpSpPr>
        <p:grpSpPr>
          <a:xfrm>
            <a:off x="3753873" y="2136263"/>
            <a:ext cx="1983358" cy="1234316"/>
            <a:chOff x="3658623" y="2631563"/>
            <a:chExt cx="1983358" cy="1234316"/>
          </a:xfrm>
        </p:grpSpPr>
        <p:sp>
          <p:nvSpPr>
            <p:cNvPr id="715" name="Google Shape;715;p10"/>
            <p:cNvSpPr/>
            <p:nvPr/>
          </p:nvSpPr>
          <p:spPr>
            <a:xfrm>
              <a:off x="4759410" y="2631563"/>
              <a:ext cx="378441" cy="378338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4815924" y="3132890"/>
              <a:ext cx="265411" cy="265339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0"/>
            <p:cNvSpPr/>
            <p:nvPr/>
          </p:nvSpPr>
          <p:spPr>
            <a:xfrm>
              <a:off x="5204517" y="2791228"/>
              <a:ext cx="437464" cy="437345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0"/>
            <p:cNvSpPr/>
            <p:nvPr/>
          </p:nvSpPr>
          <p:spPr>
            <a:xfrm>
              <a:off x="4503976" y="3600540"/>
              <a:ext cx="265411" cy="265339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3658623" y="3390900"/>
              <a:ext cx="264051" cy="263979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3679482" y="2911146"/>
              <a:ext cx="334094" cy="334003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1" name="Google Shape;721;p10"/>
          <p:cNvSpPr/>
          <p:nvPr/>
        </p:nvSpPr>
        <p:spPr>
          <a:xfrm>
            <a:off x="810832" y="4207070"/>
            <a:ext cx="720000" cy="72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0"/>
          <p:cNvSpPr/>
          <p:nvPr/>
        </p:nvSpPr>
        <p:spPr>
          <a:xfrm>
            <a:off x="2405315" y="4207070"/>
            <a:ext cx="720000" cy="72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0"/>
          <p:cNvSpPr/>
          <p:nvPr/>
        </p:nvSpPr>
        <p:spPr>
          <a:xfrm>
            <a:off x="1001752" y="4399473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0"/>
          <p:cNvSpPr/>
          <p:nvPr/>
        </p:nvSpPr>
        <p:spPr>
          <a:xfrm>
            <a:off x="2652184" y="4387070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5" name="Google Shape;725;p10"/>
          <p:cNvGrpSpPr/>
          <p:nvPr/>
        </p:nvGrpSpPr>
        <p:grpSpPr>
          <a:xfrm>
            <a:off x="545764" y="5086381"/>
            <a:ext cx="1250136" cy="956020"/>
            <a:chOff x="3736410" y="4379961"/>
            <a:chExt cx="1454320" cy="956020"/>
          </a:xfrm>
        </p:grpSpPr>
        <p:sp>
          <p:nvSpPr>
            <p:cNvPr id="726" name="Google Shape;726;p10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"/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8" name="Google Shape;728;p10"/>
          <p:cNvGrpSpPr/>
          <p:nvPr/>
        </p:nvGrpSpPr>
        <p:grpSpPr>
          <a:xfrm>
            <a:off x="2140247" y="5086471"/>
            <a:ext cx="1250136" cy="956020"/>
            <a:chOff x="3736410" y="4379961"/>
            <a:chExt cx="1454320" cy="956020"/>
          </a:xfrm>
        </p:grpSpPr>
        <p:sp>
          <p:nvSpPr>
            <p:cNvPr id="729" name="Google Shape;729;p10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0"/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1" name="Google Shape;731;p10"/>
          <p:cNvSpPr/>
          <p:nvPr/>
        </p:nvSpPr>
        <p:spPr>
          <a:xfrm>
            <a:off x="9004569" y="4187770"/>
            <a:ext cx="720000" cy="72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0"/>
          <p:cNvSpPr/>
          <p:nvPr/>
        </p:nvSpPr>
        <p:spPr>
          <a:xfrm>
            <a:off x="10599052" y="4187770"/>
            <a:ext cx="720000" cy="72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3" name="Google Shape;733;p10"/>
          <p:cNvGrpSpPr/>
          <p:nvPr/>
        </p:nvGrpSpPr>
        <p:grpSpPr>
          <a:xfrm>
            <a:off x="8739501" y="5067081"/>
            <a:ext cx="1250136" cy="956020"/>
            <a:chOff x="3736410" y="4379961"/>
            <a:chExt cx="1454320" cy="956020"/>
          </a:xfrm>
        </p:grpSpPr>
        <p:sp>
          <p:nvSpPr>
            <p:cNvPr id="734" name="Google Shape;734;p10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0"/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p10"/>
          <p:cNvGrpSpPr/>
          <p:nvPr/>
        </p:nvGrpSpPr>
        <p:grpSpPr>
          <a:xfrm>
            <a:off x="10333984" y="5067171"/>
            <a:ext cx="1250136" cy="956020"/>
            <a:chOff x="3736410" y="4379961"/>
            <a:chExt cx="1454320" cy="956020"/>
          </a:xfrm>
        </p:grpSpPr>
        <p:sp>
          <p:nvSpPr>
            <p:cNvPr id="737" name="Google Shape;737;p10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0"/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9" name="Google Shape;739;p10"/>
          <p:cNvSpPr/>
          <p:nvPr/>
        </p:nvSpPr>
        <p:spPr>
          <a:xfrm>
            <a:off x="9185201" y="4405270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0"/>
          <p:cNvSpPr/>
          <p:nvPr/>
        </p:nvSpPr>
        <p:spPr>
          <a:xfrm rot="2942052">
            <a:off x="10803788" y="4399867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0"/>
          <p:cNvSpPr txBox="1"/>
          <p:nvPr/>
        </p:nvSpPr>
        <p:spPr>
          <a:xfrm>
            <a:off x="4169617" y="4846135"/>
            <a:ext cx="38652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10"/>
          <p:cNvSpPr txBox="1"/>
          <p:nvPr/>
        </p:nvSpPr>
        <p:spPr>
          <a:xfrm>
            <a:off x="4169617" y="5369485"/>
            <a:ext cx="386522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1"/>
          <p:cNvSpPr/>
          <p:nvPr/>
        </p:nvSpPr>
        <p:spPr>
          <a:xfrm rot="-452890">
            <a:off x="289584" y="3027703"/>
            <a:ext cx="4911212" cy="3699992"/>
          </a:xfrm>
          <a:custGeom>
            <a:avLst/>
            <a:gdLst/>
            <a:ahLst/>
            <a:cxnLst/>
            <a:rect l="l" t="t" r="r" b="b"/>
            <a:pathLst>
              <a:path w="4590" h="3458" extrusionOk="0">
                <a:moveTo>
                  <a:pt x="2562" y="3287"/>
                </a:moveTo>
                <a:lnTo>
                  <a:pt x="2574" y="3289"/>
                </a:lnTo>
                <a:lnTo>
                  <a:pt x="2585" y="3292"/>
                </a:lnTo>
                <a:lnTo>
                  <a:pt x="2592" y="3296"/>
                </a:lnTo>
                <a:lnTo>
                  <a:pt x="2593" y="3294"/>
                </a:lnTo>
                <a:lnTo>
                  <a:pt x="2597" y="3292"/>
                </a:lnTo>
                <a:lnTo>
                  <a:pt x="2599" y="3292"/>
                </a:lnTo>
                <a:lnTo>
                  <a:pt x="2600" y="3291"/>
                </a:lnTo>
                <a:lnTo>
                  <a:pt x="2604" y="3289"/>
                </a:lnTo>
                <a:lnTo>
                  <a:pt x="2611" y="3289"/>
                </a:lnTo>
                <a:lnTo>
                  <a:pt x="2620" y="3294"/>
                </a:lnTo>
                <a:lnTo>
                  <a:pt x="2628" y="3299"/>
                </a:lnTo>
                <a:lnTo>
                  <a:pt x="2635" y="3305"/>
                </a:lnTo>
                <a:lnTo>
                  <a:pt x="2640" y="3315"/>
                </a:lnTo>
                <a:lnTo>
                  <a:pt x="2639" y="3319"/>
                </a:lnTo>
                <a:lnTo>
                  <a:pt x="2639" y="3322"/>
                </a:lnTo>
                <a:lnTo>
                  <a:pt x="2639" y="3326"/>
                </a:lnTo>
                <a:lnTo>
                  <a:pt x="2640" y="3331"/>
                </a:lnTo>
                <a:lnTo>
                  <a:pt x="2640" y="3338"/>
                </a:lnTo>
                <a:lnTo>
                  <a:pt x="2621" y="3352"/>
                </a:lnTo>
                <a:lnTo>
                  <a:pt x="2607" y="3367"/>
                </a:lnTo>
                <a:lnTo>
                  <a:pt x="2595" y="3387"/>
                </a:lnTo>
                <a:lnTo>
                  <a:pt x="2583" y="3408"/>
                </a:lnTo>
                <a:lnTo>
                  <a:pt x="2579" y="3423"/>
                </a:lnTo>
                <a:lnTo>
                  <a:pt x="2553" y="3427"/>
                </a:lnTo>
                <a:lnTo>
                  <a:pt x="2541" y="3442"/>
                </a:lnTo>
                <a:lnTo>
                  <a:pt x="2510" y="3442"/>
                </a:lnTo>
                <a:lnTo>
                  <a:pt x="2508" y="3444"/>
                </a:lnTo>
                <a:lnTo>
                  <a:pt x="2506" y="3446"/>
                </a:lnTo>
                <a:lnTo>
                  <a:pt x="2504" y="3448"/>
                </a:lnTo>
                <a:lnTo>
                  <a:pt x="2504" y="3449"/>
                </a:lnTo>
                <a:lnTo>
                  <a:pt x="2503" y="3451"/>
                </a:lnTo>
                <a:lnTo>
                  <a:pt x="2503" y="3453"/>
                </a:lnTo>
                <a:lnTo>
                  <a:pt x="2501" y="3455"/>
                </a:lnTo>
                <a:lnTo>
                  <a:pt x="2497" y="3456"/>
                </a:lnTo>
                <a:lnTo>
                  <a:pt x="2492" y="3456"/>
                </a:lnTo>
                <a:lnTo>
                  <a:pt x="2483" y="3458"/>
                </a:lnTo>
                <a:lnTo>
                  <a:pt x="2471" y="3449"/>
                </a:lnTo>
                <a:lnTo>
                  <a:pt x="2457" y="3442"/>
                </a:lnTo>
                <a:lnTo>
                  <a:pt x="2443" y="3439"/>
                </a:lnTo>
                <a:lnTo>
                  <a:pt x="2429" y="3434"/>
                </a:lnTo>
                <a:lnTo>
                  <a:pt x="2415" y="3427"/>
                </a:lnTo>
                <a:lnTo>
                  <a:pt x="2405" y="3418"/>
                </a:lnTo>
                <a:lnTo>
                  <a:pt x="2400" y="3404"/>
                </a:lnTo>
                <a:lnTo>
                  <a:pt x="2401" y="3394"/>
                </a:lnTo>
                <a:lnTo>
                  <a:pt x="2401" y="3380"/>
                </a:lnTo>
                <a:lnTo>
                  <a:pt x="2401" y="3366"/>
                </a:lnTo>
                <a:lnTo>
                  <a:pt x="2401" y="3350"/>
                </a:lnTo>
                <a:lnTo>
                  <a:pt x="2407" y="3338"/>
                </a:lnTo>
                <a:lnTo>
                  <a:pt x="2424" y="3324"/>
                </a:lnTo>
                <a:lnTo>
                  <a:pt x="2443" y="3313"/>
                </a:lnTo>
                <a:lnTo>
                  <a:pt x="2468" y="3308"/>
                </a:lnTo>
                <a:lnTo>
                  <a:pt x="2468" y="3292"/>
                </a:lnTo>
                <a:lnTo>
                  <a:pt x="2475" y="3292"/>
                </a:lnTo>
                <a:lnTo>
                  <a:pt x="2482" y="3294"/>
                </a:lnTo>
                <a:lnTo>
                  <a:pt x="2485" y="3296"/>
                </a:lnTo>
                <a:lnTo>
                  <a:pt x="2490" y="3298"/>
                </a:lnTo>
                <a:lnTo>
                  <a:pt x="2496" y="3299"/>
                </a:lnTo>
                <a:lnTo>
                  <a:pt x="2496" y="3289"/>
                </a:lnTo>
                <a:lnTo>
                  <a:pt x="2508" y="3289"/>
                </a:lnTo>
                <a:lnTo>
                  <a:pt x="2517" y="3291"/>
                </a:lnTo>
                <a:lnTo>
                  <a:pt x="2525" y="3294"/>
                </a:lnTo>
                <a:lnTo>
                  <a:pt x="2538" y="3296"/>
                </a:lnTo>
                <a:lnTo>
                  <a:pt x="2543" y="3296"/>
                </a:lnTo>
                <a:lnTo>
                  <a:pt x="2546" y="3296"/>
                </a:lnTo>
                <a:lnTo>
                  <a:pt x="2548" y="3294"/>
                </a:lnTo>
                <a:lnTo>
                  <a:pt x="2550" y="3292"/>
                </a:lnTo>
                <a:lnTo>
                  <a:pt x="2550" y="3291"/>
                </a:lnTo>
                <a:lnTo>
                  <a:pt x="2551" y="3289"/>
                </a:lnTo>
                <a:lnTo>
                  <a:pt x="2553" y="3289"/>
                </a:lnTo>
                <a:lnTo>
                  <a:pt x="2562" y="3287"/>
                </a:lnTo>
                <a:close/>
                <a:moveTo>
                  <a:pt x="2298" y="3139"/>
                </a:moveTo>
                <a:lnTo>
                  <a:pt x="2305" y="3139"/>
                </a:lnTo>
                <a:lnTo>
                  <a:pt x="2311" y="3141"/>
                </a:lnTo>
                <a:lnTo>
                  <a:pt x="2314" y="3142"/>
                </a:lnTo>
                <a:lnTo>
                  <a:pt x="2316" y="3144"/>
                </a:lnTo>
                <a:lnTo>
                  <a:pt x="2321" y="3144"/>
                </a:lnTo>
                <a:lnTo>
                  <a:pt x="2326" y="3146"/>
                </a:lnTo>
                <a:lnTo>
                  <a:pt x="2325" y="3158"/>
                </a:lnTo>
                <a:lnTo>
                  <a:pt x="2323" y="3168"/>
                </a:lnTo>
                <a:lnTo>
                  <a:pt x="2318" y="3177"/>
                </a:lnTo>
                <a:lnTo>
                  <a:pt x="2314" y="3177"/>
                </a:lnTo>
                <a:lnTo>
                  <a:pt x="2302" y="3182"/>
                </a:lnTo>
                <a:lnTo>
                  <a:pt x="2284" y="3184"/>
                </a:lnTo>
                <a:lnTo>
                  <a:pt x="2284" y="3165"/>
                </a:lnTo>
                <a:lnTo>
                  <a:pt x="2290" y="3163"/>
                </a:lnTo>
                <a:lnTo>
                  <a:pt x="2295" y="3161"/>
                </a:lnTo>
                <a:lnTo>
                  <a:pt x="2297" y="3158"/>
                </a:lnTo>
                <a:lnTo>
                  <a:pt x="2298" y="3153"/>
                </a:lnTo>
                <a:lnTo>
                  <a:pt x="2298" y="3148"/>
                </a:lnTo>
                <a:lnTo>
                  <a:pt x="2298" y="3139"/>
                </a:lnTo>
                <a:close/>
                <a:moveTo>
                  <a:pt x="3693" y="2709"/>
                </a:moveTo>
                <a:lnTo>
                  <a:pt x="3696" y="2713"/>
                </a:lnTo>
                <a:lnTo>
                  <a:pt x="3700" y="2716"/>
                </a:lnTo>
                <a:lnTo>
                  <a:pt x="3703" y="2718"/>
                </a:lnTo>
                <a:lnTo>
                  <a:pt x="3707" y="2722"/>
                </a:lnTo>
                <a:lnTo>
                  <a:pt x="3710" y="2725"/>
                </a:lnTo>
                <a:lnTo>
                  <a:pt x="3714" y="2729"/>
                </a:lnTo>
                <a:lnTo>
                  <a:pt x="3716" y="2736"/>
                </a:lnTo>
                <a:lnTo>
                  <a:pt x="3710" y="2744"/>
                </a:lnTo>
                <a:lnTo>
                  <a:pt x="3709" y="2750"/>
                </a:lnTo>
                <a:lnTo>
                  <a:pt x="3709" y="2755"/>
                </a:lnTo>
                <a:lnTo>
                  <a:pt x="3710" y="2764"/>
                </a:lnTo>
                <a:lnTo>
                  <a:pt x="3709" y="2774"/>
                </a:lnTo>
                <a:lnTo>
                  <a:pt x="3705" y="2779"/>
                </a:lnTo>
                <a:lnTo>
                  <a:pt x="3702" y="2784"/>
                </a:lnTo>
                <a:lnTo>
                  <a:pt x="3696" y="2791"/>
                </a:lnTo>
                <a:lnTo>
                  <a:pt x="3693" y="2797"/>
                </a:lnTo>
                <a:lnTo>
                  <a:pt x="3690" y="2800"/>
                </a:lnTo>
                <a:lnTo>
                  <a:pt x="3684" y="2821"/>
                </a:lnTo>
                <a:lnTo>
                  <a:pt x="3683" y="2842"/>
                </a:lnTo>
                <a:lnTo>
                  <a:pt x="3677" y="2863"/>
                </a:lnTo>
                <a:lnTo>
                  <a:pt x="3667" y="2887"/>
                </a:lnTo>
                <a:lnTo>
                  <a:pt x="3653" y="2908"/>
                </a:lnTo>
                <a:lnTo>
                  <a:pt x="3641" y="2929"/>
                </a:lnTo>
                <a:lnTo>
                  <a:pt x="3630" y="2950"/>
                </a:lnTo>
                <a:lnTo>
                  <a:pt x="3623" y="2978"/>
                </a:lnTo>
                <a:lnTo>
                  <a:pt x="3613" y="2978"/>
                </a:lnTo>
                <a:lnTo>
                  <a:pt x="3607" y="2959"/>
                </a:lnTo>
                <a:lnTo>
                  <a:pt x="3599" y="2943"/>
                </a:lnTo>
                <a:lnTo>
                  <a:pt x="3590" y="2929"/>
                </a:lnTo>
                <a:lnTo>
                  <a:pt x="3580" y="2914"/>
                </a:lnTo>
                <a:lnTo>
                  <a:pt x="3571" y="2898"/>
                </a:lnTo>
                <a:lnTo>
                  <a:pt x="3566" y="2877"/>
                </a:lnTo>
                <a:lnTo>
                  <a:pt x="3571" y="2865"/>
                </a:lnTo>
                <a:lnTo>
                  <a:pt x="3571" y="2851"/>
                </a:lnTo>
                <a:lnTo>
                  <a:pt x="3574" y="2835"/>
                </a:lnTo>
                <a:lnTo>
                  <a:pt x="3583" y="2816"/>
                </a:lnTo>
                <a:lnTo>
                  <a:pt x="3595" y="2795"/>
                </a:lnTo>
                <a:lnTo>
                  <a:pt x="3613" y="2772"/>
                </a:lnTo>
                <a:lnTo>
                  <a:pt x="3632" y="2750"/>
                </a:lnTo>
                <a:lnTo>
                  <a:pt x="3653" y="2730"/>
                </a:lnTo>
                <a:lnTo>
                  <a:pt x="3674" y="2716"/>
                </a:lnTo>
                <a:lnTo>
                  <a:pt x="3693" y="2709"/>
                </a:lnTo>
                <a:close/>
                <a:moveTo>
                  <a:pt x="3770" y="0"/>
                </a:moveTo>
                <a:lnTo>
                  <a:pt x="3792" y="2"/>
                </a:lnTo>
                <a:lnTo>
                  <a:pt x="3808" y="6"/>
                </a:lnTo>
                <a:lnTo>
                  <a:pt x="3822" y="14"/>
                </a:lnTo>
                <a:lnTo>
                  <a:pt x="3836" y="25"/>
                </a:lnTo>
                <a:lnTo>
                  <a:pt x="3850" y="32"/>
                </a:lnTo>
                <a:lnTo>
                  <a:pt x="3868" y="34"/>
                </a:lnTo>
                <a:lnTo>
                  <a:pt x="3883" y="32"/>
                </a:lnTo>
                <a:lnTo>
                  <a:pt x="3899" y="34"/>
                </a:lnTo>
                <a:lnTo>
                  <a:pt x="3916" y="41"/>
                </a:lnTo>
                <a:lnTo>
                  <a:pt x="3918" y="42"/>
                </a:lnTo>
                <a:lnTo>
                  <a:pt x="3918" y="44"/>
                </a:lnTo>
                <a:lnTo>
                  <a:pt x="3918" y="48"/>
                </a:lnTo>
                <a:lnTo>
                  <a:pt x="3918" y="49"/>
                </a:lnTo>
                <a:lnTo>
                  <a:pt x="3918" y="53"/>
                </a:lnTo>
                <a:lnTo>
                  <a:pt x="3920" y="55"/>
                </a:lnTo>
                <a:lnTo>
                  <a:pt x="3923" y="58"/>
                </a:lnTo>
                <a:lnTo>
                  <a:pt x="3927" y="60"/>
                </a:lnTo>
                <a:lnTo>
                  <a:pt x="3930" y="60"/>
                </a:lnTo>
                <a:lnTo>
                  <a:pt x="3932" y="60"/>
                </a:lnTo>
                <a:lnTo>
                  <a:pt x="3936" y="63"/>
                </a:lnTo>
                <a:lnTo>
                  <a:pt x="3939" y="67"/>
                </a:lnTo>
                <a:lnTo>
                  <a:pt x="3941" y="70"/>
                </a:lnTo>
                <a:lnTo>
                  <a:pt x="3943" y="74"/>
                </a:lnTo>
                <a:lnTo>
                  <a:pt x="3943" y="79"/>
                </a:lnTo>
                <a:lnTo>
                  <a:pt x="3943" y="86"/>
                </a:lnTo>
                <a:lnTo>
                  <a:pt x="3948" y="86"/>
                </a:lnTo>
                <a:lnTo>
                  <a:pt x="3951" y="88"/>
                </a:lnTo>
                <a:lnTo>
                  <a:pt x="3955" y="88"/>
                </a:lnTo>
                <a:lnTo>
                  <a:pt x="3958" y="89"/>
                </a:lnTo>
                <a:lnTo>
                  <a:pt x="3964" y="100"/>
                </a:lnTo>
                <a:lnTo>
                  <a:pt x="3967" y="110"/>
                </a:lnTo>
                <a:lnTo>
                  <a:pt x="3969" y="124"/>
                </a:lnTo>
                <a:lnTo>
                  <a:pt x="3984" y="124"/>
                </a:lnTo>
                <a:lnTo>
                  <a:pt x="3984" y="128"/>
                </a:lnTo>
                <a:lnTo>
                  <a:pt x="3984" y="131"/>
                </a:lnTo>
                <a:lnTo>
                  <a:pt x="3983" y="137"/>
                </a:lnTo>
                <a:lnTo>
                  <a:pt x="3981" y="140"/>
                </a:lnTo>
                <a:lnTo>
                  <a:pt x="3981" y="142"/>
                </a:lnTo>
                <a:lnTo>
                  <a:pt x="3981" y="144"/>
                </a:lnTo>
                <a:lnTo>
                  <a:pt x="3986" y="154"/>
                </a:lnTo>
                <a:lnTo>
                  <a:pt x="3995" y="166"/>
                </a:lnTo>
                <a:lnTo>
                  <a:pt x="4005" y="178"/>
                </a:lnTo>
                <a:lnTo>
                  <a:pt x="4012" y="189"/>
                </a:lnTo>
                <a:lnTo>
                  <a:pt x="4016" y="205"/>
                </a:lnTo>
                <a:lnTo>
                  <a:pt x="4018" y="219"/>
                </a:lnTo>
                <a:lnTo>
                  <a:pt x="4023" y="233"/>
                </a:lnTo>
                <a:lnTo>
                  <a:pt x="4033" y="241"/>
                </a:lnTo>
                <a:lnTo>
                  <a:pt x="4044" y="252"/>
                </a:lnTo>
                <a:lnTo>
                  <a:pt x="4054" y="262"/>
                </a:lnTo>
                <a:lnTo>
                  <a:pt x="4060" y="280"/>
                </a:lnTo>
                <a:lnTo>
                  <a:pt x="4063" y="297"/>
                </a:lnTo>
                <a:lnTo>
                  <a:pt x="4070" y="313"/>
                </a:lnTo>
                <a:lnTo>
                  <a:pt x="4080" y="316"/>
                </a:lnTo>
                <a:lnTo>
                  <a:pt x="4084" y="327"/>
                </a:lnTo>
                <a:lnTo>
                  <a:pt x="4082" y="337"/>
                </a:lnTo>
                <a:lnTo>
                  <a:pt x="4080" y="346"/>
                </a:lnTo>
                <a:lnTo>
                  <a:pt x="4080" y="357"/>
                </a:lnTo>
                <a:lnTo>
                  <a:pt x="4087" y="365"/>
                </a:lnTo>
                <a:lnTo>
                  <a:pt x="4103" y="374"/>
                </a:lnTo>
                <a:lnTo>
                  <a:pt x="4117" y="377"/>
                </a:lnTo>
                <a:lnTo>
                  <a:pt x="4129" y="376"/>
                </a:lnTo>
                <a:lnTo>
                  <a:pt x="4142" y="372"/>
                </a:lnTo>
                <a:lnTo>
                  <a:pt x="4154" y="370"/>
                </a:lnTo>
                <a:lnTo>
                  <a:pt x="4170" y="374"/>
                </a:lnTo>
                <a:lnTo>
                  <a:pt x="4171" y="376"/>
                </a:lnTo>
                <a:lnTo>
                  <a:pt x="4175" y="379"/>
                </a:lnTo>
                <a:lnTo>
                  <a:pt x="4178" y="383"/>
                </a:lnTo>
                <a:lnTo>
                  <a:pt x="4182" y="388"/>
                </a:lnTo>
                <a:lnTo>
                  <a:pt x="4185" y="391"/>
                </a:lnTo>
                <a:lnTo>
                  <a:pt x="4189" y="393"/>
                </a:lnTo>
                <a:lnTo>
                  <a:pt x="4194" y="395"/>
                </a:lnTo>
                <a:lnTo>
                  <a:pt x="4199" y="395"/>
                </a:lnTo>
                <a:lnTo>
                  <a:pt x="4203" y="393"/>
                </a:lnTo>
                <a:lnTo>
                  <a:pt x="4204" y="391"/>
                </a:lnTo>
                <a:lnTo>
                  <a:pt x="4208" y="390"/>
                </a:lnTo>
                <a:lnTo>
                  <a:pt x="4210" y="390"/>
                </a:lnTo>
                <a:lnTo>
                  <a:pt x="4211" y="388"/>
                </a:lnTo>
                <a:lnTo>
                  <a:pt x="4215" y="390"/>
                </a:lnTo>
                <a:lnTo>
                  <a:pt x="4231" y="398"/>
                </a:lnTo>
                <a:lnTo>
                  <a:pt x="4241" y="409"/>
                </a:lnTo>
                <a:lnTo>
                  <a:pt x="4252" y="418"/>
                </a:lnTo>
                <a:lnTo>
                  <a:pt x="4266" y="426"/>
                </a:lnTo>
                <a:lnTo>
                  <a:pt x="4281" y="433"/>
                </a:lnTo>
                <a:lnTo>
                  <a:pt x="4304" y="435"/>
                </a:lnTo>
                <a:lnTo>
                  <a:pt x="4300" y="461"/>
                </a:lnTo>
                <a:lnTo>
                  <a:pt x="4304" y="465"/>
                </a:lnTo>
                <a:lnTo>
                  <a:pt x="4306" y="466"/>
                </a:lnTo>
                <a:lnTo>
                  <a:pt x="4307" y="468"/>
                </a:lnTo>
                <a:lnTo>
                  <a:pt x="4309" y="470"/>
                </a:lnTo>
                <a:lnTo>
                  <a:pt x="4313" y="472"/>
                </a:lnTo>
                <a:lnTo>
                  <a:pt x="4320" y="473"/>
                </a:lnTo>
                <a:lnTo>
                  <a:pt x="4320" y="515"/>
                </a:lnTo>
                <a:lnTo>
                  <a:pt x="4328" y="522"/>
                </a:lnTo>
                <a:lnTo>
                  <a:pt x="4334" y="529"/>
                </a:lnTo>
                <a:lnTo>
                  <a:pt x="4337" y="538"/>
                </a:lnTo>
                <a:lnTo>
                  <a:pt x="4344" y="545"/>
                </a:lnTo>
                <a:lnTo>
                  <a:pt x="4353" y="550"/>
                </a:lnTo>
                <a:lnTo>
                  <a:pt x="4365" y="545"/>
                </a:lnTo>
                <a:lnTo>
                  <a:pt x="4377" y="545"/>
                </a:lnTo>
                <a:lnTo>
                  <a:pt x="4391" y="549"/>
                </a:lnTo>
                <a:lnTo>
                  <a:pt x="4407" y="547"/>
                </a:lnTo>
                <a:lnTo>
                  <a:pt x="4417" y="543"/>
                </a:lnTo>
                <a:lnTo>
                  <a:pt x="4428" y="538"/>
                </a:lnTo>
                <a:lnTo>
                  <a:pt x="4442" y="535"/>
                </a:lnTo>
                <a:lnTo>
                  <a:pt x="4444" y="528"/>
                </a:lnTo>
                <a:lnTo>
                  <a:pt x="4444" y="522"/>
                </a:lnTo>
                <a:lnTo>
                  <a:pt x="4447" y="517"/>
                </a:lnTo>
                <a:lnTo>
                  <a:pt x="4449" y="512"/>
                </a:lnTo>
                <a:lnTo>
                  <a:pt x="4459" y="505"/>
                </a:lnTo>
                <a:lnTo>
                  <a:pt x="4473" y="494"/>
                </a:lnTo>
                <a:lnTo>
                  <a:pt x="4491" y="482"/>
                </a:lnTo>
                <a:lnTo>
                  <a:pt x="4510" y="472"/>
                </a:lnTo>
                <a:lnTo>
                  <a:pt x="4527" y="461"/>
                </a:lnTo>
                <a:lnTo>
                  <a:pt x="4545" y="454"/>
                </a:lnTo>
                <a:lnTo>
                  <a:pt x="4557" y="451"/>
                </a:lnTo>
                <a:lnTo>
                  <a:pt x="4562" y="454"/>
                </a:lnTo>
                <a:lnTo>
                  <a:pt x="4567" y="456"/>
                </a:lnTo>
                <a:lnTo>
                  <a:pt x="4573" y="458"/>
                </a:lnTo>
                <a:lnTo>
                  <a:pt x="4574" y="468"/>
                </a:lnTo>
                <a:lnTo>
                  <a:pt x="4573" y="479"/>
                </a:lnTo>
                <a:lnTo>
                  <a:pt x="4573" y="489"/>
                </a:lnTo>
                <a:lnTo>
                  <a:pt x="4576" y="496"/>
                </a:lnTo>
                <a:lnTo>
                  <a:pt x="4580" y="503"/>
                </a:lnTo>
                <a:lnTo>
                  <a:pt x="4585" y="510"/>
                </a:lnTo>
                <a:lnTo>
                  <a:pt x="4590" y="517"/>
                </a:lnTo>
                <a:lnTo>
                  <a:pt x="4590" y="524"/>
                </a:lnTo>
                <a:lnTo>
                  <a:pt x="4588" y="535"/>
                </a:lnTo>
                <a:lnTo>
                  <a:pt x="4580" y="547"/>
                </a:lnTo>
                <a:lnTo>
                  <a:pt x="4576" y="550"/>
                </a:lnTo>
                <a:lnTo>
                  <a:pt x="4573" y="552"/>
                </a:lnTo>
                <a:lnTo>
                  <a:pt x="4569" y="554"/>
                </a:lnTo>
                <a:lnTo>
                  <a:pt x="4566" y="556"/>
                </a:lnTo>
                <a:lnTo>
                  <a:pt x="4564" y="559"/>
                </a:lnTo>
                <a:lnTo>
                  <a:pt x="4562" y="562"/>
                </a:lnTo>
                <a:lnTo>
                  <a:pt x="4560" y="569"/>
                </a:lnTo>
                <a:lnTo>
                  <a:pt x="4566" y="582"/>
                </a:lnTo>
                <a:lnTo>
                  <a:pt x="4566" y="597"/>
                </a:lnTo>
                <a:lnTo>
                  <a:pt x="4562" y="615"/>
                </a:lnTo>
                <a:lnTo>
                  <a:pt x="4560" y="631"/>
                </a:lnTo>
                <a:lnTo>
                  <a:pt x="4557" y="643"/>
                </a:lnTo>
                <a:lnTo>
                  <a:pt x="4560" y="681"/>
                </a:lnTo>
                <a:lnTo>
                  <a:pt x="4554" y="681"/>
                </a:lnTo>
                <a:lnTo>
                  <a:pt x="4554" y="713"/>
                </a:lnTo>
                <a:lnTo>
                  <a:pt x="4541" y="720"/>
                </a:lnTo>
                <a:lnTo>
                  <a:pt x="4538" y="754"/>
                </a:lnTo>
                <a:lnTo>
                  <a:pt x="4526" y="758"/>
                </a:lnTo>
                <a:lnTo>
                  <a:pt x="4522" y="768"/>
                </a:lnTo>
                <a:lnTo>
                  <a:pt x="4524" y="781"/>
                </a:lnTo>
                <a:lnTo>
                  <a:pt x="4526" y="791"/>
                </a:lnTo>
                <a:lnTo>
                  <a:pt x="4524" y="800"/>
                </a:lnTo>
                <a:lnTo>
                  <a:pt x="4515" y="807"/>
                </a:lnTo>
                <a:lnTo>
                  <a:pt x="4505" y="810"/>
                </a:lnTo>
                <a:lnTo>
                  <a:pt x="4491" y="809"/>
                </a:lnTo>
                <a:lnTo>
                  <a:pt x="4473" y="807"/>
                </a:lnTo>
                <a:lnTo>
                  <a:pt x="4456" y="802"/>
                </a:lnTo>
                <a:lnTo>
                  <a:pt x="4440" y="796"/>
                </a:lnTo>
                <a:lnTo>
                  <a:pt x="4430" y="793"/>
                </a:lnTo>
                <a:lnTo>
                  <a:pt x="4428" y="798"/>
                </a:lnTo>
                <a:lnTo>
                  <a:pt x="4424" y="809"/>
                </a:lnTo>
                <a:lnTo>
                  <a:pt x="4417" y="821"/>
                </a:lnTo>
                <a:lnTo>
                  <a:pt x="4414" y="830"/>
                </a:lnTo>
                <a:lnTo>
                  <a:pt x="4410" y="835"/>
                </a:lnTo>
                <a:lnTo>
                  <a:pt x="4402" y="838"/>
                </a:lnTo>
                <a:lnTo>
                  <a:pt x="4395" y="840"/>
                </a:lnTo>
                <a:lnTo>
                  <a:pt x="4388" y="842"/>
                </a:lnTo>
                <a:lnTo>
                  <a:pt x="4381" y="850"/>
                </a:lnTo>
                <a:lnTo>
                  <a:pt x="4384" y="859"/>
                </a:lnTo>
                <a:lnTo>
                  <a:pt x="4389" y="873"/>
                </a:lnTo>
                <a:lnTo>
                  <a:pt x="4396" y="889"/>
                </a:lnTo>
                <a:lnTo>
                  <a:pt x="4403" y="905"/>
                </a:lnTo>
                <a:lnTo>
                  <a:pt x="4407" y="919"/>
                </a:lnTo>
                <a:lnTo>
                  <a:pt x="4407" y="931"/>
                </a:lnTo>
                <a:lnTo>
                  <a:pt x="4403" y="948"/>
                </a:lnTo>
                <a:lnTo>
                  <a:pt x="4402" y="964"/>
                </a:lnTo>
                <a:lnTo>
                  <a:pt x="4403" y="981"/>
                </a:lnTo>
                <a:lnTo>
                  <a:pt x="4407" y="988"/>
                </a:lnTo>
                <a:lnTo>
                  <a:pt x="4412" y="997"/>
                </a:lnTo>
                <a:lnTo>
                  <a:pt x="4414" y="1008"/>
                </a:lnTo>
                <a:lnTo>
                  <a:pt x="4414" y="1018"/>
                </a:lnTo>
                <a:lnTo>
                  <a:pt x="4407" y="1030"/>
                </a:lnTo>
                <a:lnTo>
                  <a:pt x="4400" y="1042"/>
                </a:lnTo>
                <a:lnTo>
                  <a:pt x="4386" y="1055"/>
                </a:lnTo>
                <a:lnTo>
                  <a:pt x="4368" y="1067"/>
                </a:lnTo>
                <a:lnTo>
                  <a:pt x="4353" y="1076"/>
                </a:lnTo>
                <a:lnTo>
                  <a:pt x="4339" y="1081"/>
                </a:lnTo>
                <a:lnTo>
                  <a:pt x="4337" y="1074"/>
                </a:lnTo>
                <a:lnTo>
                  <a:pt x="4335" y="1069"/>
                </a:lnTo>
                <a:lnTo>
                  <a:pt x="4334" y="1063"/>
                </a:lnTo>
                <a:lnTo>
                  <a:pt x="4330" y="1062"/>
                </a:lnTo>
                <a:lnTo>
                  <a:pt x="4327" y="1056"/>
                </a:lnTo>
                <a:lnTo>
                  <a:pt x="4321" y="1055"/>
                </a:lnTo>
                <a:lnTo>
                  <a:pt x="4316" y="1051"/>
                </a:lnTo>
                <a:lnTo>
                  <a:pt x="4311" y="1049"/>
                </a:lnTo>
                <a:lnTo>
                  <a:pt x="4311" y="1056"/>
                </a:lnTo>
                <a:lnTo>
                  <a:pt x="4306" y="1069"/>
                </a:lnTo>
                <a:lnTo>
                  <a:pt x="4304" y="1083"/>
                </a:lnTo>
                <a:lnTo>
                  <a:pt x="4302" y="1098"/>
                </a:lnTo>
                <a:lnTo>
                  <a:pt x="4300" y="1111"/>
                </a:lnTo>
                <a:lnTo>
                  <a:pt x="4292" y="1112"/>
                </a:lnTo>
                <a:lnTo>
                  <a:pt x="4285" y="1112"/>
                </a:lnTo>
                <a:lnTo>
                  <a:pt x="4279" y="1114"/>
                </a:lnTo>
                <a:lnTo>
                  <a:pt x="4276" y="1116"/>
                </a:lnTo>
                <a:lnTo>
                  <a:pt x="4272" y="1119"/>
                </a:lnTo>
                <a:lnTo>
                  <a:pt x="4266" y="1128"/>
                </a:lnTo>
                <a:lnTo>
                  <a:pt x="4260" y="1137"/>
                </a:lnTo>
                <a:lnTo>
                  <a:pt x="4255" y="1145"/>
                </a:lnTo>
                <a:lnTo>
                  <a:pt x="4250" y="1152"/>
                </a:lnTo>
                <a:lnTo>
                  <a:pt x="4241" y="1158"/>
                </a:lnTo>
                <a:lnTo>
                  <a:pt x="4227" y="1161"/>
                </a:lnTo>
                <a:lnTo>
                  <a:pt x="4217" y="1165"/>
                </a:lnTo>
                <a:lnTo>
                  <a:pt x="4204" y="1166"/>
                </a:lnTo>
                <a:lnTo>
                  <a:pt x="4192" y="1166"/>
                </a:lnTo>
                <a:lnTo>
                  <a:pt x="4180" y="1170"/>
                </a:lnTo>
                <a:lnTo>
                  <a:pt x="4173" y="1177"/>
                </a:lnTo>
                <a:lnTo>
                  <a:pt x="4183" y="1187"/>
                </a:lnTo>
                <a:lnTo>
                  <a:pt x="4190" y="1201"/>
                </a:lnTo>
                <a:lnTo>
                  <a:pt x="4196" y="1219"/>
                </a:lnTo>
                <a:lnTo>
                  <a:pt x="4190" y="1224"/>
                </a:lnTo>
                <a:lnTo>
                  <a:pt x="4185" y="1229"/>
                </a:lnTo>
                <a:lnTo>
                  <a:pt x="4180" y="1234"/>
                </a:lnTo>
                <a:lnTo>
                  <a:pt x="4147" y="1228"/>
                </a:lnTo>
                <a:lnTo>
                  <a:pt x="4103" y="1226"/>
                </a:lnTo>
                <a:lnTo>
                  <a:pt x="4084" y="1200"/>
                </a:lnTo>
                <a:lnTo>
                  <a:pt x="4080" y="1201"/>
                </a:lnTo>
                <a:lnTo>
                  <a:pt x="4075" y="1203"/>
                </a:lnTo>
                <a:lnTo>
                  <a:pt x="4072" y="1205"/>
                </a:lnTo>
                <a:lnTo>
                  <a:pt x="4065" y="1207"/>
                </a:lnTo>
                <a:lnTo>
                  <a:pt x="4058" y="1226"/>
                </a:lnTo>
                <a:lnTo>
                  <a:pt x="4049" y="1245"/>
                </a:lnTo>
                <a:lnTo>
                  <a:pt x="4037" y="1266"/>
                </a:lnTo>
                <a:lnTo>
                  <a:pt x="4025" y="1283"/>
                </a:lnTo>
                <a:lnTo>
                  <a:pt x="4012" y="1296"/>
                </a:lnTo>
                <a:lnTo>
                  <a:pt x="3984" y="1299"/>
                </a:lnTo>
                <a:lnTo>
                  <a:pt x="3983" y="1301"/>
                </a:lnTo>
                <a:lnTo>
                  <a:pt x="3981" y="1303"/>
                </a:lnTo>
                <a:lnTo>
                  <a:pt x="3979" y="1306"/>
                </a:lnTo>
                <a:lnTo>
                  <a:pt x="3976" y="1311"/>
                </a:lnTo>
                <a:lnTo>
                  <a:pt x="3974" y="1315"/>
                </a:lnTo>
                <a:lnTo>
                  <a:pt x="3971" y="1317"/>
                </a:lnTo>
                <a:lnTo>
                  <a:pt x="3969" y="1318"/>
                </a:lnTo>
                <a:lnTo>
                  <a:pt x="3964" y="1322"/>
                </a:lnTo>
                <a:lnTo>
                  <a:pt x="3957" y="1324"/>
                </a:lnTo>
                <a:lnTo>
                  <a:pt x="3950" y="1327"/>
                </a:lnTo>
                <a:lnTo>
                  <a:pt x="3943" y="1330"/>
                </a:lnTo>
                <a:lnTo>
                  <a:pt x="3936" y="1344"/>
                </a:lnTo>
                <a:lnTo>
                  <a:pt x="3920" y="1344"/>
                </a:lnTo>
                <a:lnTo>
                  <a:pt x="3908" y="1358"/>
                </a:lnTo>
                <a:lnTo>
                  <a:pt x="3895" y="1376"/>
                </a:lnTo>
                <a:lnTo>
                  <a:pt x="3885" y="1393"/>
                </a:lnTo>
                <a:lnTo>
                  <a:pt x="3873" y="1407"/>
                </a:lnTo>
                <a:lnTo>
                  <a:pt x="3862" y="1411"/>
                </a:lnTo>
                <a:lnTo>
                  <a:pt x="3847" y="1414"/>
                </a:lnTo>
                <a:lnTo>
                  <a:pt x="3827" y="1418"/>
                </a:lnTo>
                <a:lnTo>
                  <a:pt x="3808" y="1418"/>
                </a:lnTo>
                <a:lnTo>
                  <a:pt x="3792" y="1418"/>
                </a:lnTo>
                <a:lnTo>
                  <a:pt x="3792" y="1433"/>
                </a:lnTo>
                <a:lnTo>
                  <a:pt x="3772" y="1435"/>
                </a:lnTo>
                <a:lnTo>
                  <a:pt x="3752" y="1444"/>
                </a:lnTo>
                <a:lnTo>
                  <a:pt x="3737" y="1456"/>
                </a:lnTo>
                <a:lnTo>
                  <a:pt x="3721" y="1470"/>
                </a:lnTo>
                <a:lnTo>
                  <a:pt x="3705" y="1484"/>
                </a:lnTo>
                <a:lnTo>
                  <a:pt x="3688" y="1496"/>
                </a:lnTo>
                <a:lnTo>
                  <a:pt x="3667" y="1503"/>
                </a:lnTo>
                <a:lnTo>
                  <a:pt x="3667" y="1519"/>
                </a:lnTo>
                <a:lnTo>
                  <a:pt x="3658" y="1519"/>
                </a:lnTo>
                <a:lnTo>
                  <a:pt x="3646" y="1524"/>
                </a:lnTo>
                <a:lnTo>
                  <a:pt x="3630" y="1528"/>
                </a:lnTo>
                <a:lnTo>
                  <a:pt x="3616" y="1529"/>
                </a:lnTo>
                <a:lnTo>
                  <a:pt x="3616" y="1510"/>
                </a:lnTo>
                <a:lnTo>
                  <a:pt x="3618" y="1509"/>
                </a:lnTo>
                <a:lnTo>
                  <a:pt x="3618" y="1509"/>
                </a:lnTo>
                <a:lnTo>
                  <a:pt x="3618" y="1507"/>
                </a:lnTo>
                <a:lnTo>
                  <a:pt x="3620" y="1505"/>
                </a:lnTo>
                <a:lnTo>
                  <a:pt x="3620" y="1503"/>
                </a:lnTo>
                <a:lnTo>
                  <a:pt x="3662" y="1491"/>
                </a:lnTo>
                <a:lnTo>
                  <a:pt x="3660" y="1486"/>
                </a:lnTo>
                <a:lnTo>
                  <a:pt x="3660" y="1481"/>
                </a:lnTo>
                <a:lnTo>
                  <a:pt x="3660" y="1477"/>
                </a:lnTo>
                <a:lnTo>
                  <a:pt x="3662" y="1474"/>
                </a:lnTo>
                <a:lnTo>
                  <a:pt x="3663" y="1468"/>
                </a:lnTo>
                <a:lnTo>
                  <a:pt x="3667" y="1465"/>
                </a:lnTo>
                <a:lnTo>
                  <a:pt x="3649" y="1461"/>
                </a:lnTo>
                <a:lnTo>
                  <a:pt x="3639" y="1453"/>
                </a:lnTo>
                <a:lnTo>
                  <a:pt x="3635" y="1437"/>
                </a:lnTo>
                <a:lnTo>
                  <a:pt x="3641" y="1435"/>
                </a:lnTo>
                <a:lnTo>
                  <a:pt x="3642" y="1432"/>
                </a:lnTo>
                <a:lnTo>
                  <a:pt x="3644" y="1430"/>
                </a:lnTo>
                <a:lnTo>
                  <a:pt x="3644" y="1428"/>
                </a:lnTo>
                <a:lnTo>
                  <a:pt x="3644" y="1426"/>
                </a:lnTo>
                <a:lnTo>
                  <a:pt x="3644" y="1423"/>
                </a:lnTo>
                <a:lnTo>
                  <a:pt x="3642" y="1421"/>
                </a:lnTo>
                <a:lnTo>
                  <a:pt x="3642" y="1418"/>
                </a:lnTo>
                <a:lnTo>
                  <a:pt x="3644" y="1414"/>
                </a:lnTo>
                <a:lnTo>
                  <a:pt x="3648" y="1411"/>
                </a:lnTo>
                <a:lnTo>
                  <a:pt x="3670" y="1402"/>
                </a:lnTo>
                <a:lnTo>
                  <a:pt x="3674" y="1385"/>
                </a:lnTo>
                <a:lnTo>
                  <a:pt x="3681" y="1378"/>
                </a:lnTo>
                <a:lnTo>
                  <a:pt x="3686" y="1374"/>
                </a:lnTo>
                <a:lnTo>
                  <a:pt x="3693" y="1371"/>
                </a:lnTo>
                <a:lnTo>
                  <a:pt x="3700" y="1364"/>
                </a:lnTo>
                <a:lnTo>
                  <a:pt x="3705" y="1350"/>
                </a:lnTo>
                <a:lnTo>
                  <a:pt x="3705" y="1346"/>
                </a:lnTo>
                <a:lnTo>
                  <a:pt x="3705" y="1343"/>
                </a:lnTo>
                <a:lnTo>
                  <a:pt x="3703" y="1339"/>
                </a:lnTo>
                <a:lnTo>
                  <a:pt x="3700" y="1336"/>
                </a:lnTo>
                <a:lnTo>
                  <a:pt x="3696" y="1332"/>
                </a:lnTo>
                <a:lnTo>
                  <a:pt x="3693" y="1330"/>
                </a:lnTo>
                <a:lnTo>
                  <a:pt x="3674" y="1318"/>
                </a:lnTo>
                <a:lnTo>
                  <a:pt x="3649" y="1311"/>
                </a:lnTo>
                <a:lnTo>
                  <a:pt x="3623" y="1308"/>
                </a:lnTo>
                <a:lnTo>
                  <a:pt x="3607" y="1325"/>
                </a:lnTo>
                <a:lnTo>
                  <a:pt x="3588" y="1343"/>
                </a:lnTo>
                <a:lnTo>
                  <a:pt x="3574" y="1360"/>
                </a:lnTo>
                <a:lnTo>
                  <a:pt x="3573" y="1365"/>
                </a:lnTo>
                <a:lnTo>
                  <a:pt x="3571" y="1369"/>
                </a:lnTo>
                <a:lnTo>
                  <a:pt x="3571" y="1374"/>
                </a:lnTo>
                <a:lnTo>
                  <a:pt x="3571" y="1378"/>
                </a:lnTo>
                <a:lnTo>
                  <a:pt x="3569" y="1381"/>
                </a:lnTo>
                <a:lnTo>
                  <a:pt x="3566" y="1385"/>
                </a:lnTo>
                <a:lnTo>
                  <a:pt x="3546" y="1393"/>
                </a:lnTo>
                <a:lnTo>
                  <a:pt x="3525" y="1402"/>
                </a:lnTo>
                <a:lnTo>
                  <a:pt x="3504" y="1409"/>
                </a:lnTo>
                <a:lnTo>
                  <a:pt x="3485" y="1421"/>
                </a:lnTo>
                <a:lnTo>
                  <a:pt x="3477" y="1433"/>
                </a:lnTo>
                <a:lnTo>
                  <a:pt x="3471" y="1446"/>
                </a:lnTo>
                <a:lnTo>
                  <a:pt x="3468" y="1460"/>
                </a:lnTo>
                <a:lnTo>
                  <a:pt x="3463" y="1470"/>
                </a:lnTo>
                <a:lnTo>
                  <a:pt x="3452" y="1479"/>
                </a:lnTo>
                <a:lnTo>
                  <a:pt x="3436" y="1484"/>
                </a:lnTo>
                <a:lnTo>
                  <a:pt x="3429" y="1486"/>
                </a:lnTo>
                <a:lnTo>
                  <a:pt x="3417" y="1489"/>
                </a:lnTo>
                <a:lnTo>
                  <a:pt x="3405" y="1495"/>
                </a:lnTo>
                <a:lnTo>
                  <a:pt x="3391" y="1498"/>
                </a:lnTo>
                <a:lnTo>
                  <a:pt x="3382" y="1500"/>
                </a:lnTo>
                <a:lnTo>
                  <a:pt x="3381" y="1493"/>
                </a:lnTo>
                <a:lnTo>
                  <a:pt x="3377" y="1489"/>
                </a:lnTo>
                <a:lnTo>
                  <a:pt x="3375" y="1486"/>
                </a:lnTo>
                <a:lnTo>
                  <a:pt x="3372" y="1486"/>
                </a:lnTo>
                <a:lnTo>
                  <a:pt x="3367" y="1484"/>
                </a:lnTo>
                <a:lnTo>
                  <a:pt x="3360" y="1484"/>
                </a:lnTo>
                <a:lnTo>
                  <a:pt x="3356" y="1486"/>
                </a:lnTo>
                <a:lnTo>
                  <a:pt x="3353" y="1488"/>
                </a:lnTo>
                <a:lnTo>
                  <a:pt x="3349" y="1489"/>
                </a:lnTo>
                <a:lnTo>
                  <a:pt x="3344" y="1491"/>
                </a:lnTo>
                <a:lnTo>
                  <a:pt x="3342" y="1505"/>
                </a:lnTo>
                <a:lnTo>
                  <a:pt x="3339" y="1516"/>
                </a:lnTo>
                <a:lnTo>
                  <a:pt x="3335" y="1522"/>
                </a:lnTo>
                <a:lnTo>
                  <a:pt x="3332" y="1529"/>
                </a:lnTo>
                <a:lnTo>
                  <a:pt x="3328" y="1542"/>
                </a:lnTo>
                <a:lnTo>
                  <a:pt x="3337" y="1552"/>
                </a:lnTo>
                <a:lnTo>
                  <a:pt x="3346" y="1564"/>
                </a:lnTo>
                <a:lnTo>
                  <a:pt x="3347" y="1577"/>
                </a:lnTo>
                <a:lnTo>
                  <a:pt x="3353" y="1577"/>
                </a:lnTo>
                <a:lnTo>
                  <a:pt x="3356" y="1578"/>
                </a:lnTo>
                <a:lnTo>
                  <a:pt x="3360" y="1582"/>
                </a:lnTo>
                <a:lnTo>
                  <a:pt x="3361" y="1584"/>
                </a:lnTo>
                <a:lnTo>
                  <a:pt x="3363" y="1585"/>
                </a:lnTo>
                <a:lnTo>
                  <a:pt x="3367" y="1587"/>
                </a:lnTo>
                <a:lnTo>
                  <a:pt x="3386" y="1591"/>
                </a:lnTo>
                <a:lnTo>
                  <a:pt x="3407" y="1589"/>
                </a:lnTo>
                <a:lnTo>
                  <a:pt x="3428" y="1587"/>
                </a:lnTo>
                <a:lnTo>
                  <a:pt x="3435" y="1596"/>
                </a:lnTo>
                <a:lnTo>
                  <a:pt x="3442" y="1603"/>
                </a:lnTo>
                <a:lnTo>
                  <a:pt x="3445" y="1612"/>
                </a:lnTo>
                <a:lnTo>
                  <a:pt x="3447" y="1625"/>
                </a:lnTo>
                <a:lnTo>
                  <a:pt x="3450" y="1638"/>
                </a:lnTo>
                <a:lnTo>
                  <a:pt x="3449" y="1650"/>
                </a:lnTo>
                <a:lnTo>
                  <a:pt x="3445" y="1664"/>
                </a:lnTo>
                <a:lnTo>
                  <a:pt x="3443" y="1680"/>
                </a:lnTo>
                <a:lnTo>
                  <a:pt x="3459" y="1687"/>
                </a:lnTo>
                <a:lnTo>
                  <a:pt x="3471" y="1690"/>
                </a:lnTo>
                <a:lnTo>
                  <a:pt x="3485" y="1692"/>
                </a:lnTo>
                <a:lnTo>
                  <a:pt x="3504" y="1690"/>
                </a:lnTo>
                <a:lnTo>
                  <a:pt x="3506" y="1688"/>
                </a:lnTo>
                <a:lnTo>
                  <a:pt x="3508" y="1687"/>
                </a:lnTo>
                <a:lnTo>
                  <a:pt x="3510" y="1685"/>
                </a:lnTo>
                <a:lnTo>
                  <a:pt x="3513" y="1683"/>
                </a:lnTo>
                <a:lnTo>
                  <a:pt x="3513" y="1667"/>
                </a:lnTo>
                <a:lnTo>
                  <a:pt x="3524" y="1667"/>
                </a:lnTo>
                <a:lnTo>
                  <a:pt x="3529" y="1660"/>
                </a:lnTo>
                <a:lnTo>
                  <a:pt x="3539" y="1652"/>
                </a:lnTo>
                <a:lnTo>
                  <a:pt x="3552" y="1641"/>
                </a:lnTo>
                <a:lnTo>
                  <a:pt x="3564" y="1631"/>
                </a:lnTo>
                <a:lnTo>
                  <a:pt x="3578" y="1624"/>
                </a:lnTo>
                <a:lnTo>
                  <a:pt x="3588" y="1620"/>
                </a:lnTo>
                <a:lnTo>
                  <a:pt x="3597" y="1622"/>
                </a:lnTo>
                <a:lnTo>
                  <a:pt x="3604" y="1624"/>
                </a:lnTo>
                <a:lnTo>
                  <a:pt x="3609" y="1625"/>
                </a:lnTo>
                <a:lnTo>
                  <a:pt x="3614" y="1629"/>
                </a:lnTo>
                <a:lnTo>
                  <a:pt x="3618" y="1632"/>
                </a:lnTo>
                <a:lnTo>
                  <a:pt x="3621" y="1638"/>
                </a:lnTo>
                <a:lnTo>
                  <a:pt x="3623" y="1645"/>
                </a:lnTo>
                <a:lnTo>
                  <a:pt x="3639" y="1648"/>
                </a:lnTo>
                <a:lnTo>
                  <a:pt x="3648" y="1653"/>
                </a:lnTo>
                <a:lnTo>
                  <a:pt x="3653" y="1657"/>
                </a:lnTo>
                <a:lnTo>
                  <a:pt x="3658" y="1660"/>
                </a:lnTo>
                <a:lnTo>
                  <a:pt x="3667" y="1659"/>
                </a:lnTo>
                <a:lnTo>
                  <a:pt x="3677" y="1655"/>
                </a:lnTo>
                <a:lnTo>
                  <a:pt x="3688" y="1652"/>
                </a:lnTo>
                <a:lnTo>
                  <a:pt x="3693" y="1648"/>
                </a:lnTo>
                <a:lnTo>
                  <a:pt x="3703" y="1650"/>
                </a:lnTo>
                <a:lnTo>
                  <a:pt x="3717" y="1653"/>
                </a:lnTo>
                <a:lnTo>
                  <a:pt x="3731" y="1657"/>
                </a:lnTo>
                <a:lnTo>
                  <a:pt x="3747" y="1660"/>
                </a:lnTo>
                <a:lnTo>
                  <a:pt x="3745" y="1674"/>
                </a:lnTo>
                <a:lnTo>
                  <a:pt x="3744" y="1681"/>
                </a:lnTo>
                <a:lnTo>
                  <a:pt x="3742" y="1685"/>
                </a:lnTo>
                <a:lnTo>
                  <a:pt x="3738" y="1687"/>
                </a:lnTo>
                <a:lnTo>
                  <a:pt x="3735" y="1690"/>
                </a:lnTo>
                <a:lnTo>
                  <a:pt x="3735" y="1695"/>
                </a:lnTo>
                <a:lnTo>
                  <a:pt x="3735" y="1699"/>
                </a:lnTo>
                <a:lnTo>
                  <a:pt x="3737" y="1701"/>
                </a:lnTo>
                <a:lnTo>
                  <a:pt x="3738" y="1704"/>
                </a:lnTo>
                <a:lnTo>
                  <a:pt x="3740" y="1708"/>
                </a:lnTo>
                <a:lnTo>
                  <a:pt x="3740" y="1711"/>
                </a:lnTo>
                <a:lnTo>
                  <a:pt x="3738" y="1714"/>
                </a:lnTo>
                <a:lnTo>
                  <a:pt x="3733" y="1718"/>
                </a:lnTo>
                <a:lnTo>
                  <a:pt x="3728" y="1721"/>
                </a:lnTo>
                <a:lnTo>
                  <a:pt x="3721" y="1723"/>
                </a:lnTo>
                <a:lnTo>
                  <a:pt x="3712" y="1725"/>
                </a:lnTo>
                <a:lnTo>
                  <a:pt x="3709" y="1720"/>
                </a:lnTo>
                <a:lnTo>
                  <a:pt x="3707" y="1716"/>
                </a:lnTo>
                <a:lnTo>
                  <a:pt x="3703" y="1714"/>
                </a:lnTo>
                <a:lnTo>
                  <a:pt x="3700" y="1713"/>
                </a:lnTo>
                <a:lnTo>
                  <a:pt x="3696" y="1711"/>
                </a:lnTo>
                <a:lnTo>
                  <a:pt x="3690" y="1711"/>
                </a:lnTo>
                <a:lnTo>
                  <a:pt x="3679" y="1720"/>
                </a:lnTo>
                <a:lnTo>
                  <a:pt x="3667" y="1727"/>
                </a:lnTo>
                <a:lnTo>
                  <a:pt x="3653" y="1732"/>
                </a:lnTo>
                <a:lnTo>
                  <a:pt x="3637" y="1737"/>
                </a:lnTo>
                <a:lnTo>
                  <a:pt x="3625" y="1744"/>
                </a:lnTo>
                <a:lnTo>
                  <a:pt x="3614" y="1755"/>
                </a:lnTo>
                <a:lnTo>
                  <a:pt x="3609" y="1769"/>
                </a:lnTo>
                <a:lnTo>
                  <a:pt x="3590" y="1769"/>
                </a:lnTo>
                <a:lnTo>
                  <a:pt x="3590" y="1802"/>
                </a:lnTo>
                <a:lnTo>
                  <a:pt x="3552" y="1805"/>
                </a:lnTo>
                <a:lnTo>
                  <a:pt x="3552" y="1791"/>
                </a:lnTo>
                <a:lnTo>
                  <a:pt x="3536" y="1791"/>
                </a:lnTo>
                <a:lnTo>
                  <a:pt x="3536" y="1795"/>
                </a:lnTo>
                <a:lnTo>
                  <a:pt x="3539" y="1798"/>
                </a:lnTo>
                <a:lnTo>
                  <a:pt x="3543" y="1802"/>
                </a:lnTo>
                <a:lnTo>
                  <a:pt x="3545" y="1805"/>
                </a:lnTo>
                <a:lnTo>
                  <a:pt x="3546" y="1810"/>
                </a:lnTo>
                <a:lnTo>
                  <a:pt x="3546" y="1817"/>
                </a:lnTo>
                <a:lnTo>
                  <a:pt x="3543" y="1823"/>
                </a:lnTo>
                <a:lnTo>
                  <a:pt x="3539" y="1828"/>
                </a:lnTo>
                <a:lnTo>
                  <a:pt x="3536" y="1833"/>
                </a:lnTo>
                <a:lnTo>
                  <a:pt x="3532" y="1837"/>
                </a:lnTo>
                <a:lnTo>
                  <a:pt x="3522" y="1842"/>
                </a:lnTo>
                <a:lnTo>
                  <a:pt x="3510" y="1844"/>
                </a:lnTo>
                <a:lnTo>
                  <a:pt x="3501" y="1849"/>
                </a:lnTo>
                <a:lnTo>
                  <a:pt x="3496" y="1856"/>
                </a:lnTo>
                <a:lnTo>
                  <a:pt x="3494" y="1863"/>
                </a:lnTo>
                <a:lnTo>
                  <a:pt x="3492" y="1870"/>
                </a:lnTo>
                <a:lnTo>
                  <a:pt x="3487" y="1875"/>
                </a:lnTo>
                <a:lnTo>
                  <a:pt x="3478" y="1879"/>
                </a:lnTo>
                <a:lnTo>
                  <a:pt x="3475" y="1903"/>
                </a:lnTo>
                <a:lnTo>
                  <a:pt x="3463" y="1903"/>
                </a:lnTo>
                <a:lnTo>
                  <a:pt x="3463" y="1933"/>
                </a:lnTo>
                <a:lnTo>
                  <a:pt x="3482" y="1933"/>
                </a:lnTo>
                <a:lnTo>
                  <a:pt x="3496" y="1948"/>
                </a:lnTo>
                <a:lnTo>
                  <a:pt x="3515" y="1961"/>
                </a:lnTo>
                <a:lnTo>
                  <a:pt x="3536" y="1969"/>
                </a:lnTo>
                <a:lnTo>
                  <a:pt x="3555" y="1980"/>
                </a:lnTo>
                <a:lnTo>
                  <a:pt x="3574" y="2048"/>
                </a:lnTo>
                <a:lnTo>
                  <a:pt x="3585" y="2051"/>
                </a:lnTo>
                <a:lnTo>
                  <a:pt x="3585" y="2074"/>
                </a:lnTo>
                <a:lnTo>
                  <a:pt x="3592" y="2086"/>
                </a:lnTo>
                <a:lnTo>
                  <a:pt x="3599" y="2097"/>
                </a:lnTo>
                <a:lnTo>
                  <a:pt x="3604" y="2105"/>
                </a:lnTo>
                <a:lnTo>
                  <a:pt x="3607" y="2119"/>
                </a:lnTo>
                <a:lnTo>
                  <a:pt x="3607" y="2135"/>
                </a:lnTo>
                <a:lnTo>
                  <a:pt x="3609" y="2147"/>
                </a:lnTo>
                <a:lnTo>
                  <a:pt x="3620" y="2151"/>
                </a:lnTo>
                <a:lnTo>
                  <a:pt x="3630" y="2156"/>
                </a:lnTo>
                <a:lnTo>
                  <a:pt x="3641" y="2161"/>
                </a:lnTo>
                <a:lnTo>
                  <a:pt x="3648" y="2170"/>
                </a:lnTo>
                <a:lnTo>
                  <a:pt x="3651" y="2182"/>
                </a:lnTo>
                <a:lnTo>
                  <a:pt x="3649" y="2184"/>
                </a:lnTo>
                <a:lnTo>
                  <a:pt x="3649" y="2186"/>
                </a:lnTo>
                <a:lnTo>
                  <a:pt x="3649" y="2186"/>
                </a:lnTo>
                <a:lnTo>
                  <a:pt x="3649" y="2188"/>
                </a:lnTo>
                <a:lnTo>
                  <a:pt x="3651" y="2189"/>
                </a:lnTo>
                <a:lnTo>
                  <a:pt x="3651" y="2194"/>
                </a:lnTo>
                <a:lnTo>
                  <a:pt x="3667" y="2196"/>
                </a:lnTo>
                <a:lnTo>
                  <a:pt x="3677" y="2201"/>
                </a:lnTo>
                <a:lnTo>
                  <a:pt x="3686" y="2214"/>
                </a:lnTo>
                <a:lnTo>
                  <a:pt x="3688" y="2217"/>
                </a:lnTo>
                <a:lnTo>
                  <a:pt x="3691" y="2222"/>
                </a:lnTo>
                <a:lnTo>
                  <a:pt x="3691" y="2229"/>
                </a:lnTo>
                <a:lnTo>
                  <a:pt x="3693" y="2236"/>
                </a:lnTo>
                <a:lnTo>
                  <a:pt x="3686" y="2236"/>
                </a:lnTo>
                <a:lnTo>
                  <a:pt x="3674" y="2240"/>
                </a:lnTo>
                <a:lnTo>
                  <a:pt x="3663" y="2236"/>
                </a:lnTo>
                <a:lnTo>
                  <a:pt x="3653" y="2229"/>
                </a:lnTo>
                <a:lnTo>
                  <a:pt x="3642" y="2224"/>
                </a:lnTo>
                <a:lnTo>
                  <a:pt x="3600" y="2224"/>
                </a:lnTo>
                <a:lnTo>
                  <a:pt x="3599" y="2222"/>
                </a:lnTo>
                <a:lnTo>
                  <a:pt x="3595" y="2217"/>
                </a:lnTo>
                <a:lnTo>
                  <a:pt x="3594" y="2214"/>
                </a:lnTo>
                <a:lnTo>
                  <a:pt x="3590" y="2208"/>
                </a:lnTo>
                <a:lnTo>
                  <a:pt x="3590" y="2224"/>
                </a:lnTo>
                <a:lnTo>
                  <a:pt x="3611" y="2233"/>
                </a:lnTo>
                <a:lnTo>
                  <a:pt x="3634" y="2245"/>
                </a:lnTo>
                <a:lnTo>
                  <a:pt x="3655" y="2261"/>
                </a:lnTo>
                <a:lnTo>
                  <a:pt x="3672" y="2278"/>
                </a:lnTo>
                <a:lnTo>
                  <a:pt x="3684" y="2299"/>
                </a:lnTo>
                <a:lnTo>
                  <a:pt x="3690" y="2325"/>
                </a:lnTo>
                <a:lnTo>
                  <a:pt x="3669" y="2327"/>
                </a:lnTo>
                <a:lnTo>
                  <a:pt x="3646" y="2332"/>
                </a:lnTo>
                <a:lnTo>
                  <a:pt x="3625" y="2339"/>
                </a:lnTo>
                <a:lnTo>
                  <a:pt x="3609" y="2348"/>
                </a:lnTo>
                <a:lnTo>
                  <a:pt x="3604" y="2352"/>
                </a:lnTo>
                <a:lnTo>
                  <a:pt x="3602" y="2355"/>
                </a:lnTo>
                <a:lnTo>
                  <a:pt x="3599" y="2359"/>
                </a:lnTo>
                <a:lnTo>
                  <a:pt x="3597" y="2364"/>
                </a:lnTo>
                <a:lnTo>
                  <a:pt x="3594" y="2367"/>
                </a:lnTo>
                <a:lnTo>
                  <a:pt x="3590" y="2371"/>
                </a:lnTo>
                <a:lnTo>
                  <a:pt x="3580" y="2373"/>
                </a:lnTo>
                <a:lnTo>
                  <a:pt x="3567" y="2371"/>
                </a:lnTo>
                <a:lnTo>
                  <a:pt x="3555" y="2367"/>
                </a:lnTo>
                <a:lnTo>
                  <a:pt x="3555" y="2371"/>
                </a:lnTo>
                <a:lnTo>
                  <a:pt x="3566" y="2371"/>
                </a:lnTo>
                <a:lnTo>
                  <a:pt x="3571" y="2393"/>
                </a:lnTo>
                <a:lnTo>
                  <a:pt x="3585" y="2390"/>
                </a:lnTo>
                <a:lnTo>
                  <a:pt x="3597" y="2383"/>
                </a:lnTo>
                <a:lnTo>
                  <a:pt x="3609" y="2378"/>
                </a:lnTo>
                <a:lnTo>
                  <a:pt x="3623" y="2373"/>
                </a:lnTo>
                <a:lnTo>
                  <a:pt x="3642" y="2371"/>
                </a:lnTo>
                <a:lnTo>
                  <a:pt x="3651" y="2385"/>
                </a:lnTo>
                <a:lnTo>
                  <a:pt x="3660" y="2393"/>
                </a:lnTo>
                <a:lnTo>
                  <a:pt x="3672" y="2400"/>
                </a:lnTo>
                <a:lnTo>
                  <a:pt x="3681" y="2407"/>
                </a:lnTo>
                <a:lnTo>
                  <a:pt x="3690" y="2416"/>
                </a:lnTo>
                <a:lnTo>
                  <a:pt x="3691" y="2418"/>
                </a:lnTo>
                <a:lnTo>
                  <a:pt x="3691" y="2420"/>
                </a:lnTo>
                <a:lnTo>
                  <a:pt x="3691" y="2421"/>
                </a:lnTo>
                <a:lnTo>
                  <a:pt x="3693" y="2425"/>
                </a:lnTo>
                <a:lnTo>
                  <a:pt x="3693" y="2428"/>
                </a:lnTo>
                <a:lnTo>
                  <a:pt x="3681" y="2435"/>
                </a:lnTo>
                <a:lnTo>
                  <a:pt x="3670" y="2442"/>
                </a:lnTo>
                <a:lnTo>
                  <a:pt x="3658" y="2449"/>
                </a:lnTo>
                <a:lnTo>
                  <a:pt x="3642" y="2455"/>
                </a:lnTo>
                <a:lnTo>
                  <a:pt x="3642" y="2460"/>
                </a:lnTo>
                <a:lnTo>
                  <a:pt x="3658" y="2460"/>
                </a:lnTo>
                <a:lnTo>
                  <a:pt x="3656" y="2467"/>
                </a:lnTo>
                <a:lnTo>
                  <a:pt x="3655" y="2474"/>
                </a:lnTo>
                <a:lnTo>
                  <a:pt x="3653" y="2479"/>
                </a:lnTo>
                <a:lnTo>
                  <a:pt x="3649" y="2482"/>
                </a:lnTo>
                <a:lnTo>
                  <a:pt x="3642" y="2486"/>
                </a:lnTo>
                <a:lnTo>
                  <a:pt x="3649" y="2495"/>
                </a:lnTo>
                <a:lnTo>
                  <a:pt x="3655" y="2503"/>
                </a:lnTo>
                <a:lnTo>
                  <a:pt x="3656" y="2514"/>
                </a:lnTo>
                <a:lnTo>
                  <a:pt x="3658" y="2528"/>
                </a:lnTo>
                <a:lnTo>
                  <a:pt x="3655" y="2530"/>
                </a:lnTo>
                <a:lnTo>
                  <a:pt x="3653" y="2531"/>
                </a:lnTo>
                <a:lnTo>
                  <a:pt x="3651" y="2533"/>
                </a:lnTo>
                <a:lnTo>
                  <a:pt x="3649" y="2533"/>
                </a:lnTo>
                <a:lnTo>
                  <a:pt x="3649" y="2535"/>
                </a:lnTo>
                <a:lnTo>
                  <a:pt x="3648" y="2538"/>
                </a:lnTo>
                <a:lnTo>
                  <a:pt x="3648" y="2544"/>
                </a:lnTo>
                <a:lnTo>
                  <a:pt x="3651" y="2549"/>
                </a:lnTo>
                <a:lnTo>
                  <a:pt x="3653" y="2554"/>
                </a:lnTo>
                <a:lnTo>
                  <a:pt x="3655" y="2561"/>
                </a:lnTo>
                <a:lnTo>
                  <a:pt x="3655" y="2570"/>
                </a:lnTo>
                <a:lnTo>
                  <a:pt x="3635" y="2570"/>
                </a:lnTo>
                <a:lnTo>
                  <a:pt x="3634" y="2575"/>
                </a:lnTo>
                <a:lnTo>
                  <a:pt x="3634" y="2578"/>
                </a:lnTo>
                <a:lnTo>
                  <a:pt x="3632" y="2582"/>
                </a:lnTo>
                <a:lnTo>
                  <a:pt x="3630" y="2584"/>
                </a:lnTo>
                <a:lnTo>
                  <a:pt x="3625" y="2584"/>
                </a:lnTo>
                <a:lnTo>
                  <a:pt x="3620" y="2585"/>
                </a:lnTo>
                <a:lnTo>
                  <a:pt x="3616" y="2566"/>
                </a:lnTo>
                <a:lnTo>
                  <a:pt x="3613" y="2566"/>
                </a:lnTo>
                <a:lnTo>
                  <a:pt x="3613" y="2570"/>
                </a:lnTo>
                <a:lnTo>
                  <a:pt x="3602" y="2585"/>
                </a:lnTo>
                <a:lnTo>
                  <a:pt x="3594" y="2601"/>
                </a:lnTo>
                <a:lnTo>
                  <a:pt x="3581" y="2601"/>
                </a:lnTo>
                <a:lnTo>
                  <a:pt x="3578" y="2617"/>
                </a:lnTo>
                <a:lnTo>
                  <a:pt x="3573" y="2629"/>
                </a:lnTo>
                <a:lnTo>
                  <a:pt x="3566" y="2641"/>
                </a:lnTo>
                <a:lnTo>
                  <a:pt x="3559" y="2655"/>
                </a:lnTo>
                <a:lnTo>
                  <a:pt x="3555" y="2674"/>
                </a:lnTo>
                <a:lnTo>
                  <a:pt x="3543" y="2673"/>
                </a:lnTo>
                <a:lnTo>
                  <a:pt x="3534" y="2669"/>
                </a:lnTo>
                <a:lnTo>
                  <a:pt x="3529" y="2664"/>
                </a:lnTo>
                <a:lnTo>
                  <a:pt x="3520" y="2659"/>
                </a:lnTo>
                <a:lnTo>
                  <a:pt x="3520" y="2678"/>
                </a:lnTo>
                <a:lnTo>
                  <a:pt x="3522" y="2681"/>
                </a:lnTo>
                <a:lnTo>
                  <a:pt x="3524" y="2685"/>
                </a:lnTo>
                <a:lnTo>
                  <a:pt x="3524" y="2690"/>
                </a:lnTo>
                <a:lnTo>
                  <a:pt x="3524" y="2697"/>
                </a:lnTo>
                <a:lnTo>
                  <a:pt x="3513" y="2706"/>
                </a:lnTo>
                <a:lnTo>
                  <a:pt x="3504" y="2715"/>
                </a:lnTo>
                <a:lnTo>
                  <a:pt x="3492" y="2723"/>
                </a:lnTo>
                <a:lnTo>
                  <a:pt x="3478" y="2729"/>
                </a:lnTo>
                <a:lnTo>
                  <a:pt x="3475" y="2723"/>
                </a:lnTo>
                <a:lnTo>
                  <a:pt x="3473" y="2722"/>
                </a:lnTo>
                <a:lnTo>
                  <a:pt x="3471" y="2720"/>
                </a:lnTo>
                <a:lnTo>
                  <a:pt x="3470" y="2720"/>
                </a:lnTo>
                <a:lnTo>
                  <a:pt x="3464" y="2720"/>
                </a:lnTo>
                <a:lnTo>
                  <a:pt x="3459" y="2720"/>
                </a:lnTo>
                <a:lnTo>
                  <a:pt x="3459" y="2732"/>
                </a:lnTo>
                <a:lnTo>
                  <a:pt x="3478" y="2732"/>
                </a:lnTo>
                <a:lnTo>
                  <a:pt x="3482" y="2755"/>
                </a:lnTo>
                <a:lnTo>
                  <a:pt x="3470" y="2755"/>
                </a:lnTo>
                <a:lnTo>
                  <a:pt x="3466" y="2769"/>
                </a:lnTo>
                <a:lnTo>
                  <a:pt x="3461" y="2779"/>
                </a:lnTo>
                <a:lnTo>
                  <a:pt x="3456" y="2790"/>
                </a:lnTo>
                <a:lnTo>
                  <a:pt x="3470" y="2790"/>
                </a:lnTo>
                <a:lnTo>
                  <a:pt x="3468" y="2798"/>
                </a:lnTo>
                <a:lnTo>
                  <a:pt x="3466" y="2805"/>
                </a:lnTo>
                <a:lnTo>
                  <a:pt x="3464" y="2812"/>
                </a:lnTo>
                <a:lnTo>
                  <a:pt x="3463" y="2823"/>
                </a:lnTo>
                <a:lnTo>
                  <a:pt x="3447" y="2823"/>
                </a:lnTo>
                <a:lnTo>
                  <a:pt x="3447" y="2835"/>
                </a:lnTo>
                <a:lnTo>
                  <a:pt x="3435" y="2839"/>
                </a:lnTo>
                <a:lnTo>
                  <a:pt x="3424" y="2844"/>
                </a:lnTo>
                <a:lnTo>
                  <a:pt x="3417" y="2851"/>
                </a:lnTo>
                <a:lnTo>
                  <a:pt x="3419" y="2854"/>
                </a:lnTo>
                <a:lnTo>
                  <a:pt x="3419" y="2858"/>
                </a:lnTo>
                <a:lnTo>
                  <a:pt x="3421" y="2863"/>
                </a:lnTo>
                <a:lnTo>
                  <a:pt x="3421" y="2870"/>
                </a:lnTo>
                <a:lnTo>
                  <a:pt x="3398" y="2866"/>
                </a:lnTo>
                <a:lnTo>
                  <a:pt x="3398" y="2896"/>
                </a:lnTo>
                <a:lnTo>
                  <a:pt x="3393" y="2896"/>
                </a:lnTo>
                <a:lnTo>
                  <a:pt x="3393" y="2900"/>
                </a:lnTo>
                <a:lnTo>
                  <a:pt x="3386" y="2901"/>
                </a:lnTo>
                <a:lnTo>
                  <a:pt x="3381" y="2901"/>
                </a:lnTo>
                <a:lnTo>
                  <a:pt x="3375" y="2901"/>
                </a:lnTo>
                <a:lnTo>
                  <a:pt x="3370" y="2905"/>
                </a:lnTo>
                <a:lnTo>
                  <a:pt x="3374" y="2910"/>
                </a:lnTo>
                <a:lnTo>
                  <a:pt x="3374" y="2914"/>
                </a:lnTo>
                <a:lnTo>
                  <a:pt x="3374" y="2919"/>
                </a:lnTo>
                <a:lnTo>
                  <a:pt x="3372" y="2924"/>
                </a:lnTo>
                <a:lnTo>
                  <a:pt x="3370" y="2931"/>
                </a:lnTo>
                <a:lnTo>
                  <a:pt x="3309" y="2928"/>
                </a:lnTo>
                <a:lnTo>
                  <a:pt x="3311" y="2940"/>
                </a:lnTo>
                <a:lnTo>
                  <a:pt x="3312" y="2947"/>
                </a:lnTo>
                <a:lnTo>
                  <a:pt x="3314" y="2954"/>
                </a:lnTo>
                <a:lnTo>
                  <a:pt x="3316" y="2966"/>
                </a:lnTo>
                <a:lnTo>
                  <a:pt x="3302" y="2966"/>
                </a:lnTo>
                <a:lnTo>
                  <a:pt x="3300" y="2969"/>
                </a:lnTo>
                <a:lnTo>
                  <a:pt x="3300" y="2973"/>
                </a:lnTo>
                <a:lnTo>
                  <a:pt x="3300" y="2973"/>
                </a:lnTo>
                <a:lnTo>
                  <a:pt x="3299" y="2975"/>
                </a:lnTo>
                <a:lnTo>
                  <a:pt x="3297" y="2978"/>
                </a:lnTo>
                <a:lnTo>
                  <a:pt x="3288" y="2983"/>
                </a:lnTo>
                <a:lnTo>
                  <a:pt x="3274" y="2992"/>
                </a:lnTo>
                <a:lnTo>
                  <a:pt x="3260" y="3001"/>
                </a:lnTo>
                <a:lnTo>
                  <a:pt x="3246" y="3008"/>
                </a:lnTo>
                <a:lnTo>
                  <a:pt x="3236" y="3011"/>
                </a:lnTo>
                <a:lnTo>
                  <a:pt x="3225" y="3013"/>
                </a:lnTo>
                <a:lnTo>
                  <a:pt x="3215" y="3013"/>
                </a:lnTo>
                <a:lnTo>
                  <a:pt x="3206" y="3015"/>
                </a:lnTo>
                <a:lnTo>
                  <a:pt x="3203" y="3022"/>
                </a:lnTo>
                <a:lnTo>
                  <a:pt x="3201" y="3027"/>
                </a:lnTo>
                <a:lnTo>
                  <a:pt x="3199" y="3034"/>
                </a:lnTo>
                <a:lnTo>
                  <a:pt x="3197" y="3043"/>
                </a:lnTo>
                <a:lnTo>
                  <a:pt x="3178" y="3039"/>
                </a:lnTo>
                <a:lnTo>
                  <a:pt x="3178" y="3046"/>
                </a:lnTo>
                <a:lnTo>
                  <a:pt x="3176" y="3052"/>
                </a:lnTo>
                <a:lnTo>
                  <a:pt x="3173" y="3058"/>
                </a:lnTo>
                <a:lnTo>
                  <a:pt x="3173" y="3067"/>
                </a:lnTo>
                <a:lnTo>
                  <a:pt x="3171" y="3072"/>
                </a:lnTo>
                <a:lnTo>
                  <a:pt x="3161" y="3074"/>
                </a:lnTo>
                <a:lnTo>
                  <a:pt x="3150" y="3072"/>
                </a:lnTo>
                <a:lnTo>
                  <a:pt x="3140" y="3072"/>
                </a:lnTo>
                <a:lnTo>
                  <a:pt x="3140" y="3074"/>
                </a:lnTo>
                <a:lnTo>
                  <a:pt x="3136" y="3076"/>
                </a:lnTo>
                <a:lnTo>
                  <a:pt x="3134" y="3079"/>
                </a:lnTo>
                <a:lnTo>
                  <a:pt x="3133" y="3081"/>
                </a:lnTo>
                <a:lnTo>
                  <a:pt x="3129" y="3083"/>
                </a:lnTo>
                <a:lnTo>
                  <a:pt x="3129" y="3085"/>
                </a:lnTo>
                <a:lnTo>
                  <a:pt x="3098" y="3088"/>
                </a:lnTo>
                <a:lnTo>
                  <a:pt x="3087" y="3079"/>
                </a:lnTo>
                <a:lnTo>
                  <a:pt x="3073" y="3078"/>
                </a:lnTo>
                <a:lnTo>
                  <a:pt x="3059" y="3079"/>
                </a:lnTo>
                <a:lnTo>
                  <a:pt x="3045" y="3085"/>
                </a:lnTo>
                <a:lnTo>
                  <a:pt x="3033" y="3088"/>
                </a:lnTo>
                <a:lnTo>
                  <a:pt x="2990" y="3081"/>
                </a:lnTo>
                <a:lnTo>
                  <a:pt x="2988" y="3086"/>
                </a:lnTo>
                <a:lnTo>
                  <a:pt x="2984" y="3092"/>
                </a:lnTo>
                <a:lnTo>
                  <a:pt x="2981" y="3095"/>
                </a:lnTo>
                <a:lnTo>
                  <a:pt x="2977" y="3097"/>
                </a:lnTo>
                <a:lnTo>
                  <a:pt x="2972" y="3099"/>
                </a:lnTo>
                <a:lnTo>
                  <a:pt x="2963" y="3100"/>
                </a:lnTo>
                <a:lnTo>
                  <a:pt x="2949" y="3097"/>
                </a:lnTo>
                <a:lnTo>
                  <a:pt x="2934" y="3099"/>
                </a:lnTo>
                <a:lnTo>
                  <a:pt x="2918" y="3100"/>
                </a:lnTo>
                <a:lnTo>
                  <a:pt x="2908" y="3083"/>
                </a:lnTo>
                <a:lnTo>
                  <a:pt x="2897" y="3067"/>
                </a:lnTo>
                <a:lnTo>
                  <a:pt x="2890" y="3046"/>
                </a:lnTo>
                <a:lnTo>
                  <a:pt x="2888" y="3048"/>
                </a:lnTo>
                <a:lnTo>
                  <a:pt x="2888" y="3050"/>
                </a:lnTo>
                <a:lnTo>
                  <a:pt x="2888" y="3050"/>
                </a:lnTo>
                <a:lnTo>
                  <a:pt x="2888" y="3052"/>
                </a:lnTo>
                <a:lnTo>
                  <a:pt x="2887" y="3055"/>
                </a:lnTo>
                <a:lnTo>
                  <a:pt x="2883" y="3057"/>
                </a:lnTo>
                <a:lnTo>
                  <a:pt x="2881" y="3058"/>
                </a:lnTo>
                <a:lnTo>
                  <a:pt x="2881" y="3060"/>
                </a:lnTo>
                <a:lnTo>
                  <a:pt x="2880" y="3062"/>
                </a:lnTo>
                <a:lnTo>
                  <a:pt x="2880" y="3065"/>
                </a:lnTo>
                <a:lnTo>
                  <a:pt x="2880" y="3069"/>
                </a:lnTo>
                <a:lnTo>
                  <a:pt x="2888" y="3079"/>
                </a:lnTo>
                <a:lnTo>
                  <a:pt x="2894" y="3093"/>
                </a:lnTo>
                <a:lnTo>
                  <a:pt x="2894" y="3111"/>
                </a:lnTo>
                <a:lnTo>
                  <a:pt x="2890" y="3127"/>
                </a:lnTo>
                <a:lnTo>
                  <a:pt x="2880" y="3128"/>
                </a:lnTo>
                <a:lnTo>
                  <a:pt x="2867" y="3128"/>
                </a:lnTo>
                <a:lnTo>
                  <a:pt x="2853" y="3130"/>
                </a:lnTo>
                <a:lnTo>
                  <a:pt x="2845" y="3130"/>
                </a:lnTo>
                <a:lnTo>
                  <a:pt x="2841" y="3132"/>
                </a:lnTo>
                <a:lnTo>
                  <a:pt x="2838" y="3135"/>
                </a:lnTo>
                <a:lnTo>
                  <a:pt x="2838" y="3139"/>
                </a:lnTo>
                <a:lnTo>
                  <a:pt x="2838" y="3144"/>
                </a:lnTo>
                <a:lnTo>
                  <a:pt x="2836" y="3149"/>
                </a:lnTo>
                <a:lnTo>
                  <a:pt x="2819" y="3151"/>
                </a:lnTo>
                <a:lnTo>
                  <a:pt x="2806" y="3153"/>
                </a:lnTo>
                <a:lnTo>
                  <a:pt x="2794" y="3156"/>
                </a:lnTo>
                <a:lnTo>
                  <a:pt x="2778" y="3160"/>
                </a:lnTo>
                <a:lnTo>
                  <a:pt x="2759" y="3161"/>
                </a:lnTo>
                <a:lnTo>
                  <a:pt x="2756" y="3156"/>
                </a:lnTo>
                <a:lnTo>
                  <a:pt x="2752" y="3151"/>
                </a:lnTo>
                <a:lnTo>
                  <a:pt x="2747" y="3149"/>
                </a:lnTo>
                <a:lnTo>
                  <a:pt x="2742" y="3146"/>
                </a:lnTo>
                <a:lnTo>
                  <a:pt x="2736" y="3142"/>
                </a:lnTo>
                <a:lnTo>
                  <a:pt x="2736" y="3158"/>
                </a:lnTo>
                <a:lnTo>
                  <a:pt x="2716" y="3161"/>
                </a:lnTo>
                <a:lnTo>
                  <a:pt x="2695" y="3168"/>
                </a:lnTo>
                <a:lnTo>
                  <a:pt x="2679" y="3174"/>
                </a:lnTo>
                <a:lnTo>
                  <a:pt x="2667" y="3175"/>
                </a:lnTo>
                <a:lnTo>
                  <a:pt x="2653" y="3174"/>
                </a:lnTo>
                <a:lnTo>
                  <a:pt x="2637" y="3172"/>
                </a:lnTo>
                <a:lnTo>
                  <a:pt x="2625" y="3172"/>
                </a:lnTo>
                <a:lnTo>
                  <a:pt x="2614" y="3174"/>
                </a:lnTo>
                <a:lnTo>
                  <a:pt x="2611" y="3175"/>
                </a:lnTo>
                <a:lnTo>
                  <a:pt x="2609" y="3177"/>
                </a:lnTo>
                <a:lnTo>
                  <a:pt x="2609" y="3179"/>
                </a:lnTo>
                <a:lnTo>
                  <a:pt x="2609" y="3181"/>
                </a:lnTo>
                <a:lnTo>
                  <a:pt x="2607" y="3182"/>
                </a:lnTo>
                <a:lnTo>
                  <a:pt x="2606" y="3184"/>
                </a:lnTo>
                <a:lnTo>
                  <a:pt x="2604" y="3186"/>
                </a:lnTo>
                <a:lnTo>
                  <a:pt x="2599" y="3188"/>
                </a:lnTo>
                <a:lnTo>
                  <a:pt x="2592" y="3189"/>
                </a:lnTo>
                <a:lnTo>
                  <a:pt x="2590" y="3184"/>
                </a:lnTo>
                <a:lnTo>
                  <a:pt x="2590" y="3182"/>
                </a:lnTo>
                <a:lnTo>
                  <a:pt x="2590" y="3181"/>
                </a:lnTo>
                <a:lnTo>
                  <a:pt x="2588" y="3179"/>
                </a:lnTo>
                <a:lnTo>
                  <a:pt x="2586" y="3177"/>
                </a:lnTo>
                <a:lnTo>
                  <a:pt x="2585" y="3188"/>
                </a:lnTo>
                <a:lnTo>
                  <a:pt x="2579" y="3195"/>
                </a:lnTo>
                <a:lnTo>
                  <a:pt x="2574" y="3200"/>
                </a:lnTo>
                <a:lnTo>
                  <a:pt x="2569" y="3205"/>
                </a:lnTo>
                <a:lnTo>
                  <a:pt x="2564" y="3216"/>
                </a:lnTo>
                <a:lnTo>
                  <a:pt x="2571" y="3217"/>
                </a:lnTo>
                <a:lnTo>
                  <a:pt x="2574" y="3219"/>
                </a:lnTo>
                <a:lnTo>
                  <a:pt x="2576" y="3221"/>
                </a:lnTo>
                <a:lnTo>
                  <a:pt x="2576" y="3223"/>
                </a:lnTo>
                <a:lnTo>
                  <a:pt x="2576" y="3224"/>
                </a:lnTo>
                <a:lnTo>
                  <a:pt x="2574" y="3228"/>
                </a:lnTo>
                <a:lnTo>
                  <a:pt x="2574" y="3230"/>
                </a:lnTo>
                <a:lnTo>
                  <a:pt x="2574" y="3231"/>
                </a:lnTo>
                <a:lnTo>
                  <a:pt x="2576" y="3235"/>
                </a:lnTo>
                <a:lnTo>
                  <a:pt x="2581" y="3240"/>
                </a:lnTo>
                <a:lnTo>
                  <a:pt x="2586" y="3244"/>
                </a:lnTo>
                <a:lnTo>
                  <a:pt x="2590" y="3247"/>
                </a:lnTo>
                <a:lnTo>
                  <a:pt x="2593" y="3254"/>
                </a:lnTo>
                <a:lnTo>
                  <a:pt x="2595" y="3266"/>
                </a:lnTo>
                <a:lnTo>
                  <a:pt x="2583" y="3270"/>
                </a:lnTo>
                <a:lnTo>
                  <a:pt x="2572" y="3275"/>
                </a:lnTo>
                <a:lnTo>
                  <a:pt x="2558" y="3275"/>
                </a:lnTo>
                <a:lnTo>
                  <a:pt x="2541" y="3273"/>
                </a:lnTo>
                <a:lnTo>
                  <a:pt x="2534" y="3256"/>
                </a:lnTo>
                <a:lnTo>
                  <a:pt x="2527" y="3240"/>
                </a:lnTo>
                <a:lnTo>
                  <a:pt x="2520" y="3224"/>
                </a:lnTo>
                <a:lnTo>
                  <a:pt x="2517" y="3205"/>
                </a:lnTo>
                <a:lnTo>
                  <a:pt x="2515" y="3181"/>
                </a:lnTo>
                <a:lnTo>
                  <a:pt x="2522" y="3175"/>
                </a:lnTo>
                <a:lnTo>
                  <a:pt x="2531" y="3168"/>
                </a:lnTo>
                <a:lnTo>
                  <a:pt x="2538" y="3161"/>
                </a:lnTo>
                <a:lnTo>
                  <a:pt x="2534" y="3158"/>
                </a:lnTo>
                <a:lnTo>
                  <a:pt x="2532" y="3154"/>
                </a:lnTo>
                <a:lnTo>
                  <a:pt x="2529" y="3151"/>
                </a:lnTo>
                <a:lnTo>
                  <a:pt x="2527" y="3148"/>
                </a:lnTo>
                <a:lnTo>
                  <a:pt x="2524" y="3146"/>
                </a:lnTo>
                <a:lnTo>
                  <a:pt x="2518" y="3142"/>
                </a:lnTo>
                <a:lnTo>
                  <a:pt x="2511" y="3144"/>
                </a:lnTo>
                <a:lnTo>
                  <a:pt x="2499" y="3146"/>
                </a:lnTo>
                <a:lnTo>
                  <a:pt x="2482" y="3149"/>
                </a:lnTo>
                <a:lnTo>
                  <a:pt x="2464" y="3149"/>
                </a:lnTo>
                <a:lnTo>
                  <a:pt x="2464" y="3144"/>
                </a:lnTo>
                <a:lnTo>
                  <a:pt x="2466" y="3141"/>
                </a:lnTo>
                <a:lnTo>
                  <a:pt x="2466" y="3139"/>
                </a:lnTo>
                <a:lnTo>
                  <a:pt x="2468" y="3135"/>
                </a:lnTo>
                <a:lnTo>
                  <a:pt x="2461" y="3134"/>
                </a:lnTo>
                <a:lnTo>
                  <a:pt x="2455" y="3130"/>
                </a:lnTo>
                <a:lnTo>
                  <a:pt x="2452" y="3128"/>
                </a:lnTo>
                <a:lnTo>
                  <a:pt x="2450" y="3125"/>
                </a:lnTo>
                <a:lnTo>
                  <a:pt x="2447" y="3121"/>
                </a:lnTo>
                <a:lnTo>
                  <a:pt x="2445" y="3118"/>
                </a:lnTo>
                <a:lnTo>
                  <a:pt x="2442" y="3113"/>
                </a:lnTo>
                <a:lnTo>
                  <a:pt x="2440" y="3114"/>
                </a:lnTo>
                <a:lnTo>
                  <a:pt x="2438" y="3118"/>
                </a:lnTo>
                <a:lnTo>
                  <a:pt x="2436" y="3118"/>
                </a:lnTo>
                <a:lnTo>
                  <a:pt x="2436" y="3118"/>
                </a:lnTo>
                <a:lnTo>
                  <a:pt x="2435" y="3120"/>
                </a:lnTo>
                <a:lnTo>
                  <a:pt x="2431" y="3120"/>
                </a:lnTo>
                <a:lnTo>
                  <a:pt x="2426" y="3120"/>
                </a:lnTo>
                <a:lnTo>
                  <a:pt x="2424" y="3111"/>
                </a:lnTo>
                <a:lnTo>
                  <a:pt x="2421" y="3106"/>
                </a:lnTo>
                <a:lnTo>
                  <a:pt x="2417" y="3100"/>
                </a:lnTo>
                <a:lnTo>
                  <a:pt x="2410" y="3097"/>
                </a:lnTo>
                <a:lnTo>
                  <a:pt x="2410" y="3116"/>
                </a:lnTo>
                <a:lnTo>
                  <a:pt x="2398" y="3120"/>
                </a:lnTo>
                <a:lnTo>
                  <a:pt x="2380" y="3123"/>
                </a:lnTo>
                <a:lnTo>
                  <a:pt x="2365" y="3127"/>
                </a:lnTo>
                <a:lnTo>
                  <a:pt x="2349" y="3123"/>
                </a:lnTo>
                <a:lnTo>
                  <a:pt x="2337" y="3107"/>
                </a:lnTo>
                <a:lnTo>
                  <a:pt x="2333" y="3109"/>
                </a:lnTo>
                <a:lnTo>
                  <a:pt x="2325" y="3111"/>
                </a:lnTo>
                <a:lnTo>
                  <a:pt x="2316" y="3113"/>
                </a:lnTo>
                <a:lnTo>
                  <a:pt x="2307" y="3113"/>
                </a:lnTo>
                <a:lnTo>
                  <a:pt x="2265" y="3085"/>
                </a:lnTo>
                <a:lnTo>
                  <a:pt x="2265" y="3069"/>
                </a:lnTo>
                <a:lnTo>
                  <a:pt x="2256" y="3064"/>
                </a:lnTo>
                <a:lnTo>
                  <a:pt x="2251" y="3060"/>
                </a:lnTo>
                <a:lnTo>
                  <a:pt x="2244" y="3060"/>
                </a:lnTo>
                <a:lnTo>
                  <a:pt x="2241" y="3058"/>
                </a:lnTo>
                <a:lnTo>
                  <a:pt x="2237" y="3055"/>
                </a:lnTo>
                <a:lnTo>
                  <a:pt x="2234" y="3045"/>
                </a:lnTo>
                <a:lnTo>
                  <a:pt x="2234" y="3027"/>
                </a:lnTo>
                <a:lnTo>
                  <a:pt x="2229" y="3024"/>
                </a:lnTo>
                <a:lnTo>
                  <a:pt x="2227" y="3020"/>
                </a:lnTo>
                <a:lnTo>
                  <a:pt x="2225" y="3015"/>
                </a:lnTo>
                <a:lnTo>
                  <a:pt x="2225" y="3008"/>
                </a:lnTo>
                <a:lnTo>
                  <a:pt x="2227" y="3001"/>
                </a:lnTo>
                <a:lnTo>
                  <a:pt x="2232" y="2999"/>
                </a:lnTo>
                <a:lnTo>
                  <a:pt x="2236" y="2997"/>
                </a:lnTo>
                <a:lnTo>
                  <a:pt x="2239" y="2994"/>
                </a:lnTo>
                <a:lnTo>
                  <a:pt x="2241" y="2992"/>
                </a:lnTo>
                <a:lnTo>
                  <a:pt x="2246" y="2989"/>
                </a:lnTo>
                <a:lnTo>
                  <a:pt x="2246" y="2982"/>
                </a:lnTo>
                <a:lnTo>
                  <a:pt x="2241" y="2980"/>
                </a:lnTo>
                <a:lnTo>
                  <a:pt x="2237" y="2976"/>
                </a:lnTo>
                <a:lnTo>
                  <a:pt x="2234" y="2973"/>
                </a:lnTo>
                <a:lnTo>
                  <a:pt x="2229" y="2971"/>
                </a:lnTo>
                <a:lnTo>
                  <a:pt x="2227" y="2969"/>
                </a:lnTo>
                <a:lnTo>
                  <a:pt x="2202" y="2973"/>
                </a:lnTo>
                <a:lnTo>
                  <a:pt x="2201" y="2971"/>
                </a:lnTo>
                <a:lnTo>
                  <a:pt x="2197" y="2966"/>
                </a:lnTo>
                <a:lnTo>
                  <a:pt x="2194" y="2962"/>
                </a:lnTo>
                <a:lnTo>
                  <a:pt x="2192" y="2957"/>
                </a:lnTo>
                <a:lnTo>
                  <a:pt x="2188" y="2954"/>
                </a:lnTo>
                <a:lnTo>
                  <a:pt x="2185" y="2956"/>
                </a:lnTo>
                <a:lnTo>
                  <a:pt x="2181" y="2956"/>
                </a:lnTo>
                <a:lnTo>
                  <a:pt x="2178" y="2957"/>
                </a:lnTo>
                <a:lnTo>
                  <a:pt x="2174" y="2959"/>
                </a:lnTo>
                <a:lnTo>
                  <a:pt x="2169" y="2959"/>
                </a:lnTo>
                <a:lnTo>
                  <a:pt x="2164" y="2959"/>
                </a:lnTo>
                <a:lnTo>
                  <a:pt x="2160" y="2957"/>
                </a:lnTo>
                <a:lnTo>
                  <a:pt x="2157" y="2947"/>
                </a:lnTo>
                <a:lnTo>
                  <a:pt x="2154" y="2945"/>
                </a:lnTo>
                <a:lnTo>
                  <a:pt x="2150" y="2945"/>
                </a:lnTo>
                <a:lnTo>
                  <a:pt x="2145" y="2945"/>
                </a:lnTo>
                <a:lnTo>
                  <a:pt x="2141" y="2943"/>
                </a:lnTo>
                <a:lnTo>
                  <a:pt x="2138" y="2940"/>
                </a:lnTo>
                <a:lnTo>
                  <a:pt x="2136" y="2935"/>
                </a:lnTo>
                <a:lnTo>
                  <a:pt x="2133" y="2929"/>
                </a:lnTo>
                <a:lnTo>
                  <a:pt x="2129" y="2924"/>
                </a:lnTo>
                <a:lnTo>
                  <a:pt x="2126" y="2919"/>
                </a:lnTo>
                <a:lnTo>
                  <a:pt x="2122" y="2915"/>
                </a:lnTo>
                <a:lnTo>
                  <a:pt x="2103" y="2917"/>
                </a:lnTo>
                <a:lnTo>
                  <a:pt x="2087" y="2921"/>
                </a:lnTo>
                <a:lnTo>
                  <a:pt x="2073" y="2924"/>
                </a:lnTo>
                <a:lnTo>
                  <a:pt x="2071" y="2931"/>
                </a:lnTo>
                <a:lnTo>
                  <a:pt x="2071" y="2936"/>
                </a:lnTo>
                <a:lnTo>
                  <a:pt x="2070" y="2942"/>
                </a:lnTo>
                <a:lnTo>
                  <a:pt x="2068" y="2947"/>
                </a:lnTo>
                <a:lnTo>
                  <a:pt x="2051" y="2949"/>
                </a:lnTo>
                <a:lnTo>
                  <a:pt x="2038" y="2950"/>
                </a:lnTo>
                <a:lnTo>
                  <a:pt x="2026" y="2950"/>
                </a:lnTo>
                <a:lnTo>
                  <a:pt x="2010" y="2950"/>
                </a:lnTo>
                <a:lnTo>
                  <a:pt x="2010" y="2947"/>
                </a:lnTo>
                <a:lnTo>
                  <a:pt x="2010" y="2943"/>
                </a:lnTo>
                <a:lnTo>
                  <a:pt x="2009" y="2943"/>
                </a:lnTo>
                <a:lnTo>
                  <a:pt x="2009" y="2942"/>
                </a:lnTo>
                <a:lnTo>
                  <a:pt x="2007" y="2938"/>
                </a:lnTo>
                <a:lnTo>
                  <a:pt x="2003" y="2943"/>
                </a:lnTo>
                <a:lnTo>
                  <a:pt x="2000" y="2949"/>
                </a:lnTo>
                <a:lnTo>
                  <a:pt x="1996" y="2952"/>
                </a:lnTo>
                <a:lnTo>
                  <a:pt x="1991" y="2957"/>
                </a:lnTo>
                <a:lnTo>
                  <a:pt x="1986" y="2959"/>
                </a:lnTo>
                <a:lnTo>
                  <a:pt x="1981" y="2962"/>
                </a:lnTo>
                <a:lnTo>
                  <a:pt x="1979" y="2959"/>
                </a:lnTo>
                <a:lnTo>
                  <a:pt x="1975" y="2956"/>
                </a:lnTo>
                <a:lnTo>
                  <a:pt x="1974" y="2950"/>
                </a:lnTo>
                <a:lnTo>
                  <a:pt x="1970" y="2947"/>
                </a:lnTo>
                <a:lnTo>
                  <a:pt x="1967" y="2942"/>
                </a:lnTo>
                <a:lnTo>
                  <a:pt x="1963" y="2938"/>
                </a:lnTo>
                <a:lnTo>
                  <a:pt x="1962" y="2936"/>
                </a:lnTo>
                <a:lnTo>
                  <a:pt x="1958" y="2935"/>
                </a:lnTo>
                <a:lnTo>
                  <a:pt x="1958" y="2935"/>
                </a:lnTo>
                <a:lnTo>
                  <a:pt x="1955" y="2938"/>
                </a:lnTo>
                <a:lnTo>
                  <a:pt x="1951" y="2940"/>
                </a:lnTo>
                <a:lnTo>
                  <a:pt x="1949" y="2943"/>
                </a:lnTo>
                <a:lnTo>
                  <a:pt x="1948" y="2943"/>
                </a:lnTo>
                <a:lnTo>
                  <a:pt x="1944" y="2945"/>
                </a:lnTo>
                <a:lnTo>
                  <a:pt x="1939" y="2947"/>
                </a:lnTo>
                <a:lnTo>
                  <a:pt x="1937" y="2942"/>
                </a:lnTo>
                <a:lnTo>
                  <a:pt x="1935" y="2938"/>
                </a:lnTo>
                <a:lnTo>
                  <a:pt x="1934" y="2936"/>
                </a:lnTo>
                <a:lnTo>
                  <a:pt x="1930" y="2935"/>
                </a:lnTo>
                <a:lnTo>
                  <a:pt x="1927" y="2931"/>
                </a:lnTo>
                <a:lnTo>
                  <a:pt x="1916" y="2940"/>
                </a:lnTo>
                <a:lnTo>
                  <a:pt x="1904" y="2947"/>
                </a:lnTo>
                <a:lnTo>
                  <a:pt x="1888" y="2950"/>
                </a:lnTo>
                <a:lnTo>
                  <a:pt x="1881" y="2938"/>
                </a:lnTo>
                <a:lnTo>
                  <a:pt x="1871" y="2928"/>
                </a:lnTo>
                <a:lnTo>
                  <a:pt x="1859" y="2921"/>
                </a:lnTo>
                <a:lnTo>
                  <a:pt x="1843" y="2915"/>
                </a:lnTo>
                <a:lnTo>
                  <a:pt x="1838" y="2935"/>
                </a:lnTo>
                <a:lnTo>
                  <a:pt x="1827" y="2935"/>
                </a:lnTo>
                <a:lnTo>
                  <a:pt x="1817" y="2938"/>
                </a:lnTo>
                <a:lnTo>
                  <a:pt x="1804" y="2936"/>
                </a:lnTo>
                <a:lnTo>
                  <a:pt x="1792" y="2933"/>
                </a:lnTo>
                <a:lnTo>
                  <a:pt x="1783" y="2929"/>
                </a:lnTo>
                <a:lnTo>
                  <a:pt x="1776" y="2928"/>
                </a:lnTo>
                <a:lnTo>
                  <a:pt x="1770" y="2935"/>
                </a:lnTo>
                <a:lnTo>
                  <a:pt x="1764" y="2942"/>
                </a:lnTo>
                <a:lnTo>
                  <a:pt x="1763" y="2952"/>
                </a:lnTo>
                <a:lnTo>
                  <a:pt x="1761" y="2966"/>
                </a:lnTo>
                <a:lnTo>
                  <a:pt x="1770" y="2978"/>
                </a:lnTo>
                <a:lnTo>
                  <a:pt x="1773" y="2994"/>
                </a:lnTo>
                <a:lnTo>
                  <a:pt x="1773" y="3011"/>
                </a:lnTo>
                <a:lnTo>
                  <a:pt x="1770" y="3031"/>
                </a:lnTo>
                <a:lnTo>
                  <a:pt x="1770" y="3046"/>
                </a:lnTo>
                <a:lnTo>
                  <a:pt x="1766" y="3048"/>
                </a:lnTo>
                <a:lnTo>
                  <a:pt x="1763" y="3048"/>
                </a:lnTo>
                <a:lnTo>
                  <a:pt x="1759" y="3050"/>
                </a:lnTo>
                <a:lnTo>
                  <a:pt x="1754" y="3050"/>
                </a:lnTo>
                <a:lnTo>
                  <a:pt x="1745" y="3041"/>
                </a:lnTo>
                <a:lnTo>
                  <a:pt x="1733" y="3036"/>
                </a:lnTo>
                <a:lnTo>
                  <a:pt x="1715" y="3036"/>
                </a:lnTo>
                <a:lnTo>
                  <a:pt x="1715" y="3015"/>
                </a:lnTo>
                <a:lnTo>
                  <a:pt x="1714" y="2999"/>
                </a:lnTo>
                <a:lnTo>
                  <a:pt x="1712" y="2982"/>
                </a:lnTo>
                <a:lnTo>
                  <a:pt x="1696" y="2983"/>
                </a:lnTo>
                <a:lnTo>
                  <a:pt x="1687" y="2987"/>
                </a:lnTo>
                <a:lnTo>
                  <a:pt x="1679" y="2992"/>
                </a:lnTo>
                <a:lnTo>
                  <a:pt x="1670" y="2997"/>
                </a:lnTo>
                <a:lnTo>
                  <a:pt x="1663" y="2997"/>
                </a:lnTo>
                <a:lnTo>
                  <a:pt x="1658" y="2997"/>
                </a:lnTo>
                <a:lnTo>
                  <a:pt x="1654" y="2997"/>
                </a:lnTo>
                <a:lnTo>
                  <a:pt x="1653" y="2996"/>
                </a:lnTo>
                <a:lnTo>
                  <a:pt x="1651" y="2994"/>
                </a:lnTo>
                <a:lnTo>
                  <a:pt x="1649" y="2992"/>
                </a:lnTo>
                <a:lnTo>
                  <a:pt x="1649" y="2989"/>
                </a:lnTo>
                <a:lnTo>
                  <a:pt x="1647" y="2987"/>
                </a:lnTo>
                <a:lnTo>
                  <a:pt x="1647" y="2985"/>
                </a:lnTo>
                <a:lnTo>
                  <a:pt x="1646" y="2985"/>
                </a:lnTo>
                <a:lnTo>
                  <a:pt x="1640" y="2985"/>
                </a:lnTo>
                <a:lnTo>
                  <a:pt x="1633" y="2987"/>
                </a:lnTo>
                <a:lnTo>
                  <a:pt x="1623" y="2989"/>
                </a:lnTo>
                <a:lnTo>
                  <a:pt x="1616" y="2989"/>
                </a:lnTo>
                <a:lnTo>
                  <a:pt x="1616" y="2962"/>
                </a:lnTo>
                <a:lnTo>
                  <a:pt x="1604" y="2962"/>
                </a:lnTo>
                <a:lnTo>
                  <a:pt x="1607" y="2928"/>
                </a:lnTo>
                <a:lnTo>
                  <a:pt x="1600" y="2928"/>
                </a:lnTo>
                <a:lnTo>
                  <a:pt x="1590" y="2922"/>
                </a:lnTo>
                <a:lnTo>
                  <a:pt x="1576" y="2919"/>
                </a:lnTo>
                <a:lnTo>
                  <a:pt x="1564" y="2915"/>
                </a:lnTo>
                <a:lnTo>
                  <a:pt x="1551" y="2910"/>
                </a:lnTo>
                <a:lnTo>
                  <a:pt x="1543" y="2901"/>
                </a:lnTo>
                <a:lnTo>
                  <a:pt x="1539" y="2889"/>
                </a:lnTo>
                <a:lnTo>
                  <a:pt x="1543" y="2886"/>
                </a:lnTo>
                <a:lnTo>
                  <a:pt x="1546" y="2882"/>
                </a:lnTo>
                <a:lnTo>
                  <a:pt x="1551" y="2877"/>
                </a:lnTo>
                <a:lnTo>
                  <a:pt x="1557" y="2873"/>
                </a:lnTo>
                <a:lnTo>
                  <a:pt x="1560" y="2870"/>
                </a:lnTo>
                <a:lnTo>
                  <a:pt x="1562" y="2866"/>
                </a:lnTo>
                <a:lnTo>
                  <a:pt x="1564" y="2856"/>
                </a:lnTo>
                <a:lnTo>
                  <a:pt x="1562" y="2851"/>
                </a:lnTo>
                <a:lnTo>
                  <a:pt x="1560" y="2846"/>
                </a:lnTo>
                <a:lnTo>
                  <a:pt x="1562" y="2840"/>
                </a:lnTo>
                <a:lnTo>
                  <a:pt x="1569" y="2835"/>
                </a:lnTo>
                <a:lnTo>
                  <a:pt x="1572" y="2833"/>
                </a:lnTo>
                <a:lnTo>
                  <a:pt x="1572" y="2833"/>
                </a:lnTo>
                <a:lnTo>
                  <a:pt x="1574" y="2833"/>
                </a:lnTo>
                <a:lnTo>
                  <a:pt x="1578" y="2832"/>
                </a:lnTo>
                <a:lnTo>
                  <a:pt x="1581" y="2832"/>
                </a:lnTo>
                <a:lnTo>
                  <a:pt x="1581" y="2819"/>
                </a:lnTo>
                <a:lnTo>
                  <a:pt x="1546" y="2812"/>
                </a:lnTo>
                <a:lnTo>
                  <a:pt x="1543" y="2807"/>
                </a:lnTo>
                <a:lnTo>
                  <a:pt x="1539" y="2804"/>
                </a:lnTo>
                <a:lnTo>
                  <a:pt x="1536" y="2800"/>
                </a:lnTo>
                <a:lnTo>
                  <a:pt x="1532" y="2797"/>
                </a:lnTo>
                <a:lnTo>
                  <a:pt x="1529" y="2791"/>
                </a:lnTo>
                <a:lnTo>
                  <a:pt x="1527" y="2786"/>
                </a:lnTo>
                <a:lnTo>
                  <a:pt x="1530" y="2770"/>
                </a:lnTo>
                <a:lnTo>
                  <a:pt x="1529" y="2755"/>
                </a:lnTo>
                <a:lnTo>
                  <a:pt x="1522" y="2741"/>
                </a:lnTo>
                <a:lnTo>
                  <a:pt x="1518" y="2727"/>
                </a:lnTo>
                <a:lnTo>
                  <a:pt x="1520" y="2716"/>
                </a:lnTo>
                <a:lnTo>
                  <a:pt x="1522" y="2715"/>
                </a:lnTo>
                <a:lnTo>
                  <a:pt x="1523" y="2713"/>
                </a:lnTo>
                <a:lnTo>
                  <a:pt x="1525" y="2713"/>
                </a:lnTo>
                <a:lnTo>
                  <a:pt x="1527" y="2711"/>
                </a:lnTo>
                <a:lnTo>
                  <a:pt x="1529" y="2709"/>
                </a:lnTo>
                <a:lnTo>
                  <a:pt x="1530" y="2704"/>
                </a:lnTo>
                <a:lnTo>
                  <a:pt x="1511" y="2702"/>
                </a:lnTo>
                <a:lnTo>
                  <a:pt x="1492" y="2697"/>
                </a:lnTo>
                <a:lnTo>
                  <a:pt x="1478" y="2694"/>
                </a:lnTo>
                <a:lnTo>
                  <a:pt x="1424" y="2704"/>
                </a:lnTo>
                <a:lnTo>
                  <a:pt x="1420" y="2685"/>
                </a:lnTo>
                <a:lnTo>
                  <a:pt x="1433" y="2680"/>
                </a:lnTo>
                <a:lnTo>
                  <a:pt x="1438" y="2671"/>
                </a:lnTo>
                <a:lnTo>
                  <a:pt x="1440" y="2655"/>
                </a:lnTo>
                <a:lnTo>
                  <a:pt x="1431" y="2648"/>
                </a:lnTo>
                <a:lnTo>
                  <a:pt x="1429" y="2638"/>
                </a:lnTo>
                <a:lnTo>
                  <a:pt x="1433" y="2626"/>
                </a:lnTo>
                <a:lnTo>
                  <a:pt x="1434" y="2612"/>
                </a:lnTo>
                <a:lnTo>
                  <a:pt x="1450" y="2612"/>
                </a:lnTo>
                <a:lnTo>
                  <a:pt x="1452" y="2599"/>
                </a:lnTo>
                <a:lnTo>
                  <a:pt x="1455" y="2592"/>
                </a:lnTo>
                <a:lnTo>
                  <a:pt x="1459" y="2582"/>
                </a:lnTo>
                <a:lnTo>
                  <a:pt x="1497" y="2570"/>
                </a:lnTo>
                <a:lnTo>
                  <a:pt x="1497" y="2565"/>
                </a:lnTo>
                <a:lnTo>
                  <a:pt x="1497" y="2559"/>
                </a:lnTo>
                <a:lnTo>
                  <a:pt x="1499" y="2556"/>
                </a:lnTo>
                <a:lnTo>
                  <a:pt x="1501" y="2551"/>
                </a:lnTo>
                <a:lnTo>
                  <a:pt x="1513" y="2552"/>
                </a:lnTo>
                <a:lnTo>
                  <a:pt x="1520" y="2549"/>
                </a:lnTo>
                <a:lnTo>
                  <a:pt x="1529" y="2545"/>
                </a:lnTo>
                <a:lnTo>
                  <a:pt x="1537" y="2542"/>
                </a:lnTo>
                <a:lnTo>
                  <a:pt x="1550" y="2540"/>
                </a:lnTo>
                <a:lnTo>
                  <a:pt x="1546" y="2512"/>
                </a:lnTo>
                <a:lnTo>
                  <a:pt x="1558" y="2512"/>
                </a:lnTo>
                <a:lnTo>
                  <a:pt x="1560" y="2498"/>
                </a:lnTo>
                <a:lnTo>
                  <a:pt x="1564" y="2488"/>
                </a:lnTo>
                <a:lnTo>
                  <a:pt x="1569" y="2477"/>
                </a:lnTo>
                <a:lnTo>
                  <a:pt x="1574" y="2467"/>
                </a:lnTo>
                <a:lnTo>
                  <a:pt x="1576" y="2451"/>
                </a:lnTo>
                <a:lnTo>
                  <a:pt x="1574" y="2439"/>
                </a:lnTo>
                <a:lnTo>
                  <a:pt x="1572" y="2427"/>
                </a:lnTo>
                <a:lnTo>
                  <a:pt x="1574" y="2413"/>
                </a:lnTo>
                <a:lnTo>
                  <a:pt x="1576" y="2404"/>
                </a:lnTo>
                <a:lnTo>
                  <a:pt x="1579" y="2393"/>
                </a:lnTo>
                <a:lnTo>
                  <a:pt x="1581" y="2378"/>
                </a:lnTo>
                <a:lnTo>
                  <a:pt x="1576" y="2376"/>
                </a:lnTo>
                <a:lnTo>
                  <a:pt x="1572" y="2376"/>
                </a:lnTo>
                <a:lnTo>
                  <a:pt x="1571" y="2374"/>
                </a:lnTo>
                <a:lnTo>
                  <a:pt x="1567" y="2373"/>
                </a:lnTo>
                <a:lnTo>
                  <a:pt x="1564" y="2373"/>
                </a:lnTo>
                <a:lnTo>
                  <a:pt x="1558" y="2371"/>
                </a:lnTo>
                <a:lnTo>
                  <a:pt x="1557" y="2373"/>
                </a:lnTo>
                <a:lnTo>
                  <a:pt x="1555" y="2373"/>
                </a:lnTo>
                <a:lnTo>
                  <a:pt x="1553" y="2373"/>
                </a:lnTo>
                <a:lnTo>
                  <a:pt x="1550" y="2374"/>
                </a:lnTo>
                <a:lnTo>
                  <a:pt x="1546" y="2374"/>
                </a:lnTo>
                <a:lnTo>
                  <a:pt x="1546" y="2353"/>
                </a:lnTo>
                <a:lnTo>
                  <a:pt x="1546" y="2334"/>
                </a:lnTo>
                <a:lnTo>
                  <a:pt x="1546" y="2313"/>
                </a:lnTo>
                <a:lnTo>
                  <a:pt x="1536" y="2304"/>
                </a:lnTo>
                <a:lnTo>
                  <a:pt x="1527" y="2294"/>
                </a:lnTo>
                <a:lnTo>
                  <a:pt x="1518" y="2284"/>
                </a:lnTo>
                <a:lnTo>
                  <a:pt x="1508" y="2275"/>
                </a:lnTo>
                <a:lnTo>
                  <a:pt x="1508" y="2271"/>
                </a:lnTo>
                <a:lnTo>
                  <a:pt x="1506" y="2270"/>
                </a:lnTo>
                <a:lnTo>
                  <a:pt x="1506" y="2270"/>
                </a:lnTo>
                <a:lnTo>
                  <a:pt x="1504" y="2271"/>
                </a:lnTo>
                <a:lnTo>
                  <a:pt x="1504" y="2273"/>
                </a:lnTo>
                <a:lnTo>
                  <a:pt x="1504" y="2275"/>
                </a:lnTo>
                <a:lnTo>
                  <a:pt x="1504" y="2275"/>
                </a:lnTo>
                <a:lnTo>
                  <a:pt x="1497" y="2280"/>
                </a:lnTo>
                <a:lnTo>
                  <a:pt x="1492" y="2285"/>
                </a:lnTo>
                <a:lnTo>
                  <a:pt x="1485" y="2289"/>
                </a:lnTo>
                <a:lnTo>
                  <a:pt x="1473" y="2290"/>
                </a:lnTo>
                <a:lnTo>
                  <a:pt x="1461" y="2275"/>
                </a:lnTo>
                <a:lnTo>
                  <a:pt x="1440" y="2264"/>
                </a:lnTo>
                <a:lnTo>
                  <a:pt x="1417" y="2257"/>
                </a:lnTo>
                <a:lnTo>
                  <a:pt x="1396" y="2256"/>
                </a:lnTo>
                <a:lnTo>
                  <a:pt x="1396" y="2240"/>
                </a:lnTo>
                <a:lnTo>
                  <a:pt x="1408" y="2233"/>
                </a:lnTo>
                <a:lnTo>
                  <a:pt x="1420" y="2226"/>
                </a:lnTo>
                <a:lnTo>
                  <a:pt x="1427" y="2214"/>
                </a:lnTo>
                <a:lnTo>
                  <a:pt x="1426" y="2208"/>
                </a:lnTo>
                <a:lnTo>
                  <a:pt x="1424" y="2205"/>
                </a:lnTo>
                <a:lnTo>
                  <a:pt x="1422" y="2201"/>
                </a:lnTo>
                <a:lnTo>
                  <a:pt x="1420" y="2198"/>
                </a:lnTo>
                <a:lnTo>
                  <a:pt x="1415" y="2194"/>
                </a:lnTo>
                <a:lnTo>
                  <a:pt x="1410" y="2198"/>
                </a:lnTo>
                <a:lnTo>
                  <a:pt x="1405" y="2200"/>
                </a:lnTo>
                <a:lnTo>
                  <a:pt x="1396" y="2201"/>
                </a:lnTo>
                <a:lnTo>
                  <a:pt x="1396" y="2179"/>
                </a:lnTo>
                <a:lnTo>
                  <a:pt x="1401" y="2177"/>
                </a:lnTo>
                <a:lnTo>
                  <a:pt x="1406" y="2175"/>
                </a:lnTo>
                <a:lnTo>
                  <a:pt x="1412" y="2174"/>
                </a:lnTo>
                <a:lnTo>
                  <a:pt x="1415" y="2172"/>
                </a:lnTo>
                <a:lnTo>
                  <a:pt x="1412" y="2168"/>
                </a:lnTo>
                <a:lnTo>
                  <a:pt x="1408" y="2167"/>
                </a:lnTo>
                <a:lnTo>
                  <a:pt x="1405" y="2163"/>
                </a:lnTo>
                <a:lnTo>
                  <a:pt x="1403" y="2160"/>
                </a:lnTo>
                <a:lnTo>
                  <a:pt x="1401" y="2154"/>
                </a:lnTo>
                <a:lnTo>
                  <a:pt x="1401" y="2147"/>
                </a:lnTo>
                <a:lnTo>
                  <a:pt x="1382" y="2149"/>
                </a:lnTo>
                <a:lnTo>
                  <a:pt x="1368" y="2154"/>
                </a:lnTo>
                <a:lnTo>
                  <a:pt x="1356" y="2160"/>
                </a:lnTo>
                <a:lnTo>
                  <a:pt x="1344" y="2163"/>
                </a:lnTo>
                <a:lnTo>
                  <a:pt x="1328" y="2167"/>
                </a:lnTo>
                <a:lnTo>
                  <a:pt x="1316" y="2154"/>
                </a:lnTo>
                <a:lnTo>
                  <a:pt x="1303" y="2146"/>
                </a:lnTo>
                <a:lnTo>
                  <a:pt x="1291" y="2135"/>
                </a:lnTo>
                <a:lnTo>
                  <a:pt x="1281" y="2121"/>
                </a:lnTo>
                <a:lnTo>
                  <a:pt x="1263" y="2126"/>
                </a:lnTo>
                <a:lnTo>
                  <a:pt x="1248" y="2135"/>
                </a:lnTo>
                <a:lnTo>
                  <a:pt x="1234" y="2144"/>
                </a:lnTo>
                <a:lnTo>
                  <a:pt x="1220" y="2151"/>
                </a:lnTo>
                <a:lnTo>
                  <a:pt x="1206" y="2154"/>
                </a:lnTo>
                <a:lnTo>
                  <a:pt x="1190" y="2153"/>
                </a:lnTo>
                <a:lnTo>
                  <a:pt x="1176" y="2149"/>
                </a:lnTo>
                <a:lnTo>
                  <a:pt x="1164" y="2147"/>
                </a:lnTo>
                <a:lnTo>
                  <a:pt x="1155" y="2147"/>
                </a:lnTo>
                <a:lnTo>
                  <a:pt x="1152" y="2153"/>
                </a:lnTo>
                <a:lnTo>
                  <a:pt x="1148" y="2158"/>
                </a:lnTo>
                <a:lnTo>
                  <a:pt x="1146" y="2163"/>
                </a:lnTo>
                <a:lnTo>
                  <a:pt x="1143" y="2168"/>
                </a:lnTo>
                <a:lnTo>
                  <a:pt x="1139" y="2172"/>
                </a:lnTo>
                <a:lnTo>
                  <a:pt x="1129" y="2175"/>
                </a:lnTo>
                <a:lnTo>
                  <a:pt x="1120" y="2175"/>
                </a:lnTo>
                <a:lnTo>
                  <a:pt x="1113" y="2175"/>
                </a:lnTo>
                <a:lnTo>
                  <a:pt x="1108" y="2177"/>
                </a:lnTo>
                <a:lnTo>
                  <a:pt x="1104" y="2182"/>
                </a:lnTo>
                <a:lnTo>
                  <a:pt x="1101" y="2194"/>
                </a:lnTo>
                <a:lnTo>
                  <a:pt x="1070" y="2194"/>
                </a:lnTo>
                <a:lnTo>
                  <a:pt x="1038" y="2189"/>
                </a:lnTo>
                <a:lnTo>
                  <a:pt x="1008" y="2182"/>
                </a:lnTo>
                <a:lnTo>
                  <a:pt x="1007" y="2170"/>
                </a:lnTo>
                <a:lnTo>
                  <a:pt x="1003" y="2158"/>
                </a:lnTo>
                <a:lnTo>
                  <a:pt x="998" y="2149"/>
                </a:lnTo>
                <a:lnTo>
                  <a:pt x="989" y="2140"/>
                </a:lnTo>
                <a:lnTo>
                  <a:pt x="974" y="2137"/>
                </a:lnTo>
                <a:lnTo>
                  <a:pt x="972" y="2139"/>
                </a:lnTo>
                <a:lnTo>
                  <a:pt x="968" y="2139"/>
                </a:lnTo>
                <a:lnTo>
                  <a:pt x="965" y="2140"/>
                </a:lnTo>
                <a:lnTo>
                  <a:pt x="960" y="2140"/>
                </a:lnTo>
                <a:lnTo>
                  <a:pt x="953" y="2128"/>
                </a:lnTo>
                <a:lnTo>
                  <a:pt x="944" y="2123"/>
                </a:lnTo>
                <a:lnTo>
                  <a:pt x="933" y="2119"/>
                </a:lnTo>
                <a:lnTo>
                  <a:pt x="925" y="2116"/>
                </a:lnTo>
                <a:lnTo>
                  <a:pt x="916" y="2109"/>
                </a:lnTo>
                <a:lnTo>
                  <a:pt x="916" y="2090"/>
                </a:lnTo>
                <a:lnTo>
                  <a:pt x="907" y="2081"/>
                </a:lnTo>
                <a:lnTo>
                  <a:pt x="893" y="2074"/>
                </a:lnTo>
                <a:lnTo>
                  <a:pt x="878" y="2071"/>
                </a:lnTo>
                <a:lnTo>
                  <a:pt x="869" y="2074"/>
                </a:lnTo>
                <a:lnTo>
                  <a:pt x="858" y="2076"/>
                </a:lnTo>
                <a:lnTo>
                  <a:pt x="848" y="2079"/>
                </a:lnTo>
                <a:lnTo>
                  <a:pt x="834" y="2088"/>
                </a:lnTo>
                <a:lnTo>
                  <a:pt x="822" y="2100"/>
                </a:lnTo>
                <a:lnTo>
                  <a:pt x="810" y="2111"/>
                </a:lnTo>
                <a:lnTo>
                  <a:pt x="794" y="2119"/>
                </a:lnTo>
                <a:lnTo>
                  <a:pt x="775" y="2125"/>
                </a:lnTo>
                <a:lnTo>
                  <a:pt x="775" y="2090"/>
                </a:lnTo>
                <a:lnTo>
                  <a:pt x="787" y="2090"/>
                </a:lnTo>
                <a:lnTo>
                  <a:pt x="787" y="2083"/>
                </a:lnTo>
                <a:lnTo>
                  <a:pt x="790" y="2078"/>
                </a:lnTo>
                <a:lnTo>
                  <a:pt x="792" y="2071"/>
                </a:lnTo>
                <a:lnTo>
                  <a:pt x="794" y="2064"/>
                </a:lnTo>
                <a:lnTo>
                  <a:pt x="790" y="2060"/>
                </a:lnTo>
                <a:lnTo>
                  <a:pt x="789" y="2058"/>
                </a:lnTo>
                <a:lnTo>
                  <a:pt x="785" y="2057"/>
                </a:lnTo>
                <a:lnTo>
                  <a:pt x="783" y="2055"/>
                </a:lnTo>
                <a:lnTo>
                  <a:pt x="778" y="2051"/>
                </a:lnTo>
                <a:lnTo>
                  <a:pt x="766" y="2050"/>
                </a:lnTo>
                <a:lnTo>
                  <a:pt x="750" y="2050"/>
                </a:lnTo>
                <a:lnTo>
                  <a:pt x="731" y="2050"/>
                </a:lnTo>
                <a:lnTo>
                  <a:pt x="714" y="2048"/>
                </a:lnTo>
                <a:lnTo>
                  <a:pt x="687" y="2037"/>
                </a:lnTo>
                <a:lnTo>
                  <a:pt x="665" y="2023"/>
                </a:lnTo>
                <a:lnTo>
                  <a:pt x="647" y="2006"/>
                </a:lnTo>
                <a:lnTo>
                  <a:pt x="633" y="1983"/>
                </a:lnTo>
                <a:lnTo>
                  <a:pt x="623" y="1985"/>
                </a:lnTo>
                <a:lnTo>
                  <a:pt x="614" y="1989"/>
                </a:lnTo>
                <a:lnTo>
                  <a:pt x="602" y="1990"/>
                </a:lnTo>
                <a:lnTo>
                  <a:pt x="600" y="1983"/>
                </a:lnTo>
                <a:lnTo>
                  <a:pt x="597" y="1976"/>
                </a:lnTo>
                <a:lnTo>
                  <a:pt x="593" y="1969"/>
                </a:lnTo>
                <a:lnTo>
                  <a:pt x="590" y="1964"/>
                </a:lnTo>
                <a:lnTo>
                  <a:pt x="588" y="1968"/>
                </a:lnTo>
                <a:lnTo>
                  <a:pt x="588" y="1969"/>
                </a:lnTo>
                <a:lnTo>
                  <a:pt x="586" y="1969"/>
                </a:lnTo>
                <a:lnTo>
                  <a:pt x="584" y="1971"/>
                </a:lnTo>
                <a:lnTo>
                  <a:pt x="583" y="1971"/>
                </a:lnTo>
                <a:lnTo>
                  <a:pt x="579" y="1971"/>
                </a:lnTo>
                <a:lnTo>
                  <a:pt x="576" y="1971"/>
                </a:lnTo>
                <a:lnTo>
                  <a:pt x="576" y="1968"/>
                </a:lnTo>
                <a:lnTo>
                  <a:pt x="570" y="1968"/>
                </a:lnTo>
                <a:lnTo>
                  <a:pt x="563" y="1929"/>
                </a:lnTo>
                <a:lnTo>
                  <a:pt x="549" y="1926"/>
                </a:lnTo>
                <a:lnTo>
                  <a:pt x="537" y="1922"/>
                </a:lnTo>
                <a:lnTo>
                  <a:pt x="525" y="1917"/>
                </a:lnTo>
                <a:lnTo>
                  <a:pt x="523" y="1913"/>
                </a:lnTo>
                <a:lnTo>
                  <a:pt x="523" y="1910"/>
                </a:lnTo>
                <a:lnTo>
                  <a:pt x="522" y="1905"/>
                </a:lnTo>
                <a:lnTo>
                  <a:pt x="522" y="1898"/>
                </a:lnTo>
                <a:lnTo>
                  <a:pt x="527" y="1891"/>
                </a:lnTo>
                <a:lnTo>
                  <a:pt x="532" y="1882"/>
                </a:lnTo>
                <a:lnTo>
                  <a:pt x="528" y="1882"/>
                </a:lnTo>
                <a:lnTo>
                  <a:pt x="528" y="1879"/>
                </a:lnTo>
                <a:lnTo>
                  <a:pt x="509" y="1882"/>
                </a:lnTo>
                <a:lnTo>
                  <a:pt x="499" y="1866"/>
                </a:lnTo>
                <a:lnTo>
                  <a:pt x="485" y="1847"/>
                </a:lnTo>
                <a:lnTo>
                  <a:pt x="474" y="1830"/>
                </a:lnTo>
                <a:lnTo>
                  <a:pt x="473" y="1817"/>
                </a:lnTo>
                <a:lnTo>
                  <a:pt x="476" y="1807"/>
                </a:lnTo>
                <a:lnTo>
                  <a:pt x="478" y="1798"/>
                </a:lnTo>
                <a:lnTo>
                  <a:pt x="474" y="1791"/>
                </a:lnTo>
                <a:lnTo>
                  <a:pt x="471" y="1786"/>
                </a:lnTo>
                <a:lnTo>
                  <a:pt x="467" y="1783"/>
                </a:lnTo>
                <a:lnTo>
                  <a:pt x="464" y="1779"/>
                </a:lnTo>
                <a:lnTo>
                  <a:pt x="432" y="1779"/>
                </a:lnTo>
                <a:lnTo>
                  <a:pt x="431" y="1756"/>
                </a:lnTo>
                <a:lnTo>
                  <a:pt x="427" y="1741"/>
                </a:lnTo>
                <a:lnTo>
                  <a:pt x="422" y="1732"/>
                </a:lnTo>
                <a:lnTo>
                  <a:pt x="415" y="1725"/>
                </a:lnTo>
                <a:lnTo>
                  <a:pt x="408" y="1720"/>
                </a:lnTo>
                <a:lnTo>
                  <a:pt x="401" y="1713"/>
                </a:lnTo>
                <a:lnTo>
                  <a:pt x="394" y="1702"/>
                </a:lnTo>
                <a:lnTo>
                  <a:pt x="391" y="1676"/>
                </a:lnTo>
                <a:lnTo>
                  <a:pt x="387" y="1669"/>
                </a:lnTo>
                <a:lnTo>
                  <a:pt x="380" y="1664"/>
                </a:lnTo>
                <a:lnTo>
                  <a:pt x="373" y="1659"/>
                </a:lnTo>
                <a:lnTo>
                  <a:pt x="368" y="1653"/>
                </a:lnTo>
                <a:lnTo>
                  <a:pt x="364" y="1648"/>
                </a:lnTo>
                <a:lnTo>
                  <a:pt x="364" y="1618"/>
                </a:lnTo>
                <a:lnTo>
                  <a:pt x="361" y="1613"/>
                </a:lnTo>
                <a:lnTo>
                  <a:pt x="356" y="1610"/>
                </a:lnTo>
                <a:lnTo>
                  <a:pt x="350" y="1606"/>
                </a:lnTo>
                <a:lnTo>
                  <a:pt x="345" y="1603"/>
                </a:lnTo>
                <a:lnTo>
                  <a:pt x="340" y="1599"/>
                </a:lnTo>
                <a:lnTo>
                  <a:pt x="336" y="1594"/>
                </a:lnTo>
                <a:lnTo>
                  <a:pt x="331" y="1596"/>
                </a:lnTo>
                <a:lnTo>
                  <a:pt x="326" y="1598"/>
                </a:lnTo>
                <a:lnTo>
                  <a:pt x="321" y="1598"/>
                </a:lnTo>
                <a:lnTo>
                  <a:pt x="317" y="1599"/>
                </a:lnTo>
                <a:lnTo>
                  <a:pt x="310" y="1606"/>
                </a:lnTo>
                <a:lnTo>
                  <a:pt x="305" y="1610"/>
                </a:lnTo>
                <a:lnTo>
                  <a:pt x="296" y="1613"/>
                </a:lnTo>
                <a:lnTo>
                  <a:pt x="282" y="1613"/>
                </a:lnTo>
                <a:lnTo>
                  <a:pt x="282" y="1587"/>
                </a:lnTo>
                <a:lnTo>
                  <a:pt x="270" y="1573"/>
                </a:lnTo>
                <a:lnTo>
                  <a:pt x="260" y="1556"/>
                </a:lnTo>
                <a:lnTo>
                  <a:pt x="249" y="1536"/>
                </a:lnTo>
                <a:lnTo>
                  <a:pt x="234" y="1529"/>
                </a:lnTo>
                <a:lnTo>
                  <a:pt x="232" y="1521"/>
                </a:lnTo>
                <a:lnTo>
                  <a:pt x="234" y="1514"/>
                </a:lnTo>
                <a:lnTo>
                  <a:pt x="235" y="1507"/>
                </a:lnTo>
                <a:lnTo>
                  <a:pt x="234" y="1500"/>
                </a:lnTo>
                <a:lnTo>
                  <a:pt x="232" y="1496"/>
                </a:lnTo>
                <a:lnTo>
                  <a:pt x="228" y="1491"/>
                </a:lnTo>
                <a:lnTo>
                  <a:pt x="225" y="1488"/>
                </a:lnTo>
                <a:lnTo>
                  <a:pt x="221" y="1482"/>
                </a:lnTo>
                <a:lnTo>
                  <a:pt x="216" y="1477"/>
                </a:lnTo>
                <a:lnTo>
                  <a:pt x="213" y="1474"/>
                </a:lnTo>
                <a:lnTo>
                  <a:pt x="211" y="1472"/>
                </a:lnTo>
                <a:lnTo>
                  <a:pt x="199" y="1472"/>
                </a:lnTo>
                <a:lnTo>
                  <a:pt x="190" y="1461"/>
                </a:lnTo>
                <a:lnTo>
                  <a:pt x="185" y="1446"/>
                </a:lnTo>
                <a:lnTo>
                  <a:pt x="181" y="1426"/>
                </a:lnTo>
                <a:lnTo>
                  <a:pt x="179" y="1411"/>
                </a:lnTo>
                <a:lnTo>
                  <a:pt x="153" y="1411"/>
                </a:lnTo>
                <a:lnTo>
                  <a:pt x="151" y="1407"/>
                </a:lnTo>
                <a:lnTo>
                  <a:pt x="150" y="1404"/>
                </a:lnTo>
                <a:lnTo>
                  <a:pt x="150" y="1400"/>
                </a:lnTo>
                <a:lnTo>
                  <a:pt x="148" y="1395"/>
                </a:lnTo>
                <a:lnTo>
                  <a:pt x="158" y="1376"/>
                </a:lnTo>
                <a:lnTo>
                  <a:pt x="164" y="1353"/>
                </a:lnTo>
                <a:lnTo>
                  <a:pt x="162" y="1330"/>
                </a:lnTo>
                <a:lnTo>
                  <a:pt x="160" y="1304"/>
                </a:lnTo>
                <a:lnTo>
                  <a:pt x="160" y="1276"/>
                </a:lnTo>
                <a:lnTo>
                  <a:pt x="186" y="1280"/>
                </a:lnTo>
                <a:lnTo>
                  <a:pt x="186" y="1287"/>
                </a:lnTo>
                <a:lnTo>
                  <a:pt x="190" y="1294"/>
                </a:lnTo>
                <a:lnTo>
                  <a:pt x="193" y="1299"/>
                </a:lnTo>
                <a:lnTo>
                  <a:pt x="193" y="1306"/>
                </a:lnTo>
                <a:lnTo>
                  <a:pt x="195" y="1315"/>
                </a:lnTo>
                <a:lnTo>
                  <a:pt x="209" y="1313"/>
                </a:lnTo>
                <a:lnTo>
                  <a:pt x="220" y="1313"/>
                </a:lnTo>
                <a:lnTo>
                  <a:pt x="234" y="1315"/>
                </a:lnTo>
                <a:lnTo>
                  <a:pt x="239" y="1308"/>
                </a:lnTo>
                <a:lnTo>
                  <a:pt x="242" y="1303"/>
                </a:lnTo>
                <a:lnTo>
                  <a:pt x="244" y="1296"/>
                </a:lnTo>
                <a:lnTo>
                  <a:pt x="244" y="1283"/>
                </a:lnTo>
                <a:lnTo>
                  <a:pt x="244" y="1280"/>
                </a:lnTo>
                <a:lnTo>
                  <a:pt x="244" y="1276"/>
                </a:lnTo>
                <a:lnTo>
                  <a:pt x="244" y="1273"/>
                </a:lnTo>
                <a:lnTo>
                  <a:pt x="246" y="1269"/>
                </a:lnTo>
                <a:lnTo>
                  <a:pt x="246" y="1266"/>
                </a:lnTo>
                <a:lnTo>
                  <a:pt x="246" y="1262"/>
                </a:lnTo>
                <a:lnTo>
                  <a:pt x="244" y="1257"/>
                </a:lnTo>
                <a:lnTo>
                  <a:pt x="237" y="1247"/>
                </a:lnTo>
                <a:lnTo>
                  <a:pt x="227" y="1234"/>
                </a:lnTo>
                <a:lnTo>
                  <a:pt x="218" y="1222"/>
                </a:lnTo>
                <a:lnTo>
                  <a:pt x="216" y="1203"/>
                </a:lnTo>
                <a:lnTo>
                  <a:pt x="218" y="1184"/>
                </a:lnTo>
                <a:lnTo>
                  <a:pt x="223" y="1166"/>
                </a:lnTo>
                <a:lnTo>
                  <a:pt x="225" y="1149"/>
                </a:lnTo>
                <a:lnTo>
                  <a:pt x="244" y="1149"/>
                </a:lnTo>
                <a:lnTo>
                  <a:pt x="249" y="1138"/>
                </a:lnTo>
                <a:lnTo>
                  <a:pt x="235" y="1128"/>
                </a:lnTo>
                <a:lnTo>
                  <a:pt x="223" y="1114"/>
                </a:lnTo>
                <a:lnTo>
                  <a:pt x="213" y="1098"/>
                </a:lnTo>
                <a:lnTo>
                  <a:pt x="206" y="1081"/>
                </a:lnTo>
                <a:lnTo>
                  <a:pt x="202" y="1069"/>
                </a:lnTo>
                <a:lnTo>
                  <a:pt x="200" y="1053"/>
                </a:lnTo>
                <a:lnTo>
                  <a:pt x="200" y="1034"/>
                </a:lnTo>
                <a:lnTo>
                  <a:pt x="202" y="1016"/>
                </a:lnTo>
                <a:lnTo>
                  <a:pt x="206" y="1004"/>
                </a:lnTo>
                <a:lnTo>
                  <a:pt x="181" y="997"/>
                </a:lnTo>
                <a:lnTo>
                  <a:pt x="155" y="981"/>
                </a:lnTo>
                <a:lnTo>
                  <a:pt x="132" y="962"/>
                </a:lnTo>
                <a:lnTo>
                  <a:pt x="115" y="940"/>
                </a:lnTo>
                <a:lnTo>
                  <a:pt x="106" y="915"/>
                </a:lnTo>
                <a:lnTo>
                  <a:pt x="80" y="912"/>
                </a:lnTo>
                <a:lnTo>
                  <a:pt x="76" y="901"/>
                </a:lnTo>
                <a:lnTo>
                  <a:pt x="71" y="887"/>
                </a:lnTo>
                <a:lnTo>
                  <a:pt x="68" y="875"/>
                </a:lnTo>
                <a:lnTo>
                  <a:pt x="68" y="864"/>
                </a:lnTo>
                <a:lnTo>
                  <a:pt x="80" y="861"/>
                </a:lnTo>
                <a:lnTo>
                  <a:pt x="83" y="847"/>
                </a:lnTo>
                <a:lnTo>
                  <a:pt x="82" y="835"/>
                </a:lnTo>
                <a:lnTo>
                  <a:pt x="80" y="819"/>
                </a:lnTo>
                <a:lnTo>
                  <a:pt x="76" y="817"/>
                </a:lnTo>
                <a:lnTo>
                  <a:pt x="73" y="816"/>
                </a:lnTo>
                <a:lnTo>
                  <a:pt x="68" y="812"/>
                </a:lnTo>
                <a:lnTo>
                  <a:pt x="62" y="809"/>
                </a:lnTo>
                <a:lnTo>
                  <a:pt x="59" y="805"/>
                </a:lnTo>
                <a:lnTo>
                  <a:pt x="55" y="802"/>
                </a:lnTo>
                <a:lnTo>
                  <a:pt x="52" y="800"/>
                </a:lnTo>
                <a:lnTo>
                  <a:pt x="52" y="798"/>
                </a:lnTo>
                <a:lnTo>
                  <a:pt x="54" y="796"/>
                </a:lnTo>
                <a:lnTo>
                  <a:pt x="55" y="795"/>
                </a:lnTo>
                <a:lnTo>
                  <a:pt x="57" y="791"/>
                </a:lnTo>
                <a:lnTo>
                  <a:pt x="57" y="788"/>
                </a:lnTo>
                <a:lnTo>
                  <a:pt x="57" y="784"/>
                </a:lnTo>
                <a:lnTo>
                  <a:pt x="48" y="772"/>
                </a:lnTo>
                <a:lnTo>
                  <a:pt x="36" y="765"/>
                </a:lnTo>
                <a:lnTo>
                  <a:pt x="24" y="758"/>
                </a:lnTo>
                <a:lnTo>
                  <a:pt x="14" y="749"/>
                </a:lnTo>
                <a:lnTo>
                  <a:pt x="5" y="737"/>
                </a:lnTo>
                <a:lnTo>
                  <a:pt x="0" y="720"/>
                </a:lnTo>
                <a:lnTo>
                  <a:pt x="14" y="723"/>
                </a:lnTo>
                <a:lnTo>
                  <a:pt x="26" y="728"/>
                </a:lnTo>
                <a:lnTo>
                  <a:pt x="36" y="732"/>
                </a:lnTo>
                <a:lnTo>
                  <a:pt x="45" y="730"/>
                </a:lnTo>
                <a:lnTo>
                  <a:pt x="52" y="723"/>
                </a:lnTo>
                <a:lnTo>
                  <a:pt x="48" y="709"/>
                </a:lnTo>
                <a:lnTo>
                  <a:pt x="48" y="693"/>
                </a:lnTo>
                <a:lnTo>
                  <a:pt x="54" y="674"/>
                </a:lnTo>
                <a:lnTo>
                  <a:pt x="59" y="657"/>
                </a:lnTo>
                <a:lnTo>
                  <a:pt x="66" y="641"/>
                </a:lnTo>
                <a:lnTo>
                  <a:pt x="68" y="631"/>
                </a:lnTo>
                <a:lnTo>
                  <a:pt x="62" y="618"/>
                </a:lnTo>
                <a:lnTo>
                  <a:pt x="54" y="606"/>
                </a:lnTo>
                <a:lnTo>
                  <a:pt x="45" y="596"/>
                </a:lnTo>
                <a:lnTo>
                  <a:pt x="42" y="594"/>
                </a:lnTo>
                <a:lnTo>
                  <a:pt x="35" y="594"/>
                </a:lnTo>
                <a:lnTo>
                  <a:pt x="28" y="592"/>
                </a:lnTo>
                <a:lnTo>
                  <a:pt x="22" y="590"/>
                </a:lnTo>
                <a:lnTo>
                  <a:pt x="19" y="589"/>
                </a:lnTo>
                <a:lnTo>
                  <a:pt x="15" y="580"/>
                </a:lnTo>
                <a:lnTo>
                  <a:pt x="14" y="568"/>
                </a:lnTo>
                <a:lnTo>
                  <a:pt x="14" y="554"/>
                </a:lnTo>
                <a:lnTo>
                  <a:pt x="15" y="554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9" y="550"/>
                </a:lnTo>
                <a:lnTo>
                  <a:pt x="29" y="550"/>
                </a:lnTo>
                <a:lnTo>
                  <a:pt x="31" y="531"/>
                </a:lnTo>
                <a:lnTo>
                  <a:pt x="33" y="515"/>
                </a:lnTo>
                <a:lnTo>
                  <a:pt x="38" y="501"/>
                </a:lnTo>
                <a:lnTo>
                  <a:pt x="45" y="501"/>
                </a:lnTo>
                <a:lnTo>
                  <a:pt x="48" y="501"/>
                </a:lnTo>
                <a:lnTo>
                  <a:pt x="52" y="501"/>
                </a:lnTo>
                <a:lnTo>
                  <a:pt x="55" y="501"/>
                </a:lnTo>
                <a:lnTo>
                  <a:pt x="59" y="501"/>
                </a:lnTo>
                <a:lnTo>
                  <a:pt x="64" y="501"/>
                </a:lnTo>
                <a:lnTo>
                  <a:pt x="68" y="482"/>
                </a:lnTo>
                <a:lnTo>
                  <a:pt x="76" y="470"/>
                </a:lnTo>
                <a:lnTo>
                  <a:pt x="90" y="463"/>
                </a:lnTo>
                <a:lnTo>
                  <a:pt x="110" y="461"/>
                </a:lnTo>
                <a:lnTo>
                  <a:pt x="120" y="468"/>
                </a:lnTo>
                <a:lnTo>
                  <a:pt x="131" y="470"/>
                </a:lnTo>
                <a:lnTo>
                  <a:pt x="143" y="468"/>
                </a:lnTo>
                <a:lnTo>
                  <a:pt x="157" y="466"/>
                </a:lnTo>
                <a:lnTo>
                  <a:pt x="157" y="454"/>
                </a:lnTo>
                <a:lnTo>
                  <a:pt x="169" y="458"/>
                </a:lnTo>
                <a:lnTo>
                  <a:pt x="176" y="460"/>
                </a:lnTo>
                <a:lnTo>
                  <a:pt x="183" y="463"/>
                </a:lnTo>
                <a:lnTo>
                  <a:pt x="190" y="465"/>
                </a:lnTo>
                <a:lnTo>
                  <a:pt x="200" y="466"/>
                </a:lnTo>
                <a:lnTo>
                  <a:pt x="218" y="466"/>
                </a:lnTo>
                <a:lnTo>
                  <a:pt x="216" y="480"/>
                </a:lnTo>
                <a:lnTo>
                  <a:pt x="214" y="493"/>
                </a:lnTo>
                <a:lnTo>
                  <a:pt x="211" y="505"/>
                </a:lnTo>
                <a:lnTo>
                  <a:pt x="230" y="508"/>
                </a:lnTo>
                <a:lnTo>
                  <a:pt x="247" y="514"/>
                </a:lnTo>
                <a:lnTo>
                  <a:pt x="263" y="519"/>
                </a:lnTo>
                <a:lnTo>
                  <a:pt x="270" y="512"/>
                </a:lnTo>
                <a:lnTo>
                  <a:pt x="281" y="501"/>
                </a:lnTo>
                <a:lnTo>
                  <a:pt x="295" y="493"/>
                </a:lnTo>
                <a:lnTo>
                  <a:pt x="307" y="484"/>
                </a:lnTo>
                <a:lnTo>
                  <a:pt x="319" y="480"/>
                </a:lnTo>
                <a:lnTo>
                  <a:pt x="330" y="480"/>
                </a:lnTo>
                <a:lnTo>
                  <a:pt x="349" y="489"/>
                </a:lnTo>
                <a:lnTo>
                  <a:pt x="368" y="500"/>
                </a:lnTo>
                <a:lnTo>
                  <a:pt x="385" y="510"/>
                </a:lnTo>
                <a:lnTo>
                  <a:pt x="406" y="515"/>
                </a:lnTo>
                <a:lnTo>
                  <a:pt x="417" y="515"/>
                </a:lnTo>
                <a:lnTo>
                  <a:pt x="426" y="508"/>
                </a:lnTo>
                <a:lnTo>
                  <a:pt x="431" y="501"/>
                </a:lnTo>
                <a:lnTo>
                  <a:pt x="436" y="496"/>
                </a:lnTo>
                <a:lnTo>
                  <a:pt x="467" y="496"/>
                </a:lnTo>
                <a:lnTo>
                  <a:pt x="518" y="489"/>
                </a:lnTo>
                <a:lnTo>
                  <a:pt x="565" y="489"/>
                </a:lnTo>
                <a:lnTo>
                  <a:pt x="609" y="493"/>
                </a:lnTo>
                <a:lnTo>
                  <a:pt x="621" y="463"/>
                </a:lnTo>
                <a:lnTo>
                  <a:pt x="633" y="432"/>
                </a:lnTo>
                <a:lnTo>
                  <a:pt x="644" y="428"/>
                </a:lnTo>
                <a:lnTo>
                  <a:pt x="659" y="425"/>
                </a:lnTo>
                <a:lnTo>
                  <a:pt x="672" y="419"/>
                </a:lnTo>
                <a:lnTo>
                  <a:pt x="670" y="418"/>
                </a:lnTo>
                <a:lnTo>
                  <a:pt x="668" y="414"/>
                </a:lnTo>
                <a:lnTo>
                  <a:pt x="668" y="411"/>
                </a:lnTo>
                <a:lnTo>
                  <a:pt x="666" y="404"/>
                </a:lnTo>
                <a:lnTo>
                  <a:pt x="680" y="404"/>
                </a:lnTo>
                <a:lnTo>
                  <a:pt x="689" y="404"/>
                </a:lnTo>
                <a:lnTo>
                  <a:pt x="701" y="404"/>
                </a:lnTo>
                <a:lnTo>
                  <a:pt x="701" y="397"/>
                </a:lnTo>
                <a:lnTo>
                  <a:pt x="712" y="376"/>
                </a:lnTo>
                <a:lnTo>
                  <a:pt x="719" y="351"/>
                </a:lnTo>
                <a:lnTo>
                  <a:pt x="724" y="327"/>
                </a:lnTo>
                <a:lnTo>
                  <a:pt x="724" y="297"/>
                </a:lnTo>
                <a:lnTo>
                  <a:pt x="736" y="280"/>
                </a:lnTo>
                <a:lnTo>
                  <a:pt x="748" y="262"/>
                </a:lnTo>
                <a:lnTo>
                  <a:pt x="759" y="243"/>
                </a:lnTo>
                <a:lnTo>
                  <a:pt x="761" y="241"/>
                </a:lnTo>
                <a:lnTo>
                  <a:pt x="761" y="241"/>
                </a:lnTo>
                <a:lnTo>
                  <a:pt x="761" y="241"/>
                </a:lnTo>
                <a:lnTo>
                  <a:pt x="761" y="240"/>
                </a:lnTo>
                <a:lnTo>
                  <a:pt x="759" y="240"/>
                </a:lnTo>
                <a:lnTo>
                  <a:pt x="755" y="233"/>
                </a:lnTo>
                <a:lnTo>
                  <a:pt x="740" y="233"/>
                </a:lnTo>
                <a:lnTo>
                  <a:pt x="740" y="213"/>
                </a:lnTo>
                <a:lnTo>
                  <a:pt x="750" y="210"/>
                </a:lnTo>
                <a:lnTo>
                  <a:pt x="757" y="206"/>
                </a:lnTo>
                <a:lnTo>
                  <a:pt x="771" y="205"/>
                </a:lnTo>
                <a:lnTo>
                  <a:pt x="787" y="212"/>
                </a:lnTo>
                <a:lnTo>
                  <a:pt x="810" y="217"/>
                </a:lnTo>
                <a:lnTo>
                  <a:pt x="834" y="220"/>
                </a:lnTo>
                <a:lnTo>
                  <a:pt x="860" y="222"/>
                </a:lnTo>
                <a:lnTo>
                  <a:pt x="883" y="224"/>
                </a:lnTo>
                <a:lnTo>
                  <a:pt x="881" y="231"/>
                </a:lnTo>
                <a:lnTo>
                  <a:pt x="881" y="234"/>
                </a:lnTo>
                <a:lnTo>
                  <a:pt x="879" y="238"/>
                </a:lnTo>
                <a:lnTo>
                  <a:pt x="881" y="240"/>
                </a:lnTo>
                <a:lnTo>
                  <a:pt x="883" y="243"/>
                </a:lnTo>
                <a:lnTo>
                  <a:pt x="886" y="245"/>
                </a:lnTo>
                <a:lnTo>
                  <a:pt x="892" y="247"/>
                </a:lnTo>
                <a:lnTo>
                  <a:pt x="899" y="248"/>
                </a:lnTo>
                <a:lnTo>
                  <a:pt x="906" y="248"/>
                </a:lnTo>
                <a:lnTo>
                  <a:pt x="909" y="250"/>
                </a:lnTo>
                <a:lnTo>
                  <a:pt x="911" y="254"/>
                </a:lnTo>
                <a:lnTo>
                  <a:pt x="912" y="255"/>
                </a:lnTo>
                <a:lnTo>
                  <a:pt x="914" y="257"/>
                </a:lnTo>
                <a:lnTo>
                  <a:pt x="914" y="259"/>
                </a:lnTo>
                <a:lnTo>
                  <a:pt x="918" y="261"/>
                </a:lnTo>
                <a:lnTo>
                  <a:pt x="921" y="262"/>
                </a:lnTo>
                <a:lnTo>
                  <a:pt x="921" y="259"/>
                </a:lnTo>
                <a:lnTo>
                  <a:pt x="923" y="255"/>
                </a:lnTo>
                <a:lnTo>
                  <a:pt x="925" y="252"/>
                </a:lnTo>
                <a:lnTo>
                  <a:pt x="926" y="248"/>
                </a:lnTo>
                <a:lnTo>
                  <a:pt x="928" y="243"/>
                </a:lnTo>
                <a:lnTo>
                  <a:pt x="926" y="238"/>
                </a:lnTo>
                <a:lnTo>
                  <a:pt x="923" y="227"/>
                </a:lnTo>
                <a:lnTo>
                  <a:pt x="921" y="213"/>
                </a:lnTo>
                <a:lnTo>
                  <a:pt x="935" y="201"/>
                </a:lnTo>
                <a:lnTo>
                  <a:pt x="951" y="184"/>
                </a:lnTo>
                <a:lnTo>
                  <a:pt x="968" y="163"/>
                </a:lnTo>
                <a:lnTo>
                  <a:pt x="988" y="140"/>
                </a:lnTo>
                <a:lnTo>
                  <a:pt x="1007" y="119"/>
                </a:lnTo>
                <a:lnTo>
                  <a:pt x="1024" y="102"/>
                </a:lnTo>
                <a:lnTo>
                  <a:pt x="1042" y="88"/>
                </a:lnTo>
                <a:lnTo>
                  <a:pt x="1056" y="82"/>
                </a:lnTo>
                <a:lnTo>
                  <a:pt x="1061" y="96"/>
                </a:lnTo>
                <a:lnTo>
                  <a:pt x="1070" y="110"/>
                </a:lnTo>
                <a:lnTo>
                  <a:pt x="1078" y="124"/>
                </a:lnTo>
                <a:lnTo>
                  <a:pt x="1089" y="131"/>
                </a:lnTo>
                <a:lnTo>
                  <a:pt x="1104" y="137"/>
                </a:lnTo>
                <a:lnTo>
                  <a:pt x="1118" y="138"/>
                </a:lnTo>
                <a:lnTo>
                  <a:pt x="1132" y="144"/>
                </a:lnTo>
                <a:lnTo>
                  <a:pt x="1134" y="147"/>
                </a:lnTo>
                <a:lnTo>
                  <a:pt x="1136" y="151"/>
                </a:lnTo>
                <a:lnTo>
                  <a:pt x="1136" y="154"/>
                </a:lnTo>
                <a:lnTo>
                  <a:pt x="1138" y="156"/>
                </a:lnTo>
                <a:lnTo>
                  <a:pt x="1139" y="159"/>
                </a:lnTo>
                <a:lnTo>
                  <a:pt x="1143" y="163"/>
                </a:lnTo>
                <a:lnTo>
                  <a:pt x="1153" y="158"/>
                </a:lnTo>
                <a:lnTo>
                  <a:pt x="1164" y="158"/>
                </a:lnTo>
                <a:lnTo>
                  <a:pt x="1173" y="159"/>
                </a:lnTo>
                <a:lnTo>
                  <a:pt x="1181" y="163"/>
                </a:lnTo>
                <a:lnTo>
                  <a:pt x="1185" y="158"/>
                </a:lnTo>
                <a:lnTo>
                  <a:pt x="1188" y="154"/>
                </a:lnTo>
                <a:lnTo>
                  <a:pt x="1194" y="151"/>
                </a:lnTo>
                <a:lnTo>
                  <a:pt x="1197" y="147"/>
                </a:lnTo>
                <a:lnTo>
                  <a:pt x="1202" y="144"/>
                </a:lnTo>
                <a:lnTo>
                  <a:pt x="1204" y="140"/>
                </a:lnTo>
                <a:lnTo>
                  <a:pt x="1211" y="123"/>
                </a:lnTo>
                <a:lnTo>
                  <a:pt x="1214" y="103"/>
                </a:lnTo>
                <a:lnTo>
                  <a:pt x="1220" y="86"/>
                </a:lnTo>
                <a:lnTo>
                  <a:pt x="1225" y="70"/>
                </a:lnTo>
                <a:lnTo>
                  <a:pt x="1235" y="56"/>
                </a:lnTo>
                <a:lnTo>
                  <a:pt x="1251" y="48"/>
                </a:lnTo>
                <a:lnTo>
                  <a:pt x="1256" y="48"/>
                </a:lnTo>
                <a:lnTo>
                  <a:pt x="1269" y="48"/>
                </a:lnTo>
                <a:lnTo>
                  <a:pt x="1284" y="48"/>
                </a:lnTo>
                <a:lnTo>
                  <a:pt x="1300" y="48"/>
                </a:lnTo>
                <a:lnTo>
                  <a:pt x="1314" y="48"/>
                </a:lnTo>
                <a:lnTo>
                  <a:pt x="1324" y="48"/>
                </a:lnTo>
                <a:lnTo>
                  <a:pt x="1328" y="34"/>
                </a:lnTo>
                <a:lnTo>
                  <a:pt x="1333" y="21"/>
                </a:lnTo>
                <a:lnTo>
                  <a:pt x="1344" y="13"/>
                </a:lnTo>
                <a:lnTo>
                  <a:pt x="1349" y="9"/>
                </a:lnTo>
                <a:lnTo>
                  <a:pt x="1354" y="7"/>
                </a:lnTo>
                <a:lnTo>
                  <a:pt x="1363" y="6"/>
                </a:lnTo>
                <a:lnTo>
                  <a:pt x="1370" y="16"/>
                </a:lnTo>
                <a:lnTo>
                  <a:pt x="1380" y="21"/>
                </a:lnTo>
                <a:lnTo>
                  <a:pt x="1394" y="25"/>
                </a:lnTo>
                <a:lnTo>
                  <a:pt x="1412" y="25"/>
                </a:lnTo>
                <a:lnTo>
                  <a:pt x="1410" y="42"/>
                </a:lnTo>
                <a:lnTo>
                  <a:pt x="1405" y="55"/>
                </a:lnTo>
                <a:lnTo>
                  <a:pt x="1396" y="55"/>
                </a:lnTo>
                <a:lnTo>
                  <a:pt x="1396" y="63"/>
                </a:lnTo>
                <a:lnTo>
                  <a:pt x="1405" y="67"/>
                </a:lnTo>
                <a:lnTo>
                  <a:pt x="1405" y="72"/>
                </a:lnTo>
                <a:lnTo>
                  <a:pt x="1405" y="76"/>
                </a:lnTo>
                <a:lnTo>
                  <a:pt x="1403" y="79"/>
                </a:lnTo>
                <a:lnTo>
                  <a:pt x="1401" y="82"/>
                </a:lnTo>
                <a:lnTo>
                  <a:pt x="1399" y="84"/>
                </a:lnTo>
                <a:lnTo>
                  <a:pt x="1399" y="86"/>
                </a:lnTo>
                <a:lnTo>
                  <a:pt x="1399" y="88"/>
                </a:lnTo>
                <a:lnTo>
                  <a:pt x="1401" y="89"/>
                </a:lnTo>
                <a:lnTo>
                  <a:pt x="1406" y="100"/>
                </a:lnTo>
                <a:lnTo>
                  <a:pt x="1412" y="116"/>
                </a:lnTo>
                <a:lnTo>
                  <a:pt x="1420" y="133"/>
                </a:lnTo>
                <a:lnTo>
                  <a:pt x="1427" y="149"/>
                </a:lnTo>
                <a:lnTo>
                  <a:pt x="1434" y="163"/>
                </a:lnTo>
                <a:lnTo>
                  <a:pt x="1440" y="170"/>
                </a:lnTo>
                <a:lnTo>
                  <a:pt x="1443" y="172"/>
                </a:lnTo>
                <a:lnTo>
                  <a:pt x="1447" y="172"/>
                </a:lnTo>
                <a:lnTo>
                  <a:pt x="1452" y="172"/>
                </a:lnTo>
                <a:lnTo>
                  <a:pt x="1457" y="172"/>
                </a:lnTo>
                <a:lnTo>
                  <a:pt x="1462" y="172"/>
                </a:lnTo>
                <a:lnTo>
                  <a:pt x="1466" y="175"/>
                </a:lnTo>
                <a:lnTo>
                  <a:pt x="1469" y="177"/>
                </a:lnTo>
                <a:lnTo>
                  <a:pt x="1471" y="182"/>
                </a:lnTo>
                <a:lnTo>
                  <a:pt x="1471" y="185"/>
                </a:lnTo>
                <a:lnTo>
                  <a:pt x="1473" y="191"/>
                </a:lnTo>
                <a:lnTo>
                  <a:pt x="1475" y="194"/>
                </a:lnTo>
                <a:lnTo>
                  <a:pt x="1476" y="198"/>
                </a:lnTo>
                <a:lnTo>
                  <a:pt x="1482" y="201"/>
                </a:lnTo>
                <a:lnTo>
                  <a:pt x="1483" y="203"/>
                </a:lnTo>
                <a:lnTo>
                  <a:pt x="1485" y="203"/>
                </a:lnTo>
                <a:lnTo>
                  <a:pt x="1487" y="203"/>
                </a:lnTo>
                <a:lnTo>
                  <a:pt x="1488" y="205"/>
                </a:lnTo>
                <a:lnTo>
                  <a:pt x="1492" y="205"/>
                </a:lnTo>
                <a:lnTo>
                  <a:pt x="1494" y="212"/>
                </a:lnTo>
                <a:lnTo>
                  <a:pt x="1495" y="215"/>
                </a:lnTo>
                <a:lnTo>
                  <a:pt x="1497" y="219"/>
                </a:lnTo>
                <a:lnTo>
                  <a:pt x="1499" y="220"/>
                </a:lnTo>
                <a:lnTo>
                  <a:pt x="1501" y="222"/>
                </a:lnTo>
                <a:lnTo>
                  <a:pt x="1502" y="224"/>
                </a:lnTo>
                <a:lnTo>
                  <a:pt x="1504" y="227"/>
                </a:lnTo>
                <a:lnTo>
                  <a:pt x="1506" y="241"/>
                </a:lnTo>
                <a:lnTo>
                  <a:pt x="1502" y="255"/>
                </a:lnTo>
                <a:lnTo>
                  <a:pt x="1501" y="269"/>
                </a:lnTo>
                <a:lnTo>
                  <a:pt x="1501" y="285"/>
                </a:lnTo>
                <a:lnTo>
                  <a:pt x="1506" y="302"/>
                </a:lnTo>
                <a:lnTo>
                  <a:pt x="1511" y="323"/>
                </a:lnTo>
                <a:lnTo>
                  <a:pt x="1513" y="344"/>
                </a:lnTo>
                <a:lnTo>
                  <a:pt x="1508" y="367"/>
                </a:lnTo>
                <a:lnTo>
                  <a:pt x="1508" y="367"/>
                </a:lnTo>
                <a:lnTo>
                  <a:pt x="1504" y="369"/>
                </a:lnTo>
                <a:lnTo>
                  <a:pt x="1502" y="372"/>
                </a:lnTo>
                <a:lnTo>
                  <a:pt x="1499" y="374"/>
                </a:lnTo>
                <a:lnTo>
                  <a:pt x="1495" y="377"/>
                </a:lnTo>
                <a:lnTo>
                  <a:pt x="1492" y="379"/>
                </a:lnTo>
                <a:lnTo>
                  <a:pt x="1490" y="381"/>
                </a:lnTo>
                <a:lnTo>
                  <a:pt x="1488" y="381"/>
                </a:lnTo>
                <a:lnTo>
                  <a:pt x="1488" y="412"/>
                </a:lnTo>
                <a:lnTo>
                  <a:pt x="1483" y="419"/>
                </a:lnTo>
                <a:lnTo>
                  <a:pt x="1476" y="425"/>
                </a:lnTo>
                <a:lnTo>
                  <a:pt x="1468" y="428"/>
                </a:lnTo>
                <a:lnTo>
                  <a:pt x="1461" y="432"/>
                </a:lnTo>
                <a:lnTo>
                  <a:pt x="1454" y="439"/>
                </a:lnTo>
                <a:lnTo>
                  <a:pt x="1450" y="449"/>
                </a:lnTo>
                <a:lnTo>
                  <a:pt x="1447" y="466"/>
                </a:lnTo>
                <a:lnTo>
                  <a:pt x="1448" y="470"/>
                </a:lnTo>
                <a:lnTo>
                  <a:pt x="1450" y="473"/>
                </a:lnTo>
                <a:lnTo>
                  <a:pt x="1450" y="479"/>
                </a:lnTo>
                <a:lnTo>
                  <a:pt x="1450" y="486"/>
                </a:lnTo>
                <a:lnTo>
                  <a:pt x="1462" y="486"/>
                </a:lnTo>
                <a:lnTo>
                  <a:pt x="1478" y="505"/>
                </a:lnTo>
                <a:lnTo>
                  <a:pt x="1499" y="519"/>
                </a:lnTo>
                <a:lnTo>
                  <a:pt x="1523" y="529"/>
                </a:lnTo>
                <a:lnTo>
                  <a:pt x="1548" y="540"/>
                </a:lnTo>
                <a:lnTo>
                  <a:pt x="1572" y="549"/>
                </a:lnTo>
                <a:lnTo>
                  <a:pt x="1597" y="559"/>
                </a:lnTo>
                <a:lnTo>
                  <a:pt x="1619" y="573"/>
                </a:lnTo>
                <a:lnTo>
                  <a:pt x="1626" y="582"/>
                </a:lnTo>
                <a:lnTo>
                  <a:pt x="1630" y="594"/>
                </a:lnTo>
                <a:lnTo>
                  <a:pt x="1633" y="604"/>
                </a:lnTo>
                <a:lnTo>
                  <a:pt x="1639" y="617"/>
                </a:lnTo>
                <a:lnTo>
                  <a:pt x="1642" y="618"/>
                </a:lnTo>
                <a:lnTo>
                  <a:pt x="1647" y="622"/>
                </a:lnTo>
                <a:lnTo>
                  <a:pt x="1653" y="624"/>
                </a:lnTo>
                <a:lnTo>
                  <a:pt x="1658" y="625"/>
                </a:lnTo>
                <a:lnTo>
                  <a:pt x="1661" y="627"/>
                </a:lnTo>
                <a:lnTo>
                  <a:pt x="1665" y="631"/>
                </a:lnTo>
                <a:lnTo>
                  <a:pt x="1674" y="645"/>
                </a:lnTo>
                <a:lnTo>
                  <a:pt x="1680" y="657"/>
                </a:lnTo>
                <a:lnTo>
                  <a:pt x="1687" y="667"/>
                </a:lnTo>
                <a:lnTo>
                  <a:pt x="1696" y="676"/>
                </a:lnTo>
                <a:lnTo>
                  <a:pt x="1708" y="681"/>
                </a:lnTo>
                <a:lnTo>
                  <a:pt x="1728" y="685"/>
                </a:lnTo>
                <a:lnTo>
                  <a:pt x="1726" y="695"/>
                </a:lnTo>
                <a:lnTo>
                  <a:pt x="1724" y="707"/>
                </a:lnTo>
                <a:lnTo>
                  <a:pt x="1719" y="716"/>
                </a:lnTo>
                <a:lnTo>
                  <a:pt x="1731" y="720"/>
                </a:lnTo>
                <a:lnTo>
                  <a:pt x="1735" y="735"/>
                </a:lnTo>
                <a:lnTo>
                  <a:pt x="1735" y="754"/>
                </a:lnTo>
                <a:lnTo>
                  <a:pt x="1735" y="774"/>
                </a:lnTo>
                <a:lnTo>
                  <a:pt x="1733" y="791"/>
                </a:lnTo>
                <a:lnTo>
                  <a:pt x="1735" y="803"/>
                </a:lnTo>
                <a:lnTo>
                  <a:pt x="1742" y="816"/>
                </a:lnTo>
                <a:lnTo>
                  <a:pt x="1750" y="830"/>
                </a:lnTo>
                <a:lnTo>
                  <a:pt x="1757" y="842"/>
                </a:lnTo>
                <a:lnTo>
                  <a:pt x="1759" y="847"/>
                </a:lnTo>
                <a:lnTo>
                  <a:pt x="1759" y="850"/>
                </a:lnTo>
                <a:lnTo>
                  <a:pt x="1757" y="854"/>
                </a:lnTo>
                <a:lnTo>
                  <a:pt x="1757" y="856"/>
                </a:lnTo>
                <a:lnTo>
                  <a:pt x="1756" y="857"/>
                </a:lnTo>
                <a:lnTo>
                  <a:pt x="1756" y="859"/>
                </a:lnTo>
                <a:lnTo>
                  <a:pt x="1756" y="861"/>
                </a:lnTo>
                <a:lnTo>
                  <a:pt x="1757" y="863"/>
                </a:lnTo>
                <a:lnTo>
                  <a:pt x="1761" y="864"/>
                </a:lnTo>
                <a:lnTo>
                  <a:pt x="1776" y="871"/>
                </a:lnTo>
                <a:lnTo>
                  <a:pt x="1794" y="871"/>
                </a:lnTo>
                <a:lnTo>
                  <a:pt x="1813" y="873"/>
                </a:lnTo>
                <a:lnTo>
                  <a:pt x="1831" y="877"/>
                </a:lnTo>
                <a:lnTo>
                  <a:pt x="1834" y="878"/>
                </a:lnTo>
                <a:lnTo>
                  <a:pt x="1838" y="882"/>
                </a:lnTo>
                <a:lnTo>
                  <a:pt x="1839" y="887"/>
                </a:lnTo>
                <a:lnTo>
                  <a:pt x="1843" y="891"/>
                </a:lnTo>
                <a:lnTo>
                  <a:pt x="1846" y="892"/>
                </a:lnTo>
                <a:lnTo>
                  <a:pt x="1876" y="905"/>
                </a:lnTo>
                <a:lnTo>
                  <a:pt x="1907" y="912"/>
                </a:lnTo>
                <a:lnTo>
                  <a:pt x="1939" y="922"/>
                </a:lnTo>
                <a:lnTo>
                  <a:pt x="1949" y="929"/>
                </a:lnTo>
                <a:lnTo>
                  <a:pt x="1962" y="936"/>
                </a:lnTo>
                <a:lnTo>
                  <a:pt x="1972" y="941"/>
                </a:lnTo>
                <a:lnTo>
                  <a:pt x="2023" y="941"/>
                </a:lnTo>
                <a:lnTo>
                  <a:pt x="2051" y="953"/>
                </a:lnTo>
                <a:lnTo>
                  <a:pt x="2077" y="966"/>
                </a:lnTo>
                <a:lnTo>
                  <a:pt x="2105" y="978"/>
                </a:lnTo>
                <a:lnTo>
                  <a:pt x="2138" y="988"/>
                </a:lnTo>
                <a:lnTo>
                  <a:pt x="2143" y="1008"/>
                </a:lnTo>
                <a:lnTo>
                  <a:pt x="2152" y="1022"/>
                </a:lnTo>
                <a:lnTo>
                  <a:pt x="2166" y="1032"/>
                </a:lnTo>
                <a:lnTo>
                  <a:pt x="2180" y="1041"/>
                </a:lnTo>
                <a:lnTo>
                  <a:pt x="2195" y="1046"/>
                </a:lnTo>
                <a:lnTo>
                  <a:pt x="2213" y="1053"/>
                </a:lnTo>
                <a:lnTo>
                  <a:pt x="2230" y="1062"/>
                </a:lnTo>
                <a:lnTo>
                  <a:pt x="2243" y="1070"/>
                </a:lnTo>
                <a:lnTo>
                  <a:pt x="2253" y="1084"/>
                </a:lnTo>
                <a:lnTo>
                  <a:pt x="2265" y="1097"/>
                </a:lnTo>
                <a:lnTo>
                  <a:pt x="2279" y="1104"/>
                </a:lnTo>
                <a:lnTo>
                  <a:pt x="2290" y="1104"/>
                </a:lnTo>
                <a:lnTo>
                  <a:pt x="2304" y="1104"/>
                </a:lnTo>
                <a:lnTo>
                  <a:pt x="2318" y="1104"/>
                </a:lnTo>
                <a:lnTo>
                  <a:pt x="2330" y="1104"/>
                </a:lnTo>
                <a:lnTo>
                  <a:pt x="2330" y="1109"/>
                </a:lnTo>
                <a:lnTo>
                  <a:pt x="2330" y="1114"/>
                </a:lnTo>
                <a:lnTo>
                  <a:pt x="2330" y="1116"/>
                </a:lnTo>
                <a:lnTo>
                  <a:pt x="2332" y="1118"/>
                </a:lnTo>
                <a:lnTo>
                  <a:pt x="2333" y="1121"/>
                </a:lnTo>
                <a:lnTo>
                  <a:pt x="2337" y="1123"/>
                </a:lnTo>
                <a:lnTo>
                  <a:pt x="2349" y="1126"/>
                </a:lnTo>
                <a:lnTo>
                  <a:pt x="2368" y="1125"/>
                </a:lnTo>
                <a:lnTo>
                  <a:pt x="2391" y="1121"/>
                </a:lnTo>
                <a:lnTo>
                  <a:pt x="2414" y="1114"/>
                </a:lnTo>
                <a:lnTo>
                  <a:pt x="2440" y="1107"/>
                </a:lnTo>
                <a:lnTo>
                  <a:pt x="2462" y="1100"/>
                </a:lnTo>
                <a:lnTo>
                  <a:pt x="2483" y="1093"/>
                </a:lnTo>
                <a:lnTo>
                  <a:pt x="2499" y="1088"/>
                </a:lnTo>
                <a:lnTo>
                  <a:pt x="2522" y="1084"/>
                </a:lnTo>
                <a:lnTo>
                  <a:pt x="2551" y="1084"/>
                </a:lnTo>
                <a:lnTo>
                  <a:pt x="2583" y="1084"/>
                </a:lnTo>
                <a:lnTo>
                  <a:pt x="2613" y="1088"/>
                </a:lnTo>
                <a:lnTo>
                  <a:pt x="2639" y="1091"/>
                </a:lnTo>
                <a:lnTo>
                  <a:pt x="2660" y="1097"/>
                </a:lnTo>
                <a:lnTo>
                  <a:pt x="2670" y="1098"/>
                </a:lnTo>
                <a:lnTo>
                  <a:pt x="2686" y="1102"/>
                </a:lnTo>
                <a:lnTo>
                  <a:pt x="2702" y="1105"/>
                </a:lnTo>
                <a:lnTo>
                  <a:pt x="2714" y="1104"/>
                </a:lnTo>
                <a:lnTo>
                  <a:pt x="2721" y="1091"/>
                </a:lnTo>
                <a:lnTo>
                  <a:pt x="2736" y="1088"/>
                </a:lnTo>
                <a:lnTo>
                  <a:pt x="2750" y="1086"/>
                </a:lnTo>
                <a:lnTo>
                  <a:pt x="2766" y="1086"/>
                </a:lnTo>
                <a:lnTo>
                  <a:pt x="2780" y="1083"/>
                </a:lnTo>
                <a:lnTo>
                  <a:pt x="2791" y="1076"/>
                </a:lnTo>
                <a:lnTo>
                  <a:pt x="2801" y="1063"/>
                </a:lnTo>
                <a:lnTo>
                  <a:pt x="2810" y="1049"/>
                </a:lnTo>
                <a:lnTo>
                  <a:pt x="2820" y="1037"/>
                </a:lnTo>
                <a:lnTo>
                  <a:pt x="2832" y="1027"/>
                </a:lnTo>
                <a:lnTo>
                  <a:pt x="2850" y="1018"/>
                </a:lnTo>
                <a:lnTo>
                  <a:pt x="2867" y="1013"/>
                </a:lnTo>
                <a:lnTo>
                  <a:pt x="2887" y="1008"/>
                </a:lnTo>
                <a:lnTo>
                  <a:pt x="2902" y="1001"/>
                </a:lnTo>
                <a:lnTo>
                  <a:pt x="2913" y="988"/>
                </a:lnTo>
                <a:lnTo>
                  <a:pt x="2899" y="971"/>
                </a:lnTo>
                <a:lnTo>
                  <a:pt x="2887" y="948"/>
                </a:lnTo>
                <a:lnTo>
                  <a:pt x="2880" y="922"/>
                </a:lnTo>
                <a:lnTo>
                  <a:pt x="2888" y="908"/>
                </a:lnTo>
                <a:lnTo>
                  <a:pt x="2895" y="894"/>
                </a:lnTo>
                <a:lnTo>
                  <a:pt x="2901" y="882"/>
                </a:lnTo>
                <a:lnTo>
                  <a:pt x="2906" y="871"/>
                </a:lnTo>
                <a:lnTo>
                  <a:pt x="2915" y="863"/>
                </a:lnTo>
                <a:lnTo>
                  <a:pt x="2927" y="857"/>
                </a:lnTo>
                <a:lnTo>
                  <a:pt x="2944" y="854"/>
                </a:lnTo>
                <a:lnTo>
                  <a:pt x="2970" y="854"/>
                </a:lnTo>
                <a:lnTo>
                  <a:pt x="2984" y="870"/>
                </a:lnTo>
                <a:lnTo>
                  <a:pt x="3004" y="882"/>
                </a:lnTo>
                <a:lnTo>
                  <a:pt x="3028" y="891"/>
                </a:lnTo>
                <a:lnTo>
                  <a:pt x="3054" y="892"/>
                </a:lnTo>
                <a:lnTo>
                  <a:pt x="3079" y="885"/>
                </a:lnTo>
                <a:lnTo>
                  <a:pt x="3091" y="875"/>
                </a:lnTo>
                <a:lnTo>
                  <a:pt x="3101" y="859"/>
                </a:lnTo>
                <a:lnTo>
                  <a:pt x="3114" y="845"/>
                </a:lnTo>
                <a:lnTo>
                  <a:pt x="3124" y="835"/>
                </a:lnTo>
                <a:lnTo>
                  <a:pt x="3140" y="831"/>
                </a:lnTo>
                <a:lnTo>
                  <a:pt x="3155" y="833"/>
                </a:lnTo>
                <a:lnTo>
                  <a:pt x="3171" y="837"/>
                </a:lnTo>
                <a:lnTo>
                  <a:pt x="3189" y="838"/>
                </a:lnTo>
                <a:lnTo>
                  <a:pt x="3206" y="835"/>
                </a:lnTo>
                <a:lnTo>
                  <a:pt x="3208" y="833"/>
                </a:lnTo>
                <a:lnTo>
                  <a:pt x="3216" y="826"/>
                </a:lnTo>
                <a:lnTo>
                  <a:pt x="3227" y="819"/>
                </a:lnTo>
                <a:lnTo>
                  <a:pt x="3237" y="810"/>
                </a:lnTo>
                <a:lnTo>
                  <a:pt x="3248" y="803"/>
                </a:lnTo>
                <a:lnTo>
                  <a:pt x="3257" y="798"/>
                </a:lnTo>
                <a:lnTo>
                  <a:pt x="3258" y="796"/>
                </a:lnTo>
                <a:lnTo>
                  <a:pt x="3258" y="777"/>
                </a:lnTo>
                <a:lnTo>
                  <a:pt x="3271" y="760"/>
                </a:lnTo>
                <a:lnTo>
                  <a:pt x="3285" y="749"/>
                </a:lnTo>
                <a:lnTo>
                  <a:pt x="3302" y="742"/>
                </a:lnTo>
                <a:lnTo>
                  <a:pt x="3323" y="739"/>
                </a:lnTo>
                <a:lnTo>
                  <a:pt x="3347" y="739"/>
                </a:lnTo>
                <a:lnTo>
                  <a:pt x="3347" y="723"/>
                </a:lnTo>
                <a:lnTo>
                  <a:pt x="3360" y="720"/>
                </a:lnTo>
                <a:lnTo>
                  <a:pt x="3363" y="718"/>
                </a:lnTo>
                <a:lnTo>
                  <a:pt x="3368" y="716"/>
                </a:lnTo>
                <a:lnTo>
                  <a:pt x="3372" y="718"/>
                </a:lnTo>
                <a:lnTo>
                  <a:pt x="3374" y="718"/>
                </a:lnTo>
                <a:lnTo>
                  <a:pt x="3377" y="721"/>
                </a:lnTo>
                <a:lnTo>
                  <a:pt x="3382" y="723"/>
                </a:lnTo>
                <a:lnTo>
                  <a:pt x="3407" y="711"/>
                </a:lnTo>
                <a:lnTo>
                  <a:pt x="3429" y="704"/>
                </a:lnTo>
                <a:lnTo>
                  <a:pt x="3450" y="702"/>
                </a:lnTo>
                <a:lnTo>
                  <a:pt x="3473" y="704"/>
                </a:lnTo>
                <a:lnTo>
                  <a:pt x="3496" y="707"/>
                </a:lnTo>
                <a:lnTo>
                  <a:pt x="3518" y="707"/>
                </a:lnTo>
                <a:lnTo>
                  <a:pt x="3543" y="704"/>
                </a:lnTo>
                <a:lnTo>
                  <a:pt x="3543" y="688"/>
                </a:lnTo>
                <a:lnTo>
                  <a:pt x="3529" y="671"/>
                </a:lnTo>
                <a:lnTo>
                  <a:pt x="3511" y="646"/>
                </a:lnTo>
                <a:lnTo>
                  <a:pt x="3492" y="622"/>
                </a:lnTo>
                <a:lnTo>
                  <a:pt x="3471" y="601"/>
                </a:lnTo>
                <a:lnTo>
                  <a:pt x="3449" y="583"/>
                </a:lnTo>
                <a:lnTo>
                  <a:pt x="3424" y="578"/>
                </a:lnTo>
                <a:lnTo>
                  <a:pt x="3419" y="575"/>
                </a:lnTo>
                <a:lnTo>
                  <a:pt x="3414" y="575"/>
                </a:lnTo>
                <a:lnTo>
                  <a:pt x="3408" y="573"/>
                </a:lnTo>
                <a:lnTo>
                  <a:pt x="3402" y="573"/>
                </a:lnTo>
                <a:lnTo>
                  <a:pt x="3393" y="587"/>
                </a:lnTo>
                <a:lnTo>
                  <a:pt x="3381" y="597"/>
                </a:lnTo>
                <a:lnTo>
                  <a:pt x="3367" y="604"/>
                </a:lnTo>
                <a:lnTo>
                  <a:pt x="3347" y="608"/>
                </a:lnTo>
                <a:lnTo>
                  <a:pt x="3335" y="596"/>
                </a:lnTo>
                <a:lnTo>
                  <a:pt x="3319" y="590"/>
                </a:lnTo>
                <a:lnTo>
                  <a:pt x="3300" y="592"/>
                </a:lnTo>
                <a:lnTo>
                  <a:pt x="3283" y="596"/>
                </a:lnTo>
                <a:lnTo>
                  <a:pt x="3264" y="601"/>
                </a:lnTo>
                <a:lnTo>
                  <a:pt x="3244" y="604"/>
                </a:lnTo>
                <a:lnTo>
                  <a:pt x="3236" y="592"/>
                </a:lnTo>
                <a:lnTo>
                  <a:pt x="3230" y="582"/>
                </a:lnTo>
                <a:lnTo>
                  <a:pt x="3227" y="569"/>
                </a:lnTo>
                <a:lnTo>
                  <a:pt x="3225" y="550"/>
                </a:lnTo>
                <a:lnTo>
                  <a:pt x="3237" y="543"/>
                </a:lnTo>
                <a:lnTo>
                  <a:pt x="3244" y="538"/>
                </a:lnTo>
                <a:lnTo>
                  <a:pt x="3246" y="535"/>
                </a:lnTo>
                <a:lnTo>
                  <a:pt x="3246" y="528"/>
                </a:lnTo>
                <a:lnTo>
                  <a:pt x="3248" y="519"/>
                </a:lnTo>
                <a:lnTo>
                  <a:pt x="3251" y="505"/>
                </a:lnTo>
                <a:lnTo>
                  <a:pt x="3255" y="498"/>
                </a:lnTo>
                <a:lnTo>
                  <a:pt x="3262" y="484"/>
                </a:lnTo>
                <a:lnTo>
                  <a:pt x="3271" y="468"/>
                </a:lnTo>
                <a:lnTo>
                  <a:pt x="3281" y="451"/>
                </a:lnTo>
                <a:lnTo>
                  <a:pt x="3292" y="432"/>
                </a:lnTo>
                <a:lnTo>
                  <a:pt x="3302" y="414"/>
                </a:lnTo>
                <a:lnTo>
                  <a:pt x="3312" y="400"/>
                </a:lnTo>
                <a:lnTo>
                  <a:pt x="3319" y="390"/>
                </a:lnTo>
                <a:lnTo>
                  <a:pt x="3325" y="384"/>
                </a:lnTo>
                <a:lnTo>
                  <a:pt x="3335" y="384"/>
                </a:lnTo>
                <a:lnTo>
                  <a:pt x="3349" y="388"/>
                </a:lnTo>
                <a:lnTo>
                  <a:pt x="3365" y="393"/>
                </a:lnTo>
                <a:lnTo>
                  <a:pt x="3381" y="400"/>
                </a:lnTo>
                <a:lnTo>
                  <a:pt x="3396" y="407"/>
                </a:lnTo>
                <a:lnTo>
                  <a:pt x="3408" y="412"/>
                </a:lnTo>
                <a:lnTo>
                  <a:pt x="3424" y="395"/>
                </a:lnTo>
                <a:lnTo>
                  <a:pt x="3445" y="379"/>
                </a:lnTo>
                <a:lnTo>
                  <a:pt x="3471" y="367"/>
                </a:lnTo>
                <a:lnTo>
                  <a:pt x="3501" y="362"/>
                </a:lnTo>
                <a:lnTo>
                  <a:pt x="3503" y="358"/>
                </a:lnTo>
                <a:lnTo>
                  <a:pt x="3504" y="355"/>
                </a:lnTo>
                <a:lnTo>
                  <a:pt x="3506" y="351"/>
                </a:lnTo>
                <a:lnTo>
                  <a:pt x="3508" y="350"/>
                </a:lnTo>
                <a:lnTo>
                  <a:pt x="3510" y="346"/>
                </a:lnTo>
                <a:lnTo>
                  <a:pt x="3511" y="343"/>
                </a:lnTo>
                <a:lnTo>
                  <a:pt x="3513" y="336"/>
                </a:lnTo>
                <a:lnTo>
                  <a:pt x="3508" y="334"/>
                </a:lnTo>
                <a:lnTo>
                  <a:pt x="3504" y="332"/>
                </a:lnTo>
                <a:lnTo>
                  <a:pt x="3503" y="330"/>
                </a:lnTo>
                <a:lnTo>
                  <a:pt x="3503" y="329"/>
                </a:lnTo>
                <a:lnTo>
                  <a:pt x="3501" y="327"/>
                </a:lnTo>
                <a:lnTo>
                  <a:pt x="3501" y="322"/>
                </a:lnTo>
                <a:lnTo>
                  <a:pt x="3501" y="316"/>
                </a:lnTo>
                <a:lnTo>
                  <a:pt x="3520" y="288"/>
                </a:lnTo>
                <a:lnTo>
                  <a:pt x="3536" y="255"/>
                </a:lnTo>
                <a:lnTo>
                  <a:pt x="3552" y="224"/>
                </a:lnTo>
                <a:lnTo>
                  <a:pt x="3553" y="213"/>
                </a:lnTo>
                <a:lnTo>
                  <a:pt x="3555" y="203"/>
                </a:lnTo>
                <a:lnTo>
                  <a:pt x="3559" y="192"/>
                </a:lnTo>
                <a:lnTo>
                  <a:pt x="3567" y="185"/>
                </a:lnTo>
                <a:lnTo>
                  <a:pt x="3581" y="177"/>
                </a:lnTo>
                <a:lnTo>
                  <a:pt x="3594" y="170"/>
                </a:lnTo>
                <a:lnTo>
                  <a:pt x="3600" y="163"/>
                </a:lnTo>
                <a:lnTo>
                  <a:pt x="3604" y="152"/>
                </a:lnTo>
                <a:lnTo>
                  <a:pt x="3602" y="140"/>
                </a:lnTo>
                <a:lnTo>
                  <a:pt x="3600" y="128"/>
                </a:lnTo>
                <a:lnTo>
                  <a:pt x="3595" y="116"/>
                </a:lnTo>
                <a:lnTo>
                  <a:pt x="3590" y="109"/>
                </a:lnTo>
                <a:lnTo>
                  <a:pt x="3581" y="103"/>
                </a:lnTo>
                <a:lnTo>
                  <a:pt x="3571" y="103"/>
                </a:lnTo>
                <a:lnTo>
                  <a:pt x="3555" y="105"/>
                </a:lnTo>
                <a:lnTo>
                  <a:pt x="3555" y="77"/>
                </a:lnTo>
                <a:lnTo>
                  <a:pt x="3567" y="69"/>
                </a:lnTo>
                <a:lnTo>
                  <a:pt x="3576" y="58"/>
                </a:lnTo>
                <a:lnTo>
                  <a:pt x="3585" y="48"/>
                </a:lnTo>
                <a:lnTo>
                  <a:pt x="3595" y="39"/>
                </a:lnTo>
                <a:lnTo>
                  <a:pt x="3609" y="32"/>
                </a:lnTo>
                <a:lnTo>
                  <a:pt x="3628" y="28"/>
                </a:lnTo>
                <a:lnTo>
                  <a:pt x="3639" y="23"/>
                </a:lnTo>
                <a:lnTo>
                  <a:pt x="3660" y="18"/>
                </a:lnTo>
                <a:lnTo>
                  <a:pt x="3686" y="11"/>
                </a:lnTo>
                <a:lnTo>
                  <a:pt x="3714" y="7"/>
                </a:lnTo>
                <a:lnTo>
                  <a:pt x="3744" y="2"/>
                </a:lnTo>
                <a:lnTo>
                  <a:pt x="3770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1"/>
          <p:cNvSpPr/>
          <p:nvPr/>
        </p:nvSpPr>
        <p:spPr>
          <a:xfrm>
            <a:off x="466609" y="355299"/>
            <a:ext cx="42483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2019-nCoV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1"/>
          <p:cNvSpPr/>
          <p:nvPr/>
        </p:nvSpPr>
        <p:spPr>
          <a:xfrm>
            <a:off x="466609" y="1264446"/>
            <a:ext cx="42483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CORONAVIRUS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1"/>
          <p:cNvSpPr/>
          <p:nvPr/>
        </p:nvSpPr>
        <p:spPr>
          <a:xfrm>
            <a:off x="2826312" y="4416449"/>
            <a:ext cx="936063" cy="936074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1"/>
          <p:cNvSpPr/>
          <p:nvPr/>
        </p:nvSpPr>
        <p:spPr>
          <a:xfrm>
            <a:off x="2271249" y="4581717"/>
            <a:ext cx="555063" cy="555070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1"/>
          <p:cNvSpPr/>
          <p:nvPr/>
        </p:nvSpPr>
        <p:spPr>
          <a:xfrm>
            <a:off x="2363886" y="5264734"/>
            <a:ext cx="741264" cy="741273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1"/>
          <p:cNvSpPr txBox="1"/>
          <p:nvPr/>
        </p:nvSpPr>
        <p:spPr>
          <a:xfrm>
            <a:off x="748334" y="2833209"/>
            <a:ext cx="246910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1"/>
          <p:cNvSpPr txBox="1"/>
          <p:nvPr/>
        </p:nvSpPr>
        <p:spPr>
          <a:xfrm>
            <a:off x="5113752" y="5352523"/>
            <a:ext cx="621147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12"/>
          <p:cNvGrpSpPr/>
          <p:nvPr/>
        </p:nvGrpSpPr>
        <p:grpSpPr>
          <a:xfrm rot="-452890">
            <a:off x="3643632" y="1696408"/>
            <a:ext cx="6248738" cy="4707653"/>
            <a:chOff x="678983" y="871852"/>
            <a:chExt cx="6788499" cy="5114296"/>
          </a:xfrm>
        </p:grpSpPr>
        <p:sp>
          <p:nvSpPr>
            <p:cNvPr id="760" name="Google Shape;760;p12"/>
            <p:cNvSpPr/>
            <p:nvPr/>
          </p:nvSpPr>
          <p:spPr>
            <a:xfrm>
              <a:off x="678983" y="871852"/>
              <a:ext cx="6788499" cy="5114296"/>
            </a:xfrm>
            <a:custGeom>
              <a:avLst/>
              <a:gdLst/>
              <a:ahLst/>
              <a:cxnLst/>
              <a:rect l="l" t="t" r="r" b="b"/>
              <a:pathLst>
                <a:path w="4590" h="3458" extrusionOk="0">
                  <a:moveTo>
                    <a:pt x="2562" y="3287"/>
                  </a:moveTo>
                  <a:lnTo>
                    <a:pt x="2574" y="3289"/>
                  </a:lnTo>
                  <a:lnTo>
                    <a:pt x="2585" y="3292"/>
                  </a:lnTo>
                  <a:lnTo>
                    <a:pt x="2592" y="3296"/>
                  </a:lnTo>
                  <a:lnTo>
                    <a:pt x="2593" y="3294"/>
                  </a:lnTo>
                  <a:lnTo>
                    <a:pt x="2597" y="3292"/>
                  </a:lnTo>
                  <a:lnTo>
                    <a:pt x="2599" y="3292"/>
                  </a:lnTo>
                  <a:lnTo>
                    <a:pt x="2600" y="3291"/>
                  </a:lnTo>
                  <a:lnTo>
                    <a:pt x="2604" y="3289"/>
                  </a:lnTo>
                  <a:lnTo>
                    <a:pt x="2611" y="3289"/>
                  </a:lnTo>
                  <a:lnTo>
                    <a:pt x="2620" y="3294"/>
                  </a:lnTo>
                  <a:lnTo>
                    <a:pt x="2628" y="3299"/>
                  </a:lnTo>
                  <a:lnTo>
                    <a:pt x="2635" y="3305"/>
                  </a:lnTo>
                  <a:lnTo>
                    <a:pt x="2640" y="3315"/>
                  </a:lnTo>
                  <a:lnTo>
                    <a:pt x="2639" y="3319"/>
                  </a:lnTo>
                  <a:lnTo>
                    <a:pt x="2639" y="3322"/>
                  </a:lnTo>
                  <a:lnTo>
                    <a:pt x="2639" y="3326"/>
                  </a:lnTo>
                  <a:lnTo>
                    <a:pt x="2640" y="3331"/>
                  </a:lnTo>
                  <a:lnTo>
                    <a:pt x="2640" y="3338"/>
                  </a:lnTo>
                  <a:lnTo>
                    <a:pt x="2621" y="3352"/>
                  </a:lnTo>
                  <a:lnTo>
                    <a:pt x="2607" y="3367"/>
                  </a:lnTo>
                  <a:lnTo>
                    <a:pt x="2595" y="3387"/>
                  </a:lnTo>
                  <a:lnTo>
                    <a:pt x="2583" y="3408"/>
                  </a:lnTo>
                  <a:lnTo>
                    <a:pt x="2579" y="3423"/>
                  </a:lnTo>
                  <a:lnTo>
                    <a:pt x="2553" y="3427"/>
                  </a:lnTo>
                  <a:lnTo>
                    <a:pt x="2541" y="3442"/>
                  </a:lnTo>
                  <a:lnTo>
                    <a:pt x="2510" y="3442"/>
                  </a:lnTo>
                  <a:lnTo>
                    <a:pt x="2508" y="3444"/>
                  </a:lnTo>
                  <a:lnTo>
                    <a:pt x="2506" y="3446"/>
                  </a:lnTo>
                  <a:lnTo>
                    <a:pt x="2504" y="3448"/>
                  </a:lnTo>
                  <a:lnTo>
                    <a:pt x="2504" y="3449"/>
                  </a:lnTo>
                  <a:lnTo>
                    <a:pt x="2503" y="3451"/>
                  </a:lnTo>
                  <a:lnTo>
                    <a:pt x="2503" y="3453"/>
                  </a:lnTo>
                  <a:lnTo>
                    <a:pt x="2501" y="3455"/>
                  </a:lnTo>
                  <a:lnTo>
                    <a:pt x="2497" y="3456"/>
                  </a:lnTo>
                  <a:lnTo>
                    <a:pt x="2492" y="3456"/>
                  </a:lnTo>
                  <a:lnTo>
                    <a:pt x="2483" y="3458"/>
                  </a:lnTo>
                  <a:lnTo>
                    <a:pt x="2471" y="3449"/>
                  </a:lnTo>
                  <a:lnTo>
                    <a:pt x="2457" y="3442"/>
                  </a:lnTo>
                  <a:lnTo>
                    <a:pt x="2443" y="3439"/>
                  </a:lnTo>
                  <a:lnTo>
                    <a:pt x="2429" y="3434"/>
                  </a:lnTo>
                  <a:lnTo>
                    <a:pt x="2415" y="3427"/>
                  </a:lnTo>
                  <a:lnTo>
                    <a:pt x="2405" y="3418"/>
                  </a:lnTo>
                  <a:lnTo>
                    <a:pt x="2400" y="3404"/>
                  </a:lnTo>
                  <a:lnTo>
                    <a:pt x="2401" y="3394"/>
                  </a:lnTo>
                  <a:lnTo>
                    <a:pt x="2401" y="3380"/>
                  </a:lnTo>
                  <a:lnTo>
                    <a:pt x="2401" y="3366"/>
                  </a:lnTo>
                  <a:lnTo>
                    <a:pt x="2401" y="3350"/>
                  </a:lnTo>
                  <a:lnTo>
                    <a:pt x="2407" y="3338"/>
                  </a:lnTo>
                  <a:lnTo>
                    <a:pt x="2424" y="3324"/>
                  </a:lnTo>
                  <a:lnTo>
                    <a:pt x="2443" y="3313"/>
                  </a:lnTo>
                  <a:lnTo>
                    <a:pt x="2468" y="3308"/>
                  </a:lnTo>
                  <a:lnTo>
                    <a:pt x="2468" y="3292"/>
                  </a:lnTo>
                  <a:lnTo>
                    <a:pt x="2475" y="3292"/>
                  </a:lnTo>
                  <a:lnTo>
                    <a:pt x="2482" y="3294"/>
                  </a:lnTo>
                  <a:lnTo>
                    <a:pt x="2485" y="3296"/>
                  </a:lnTo>
                  <a:lnTo>
                    <a:pt x="2490" y="3298"/>
                  </a:lnTo>
                  <a:lnTo>
                    <a:pt x="2496" y="3299"/>
                  </a:lnTo>
                  <a:lnTo>
                    <a:pt x="2496" y="3289"/>
                  </a:lnTo>
                  <a:lnTo>
                    <a:pt x="2508" y="3289"/>
                  </a:lnTo>
                  <a:lnTo>
                    <a:pt x="2517" y="3291"/>
                  </a:lnTo>
                  <a:lnTo>
                    <a:pt x="2525" y="3294"/>
                  </a:lnTo>
                  <a:lnTo>
                    <a:pt x="2538" y="3296"/>
                  </a:lnTo>
                  <a:lnTo>
                    <a:pt x="2543" y="3296"/>
                  </a:lnTo>
                  <a:lnTo>
                    <a:pt x="2546" y="3296"/>
                  </a:lnTo>
                  <a:lnTo>
                    <a:pt x="2548" y="3294"/>
                  </a:lnTo>
                  <a:lnTo>
                    <a:pt x="2550" y="3292"/>
                  </a:lnTo>
                  <a:lnTo>
                    <a:pt x="2550" y="3291"/>
                  </a:lnTo>
                  <a:lnTo>
                    <a:pt x="2551" y="3289"/>
                  </a:lnTo>
                  <a:lnTo>
                    <a:pt x="2553" y="3289"/>
                  </a:lnTo>
                  <a:lnTo>
                    <a:pt x="2562" y="3287"/>
                  </a:lnTo>
                  <a:close/>
                  <a:moveTo>
                    <a:pt x="2298" y="3139"/>
                  </a:moveTo>
                  <a:lnTo>
                    <a:pt x="2305" y="3139"/>
                  </a:lnTo>
                  <a:lnTo>
                    <a:pt x="2311" y="3141"/>
                  </a:lnTo>
                  <a:lnTo>
                    <a:pt x="2314" y="3142"/>
                  </a:lnTo>
                  <a:lnTo>
                    <a:pt x="2316" y="3144"/>
                  </a:lnTo>
                  <a:lnTo>
                    <a:pt x="2321" y="3144"/>
                  </a:lnTo>
                  <a:lnTo>
                    <a:pt x="2326" y="3146"/>
                  </a:lnTo>
                  <a:lnTo>
                    <a:pt x="2325" y="3158"/>
                  </a:lnTo>
                  <a:lnTo>
                    <a:pt x="2323" y="3168"/>
                  </a:lnTo>
                  <a:lnTo>
                    <a:pt x="2318" y="3177"/>
                  </a:lnTo>
                  <a:lnTo>
                    <a:pt x="2314" y="3177"/>
                  </a:lnTo>
                  <a:lnTo>
                    <a:pt x="2302" y="3182"/>
                  </a:lnTo>
                  <a:lnTo>
                    <a:pt x="2284" y="3184"/>
                  </a:lnTo>
                  <a:lnTo>
                    <a:pt x="2284" y="3165"/>
                  </a:lnTo>
                  <a:lnTo>
                    <a:pt x="2290" y="3163"/>
                  </a:lnTo>
                  <a:lnTo>
                    <a:pt x="2295" y="3161"/>
                  </a:lnTo>
                  <a:lnTo>
                    <a:pt x="2297" y="3158"/>
                  </a:lnTo>
                  <a:lnTo>
                    <a:pt x="2298" y="3153"/>
                  </a:lnTo>
                  <a:lnTo>
                    <a:pt x="2298" y="3148"/>
                  </a:lnTo>
                  <a:lnTo>
                    <a:pt x="2298" y="3139"/>
                  </a:lnTo>
                  <a:close/>
                  <a:moveTo>
                    <a:pt x="3693" y="2709"/>
                  </a:moveTo>
                  <a:lnTo>
                    <a:pt x="3696" y="2713"/>
                  </a:lnTo>
                  <a:lnTo>
                    <a:pt x="3700" y="2716"/>
                  </a:lnTo>
                  <a:lnTo>
                    <a:pt x="3703" y="2718"/>
                  </a:lnTo>
                  <a:lnTo>
                    <a:pt x="3707" y="2722"/>
                  </a:lnTo>
                  <a:lnTo>
                    <a:pt x="3710" y="2725"/>
                  </a:lnTo>
                  <a:lnTo>
                    <a:pt x="3714" y="2729"/>
                  </a:lnTo>
                  <a:lnTo>
                    <a:pt x="3716" y="2736"/>
                  </a:lnTo>
                  <a:lnTo>
                    <a:pt x="3710" y="2744"/>
                  </a:lnTo>
                  <a:lnTo>
                    <a:pt x="3709" y="2750"/>
                  </a:lnTo>
                  <a:lnTo>
                    <a:pt x="3709" y="2755"/>
                  </a:lnTo>
                  <a:lnTo>
                    <a:pt x="3710" y="2764"/>
                  </a:lnTo>
                  <a:lnTo>
                    <a:pt x="3709" y="2774"/>
                  </a:lnTo>
                  <a:lnTo>
                    <a:pt x="3705" y="2779"/>
                  </a:lnTo>
                  <a:lnTo>
                    <a:pt x="3702" y="2784"/>
                  </a:lnTo>
                  <a:lnTo>
                    <a:pt x="3696" y="2791"/>
                  </a:lnTo>
                  <a:lnTo>
                    <a:pt x="3693" y="2797"/>
                  </a:lnTo>
                  <a:lnTo>
                    <a:pt x="3690" y="2800"/>
                  </a:lnTo>
                  <a:lnTo>
                    <a:pt x="3684" y="2821"/>
                  </a:lnTo>
                  <a:lnTo>
                    <a:pt x="3683" y="2842"/>
                  </a:lnTo>
                  <a:lnTo>
                    <a:pt x="3677" y="2863"/>
                  </a:lnTo>
                  <a:lnTo>
                    <a:pt x="3667" y="2887"/>
                  </a:lnTo>
                  <a:lnTo>
                    <a:pt x="3653" y="2908"/>
                  </a:lnTo>
                  <a:lnTo>
                    <a:pt x="3641" y="2929"/>
                  </a:lnTo>
                  <a:lnTo>
                    <a:pt x="3630" y="2950"/>
                  </a:lnTo>
                  <a:lnTo>
                    <a:pt x="3623" y="2978"/>
                  </a:lnTo>
                  <a:lnTo>
                    <a:pt x="3613" y="2978"/>
                  </a:lnTo>
                  <a:lnTo>
                    <a:pt x="3607" y="2959"/>
                  </a:lnTo>
                  <a:lnTo>
                    <a:pt x="3599" y="2943"/>
                  </a:lnTo>
                  <a:lnTo>
                    <a:pt x="3590" y="2929"/>
                  </a:lnTo>
                  <a:lnTo>
                    <a:pt x="3580" y="2914"/>
                  </a:lnTo>
                  <a:lnTo>
                    <a:pt x="3571" y="2898"/>
                  </a:lnTo>
                  <a:lnTo>
                    <a:pt x="3566" y="2877"/>
                  </a:lnTo>
                  <a:lnTo>
                    <a:pt x="3571" y="2865"/>
                  </a:lnTo>
                  <a:lnTo>
                    <a:pt x="3571" y="2851"/>
                  </a:lnTo>
                  <a:lnTo>
                    <a:pt x="3574" y="2835"/>
                  </a:lnTo>
                  <a:lnTo>
                    <a:pt x="3583" y="2816"/>
                  </a:lnTo>
                  <a:lnTo>
                    <a:pt x="3595" y="2795"/>
                  </a:lnTo>
                  <a:lnTo>
                    <a:pt x="3613" y="2772"/>
                  </a:lnTo>
                  <a:lnTo>
                    <a:pt x="3632" y="2750"/>
                  </a:lnTo>
                  <a:lnTo>
                    <a:pt x="3653" y="2730"/>
                  </a:lnTo>
                  <a:lnTo>
                    <a:pt x="3674" y="2716"/>
                  </a:lnTo>
                  <a:lnTo>
                    <a:pt x="3693" y="2709"/>
                  </a:lnTo>
                  <a:close/>
                  <a:moveTo>
                    <a:pt x="3770" y="0"/>
                  </a:moveTo>
                  <a:lnTo>
                    <a:pt x="3792" y="2"/>
                  </a:lnTo>
                  <a:lnTo>
                    <a:pt x="3808" y="6"/>
                  </a:lnTo>
                  <a:lnTo>
                    <a:pt x="3822" y="14"/>
                  </a:lnTo>
                  <a:lnTo>
                    <a:pt x="3836" y="25"/>
                  </a:lnTo>
                  <a:lnTo>
                    <a:pt x="3850" y="32"/>
                  </a:lnTo>
                  <a:lnTo>
                    <a:pt x="3868" y="34"/>
                  </a:lnTo>
                  <a:lnTo>
                    <a:pt x="3883" y="32"/>
                  </a:lnTo>
                  <a:lnTo>
                    <a:pt x="3899" y="34"/>
                  </a:lnTo>
                  <a:lnTo>
                    <a:pt x="3916" y="41"/>
                  </a:lnTo>
                  <a:lnTo>
                    <a:pt x="3918" y="42"/>
                  </a:lnTo>
                  <a:lnTo>
                    <a:pt x="3918" y="44"/>
                  </a:lnTo>
                  <a:lnTo>
                    <a:pt x="3918" y="48"/>
                  </a:lnTo>
                  <a:lnTo>
                    <a:pt x="3918" y="49"/>
                  </a:lnTo>
                  <a:lnTo>
                    <a:pt x="3918" y="53"/>
                  </a:lnTo>
                  <a:lnTo>
                    <a:pt x="3920" y="55"/>
                  </a:lnTo>
                  <a:lnTo>
                    <a:pt x="3923" y="58"/>
                  </a:lnTo>
                  <a:lnTo>
                    <a:pt x="3927" y="60"/>
                  </a:lnTo>
                  <a:lnTo>
                    <a:pt x="3930" y="60"/>
                  </a:lnTo>
                  <a:lnTo>
                    <a:pt x="3932" y="60"/>
                  </a:lnTo>
                  <a:lnTo>
                    <a:pt x="3936" y="63"/>
                  </a:lnTo>
                  <a:lnTo>
                    <a:pt x="3939" y="67"/>
                  </a:lnTo>
                  <a:lnTo>
                    <a:pt x="3941" y="70"/>
                  </a:lnTo>
                  <a:lnTo>
                    <a:pt x="3943" y="74"/>
                  </a:lnTo>
                  <a:lnTo>
                    <a:pt x="3943" y="79"/>
                  </a:lnTo>
                  <a:lnTo>
                    <a:pt x="3943" y="86"/>
                  </a:lnTo>
                  <a:lnTo>
                    <a:pt x="3948" y="86"/>
                  </a:lnTo>
                  <a:lnTo>
                    <a:pt x="3951" y="88"/>
                  </a:lnTo>
                  <a:lnTo>
                    <a:pt x="3955" y="88"/>
                  </a:lnTo>
                  <a:lnTo>
                    <a:pt x="3958" y="89"/>
                  </a:lnTo>
                  <a:lnTo>
                    <a:pt x="3964" y="100"/>
                  </a:lnTo>
                  <a:lnTo>
                    <a:pt x="3967" y="110"/>
                  </a:lnTo>
                  <a:lnTo>
                    <a:pt x="3969" y="124"/>
                  </a:lnTo>
                  <a:lnTo>
                    <a:pt x="3984" y="124"/>
                  </a:lnTo>
                  <a:lnTo>
                    <a:pt x="3984" y="128"/>
                  </a:lnTo>
                  <a:lnTo>
                    <a:pt x="3984" y="131"/>
                  </a:lnTo>
                  <a:lnTo>
                    <a:pt x="3983" y="137"/>
                  </a:lnTo>
                  <a:lnTo>
                    <a:pt x="3981" y="140"/>
                  </a:lnTo>
                  <a:lnTo>
                    <a:pt x="3981" y="142"/>
                  </a:lnTo>
                  <a:lnTo>
                    <a:pt x="3981" y="144"/>
                  </a:lnTo>
                  <a:lnTo>
                    <a:pt x="3986" y="154"/>
                  </a:lnTo>
                  <a:lnTo>
                    <a:pt x="3995" y="166"/>
                  </a:lnTo>
                  <a:lnTo>
                    <a:pt x="4005" y="178"/>
                  </a:lnTo>
                  <a:lnTo>
                    <a:pt x="4012" y="189"/>
                  </a:lnTo>
                  <a:lnTo>
                    <a:pt x="4016" y="205"/>
                  </a:lnTo>
                  <a:lnTo>
                    <a:pt x="4018" y="219"/>
                  </a:lnTo>
                  <a:lnTo>
                    <a:pt x="4023" y="233"/>
                  </a:lnTo>
                  <a:lnTo>
                    <a:pt x="4033" y="241"/>
                  </a:lnTo>
                  <a:lnTo>
                    <a:pt x="4044" y="252"/>
                  </a:lnTo>
                  <a:lnTo>
                    <a:pt x="4054" y="262"/>
                  </a:lnTo>
                  <a:lnTo>
                    <a:pt x="4060" y="280"/>
                  </a:lnTo>
                  <a:lnTo>
                    <a:pt x="4063" y="297"/>
                  </a:lnTo>
                  <a:lnTo>
                    <a:pt x="4070" y="313"/>
                  </a:lnTo>
                  <a:lnTo>
                    <a:pt x="4080" y="316"/>
                  </a:lnTo>
                  <a:lnTo>
                    <a:pt x="4084" y="327"/>
                  </a:lnTo>
                  <a:lnTo>
                    <a:pt x="4082" y="337"/>
                  </a:lnTo>
                  <a:lnTo>
                    <a:pt x="4080" y="346"/>
                  </a:lnTo>
                  <a:lnTo>
                    <a:pt x="4080" y="357"/>
                  </a:lnTo>
                  <a:lnTo>
                    <a:pt x="4087" y="365"/>
                  </a:lnTo>
                  <a:lnTo>
                    <a:pt x="4103" y="374"/>
                  </a:lnTo>
                  <a:lnTo>
                    <a:pt x="4117" y="377"/>
                  </a:lnTo>
                  <a:lnTo>
                    <a:pt x="4129" y="376"/>
                  </a:lnTo>
                  <a:lnTo>
                    <a:pt x="4142" y="372"/>
                  </a:lnTo>
                  <a:lnTo>
                    <a:pt x="4154" y="370"/>
                  </a:lnTo>
                  <a:lnTo>
                    <a:pt x="4170" y="374"/>
                  </a:lnTo>
                  <a:lnTo>
                    <a:pt x="4171" y="376"/>
                  </a:lnTo>
                  <a:lnTo>
                    <a:pt x="4175" y="379"/>
                  </a:lnTo>
                  <a:lnTo>
                    <a:pt x="4178" y="383"/>
                  </a:lnTo>
                  <a:lnTo>
                    <a:pt x="4182" y="388"/>
                  </a:lnTo>
                  <a:lnTo>
                    <a:pt x="4185" y="391"/>
                  </a:lnTo>
                  <a:lnTo>
                    <a:pt x="4189" y="393"/>
                  </a:lnTo>
                  <a:lnTo>
                    <a:pt x="4194" y="395"/>
                  </a:lnTo>
                  <a:lnTo>
                    <a:pt x="4199" y="395"/>
                  </a:lnTo>
                  <a:lnTo>
                    <a:pt x="4203" y="393"/>
                  </a:lnTo>
                  <a:lnTo>
                    <a:pt x="4204" y="391"/>
                  </a:lnTo>
                  <a:lnTo>
                    <a:pt x="4208" y="390"/>
                  </a:lnTo>
                  <a:lnTo>
                    <a:pt x="4210" y="390"/>
                  </a:lnTo>
                  <a:lnTo>
                    <a:pt x="4211" y="388"/>
                  </a:lnTo>
                  <a:lnTo>
                    <a:pt x="4215" y="390"/>
                  </a:lnTo>
                  <a:lnTo>
                    <a:pt x="4231" y="398"/>
                  </a:lnTo>
                  <a:lnTo>
                    <a:pt x="4241" y="409"/>
                  </a:lnTo>
                  <a:lnTo>
                    <a:pt x="4252" y="418"/>
                  </a:lnTo>
                  <a:lnTo>
                    <a:pt x="4266" y="426"/>
                  </a:lnTo>
                  <a:lnTo>
                    <a:pt x="4281" y="433"/>
                  </a:lnTo>
                  <a:lnTo>
                    <a:pt x="4304" y="435"/>
                  </a:lnTo>
                  <a:lnTo>
                    <a:pt x="4300" y="461"/>
                  </a:lnTo>
                  <a:lnTo>
                    <a:pt x="4304" y="465"/>
                  </a:lnTo>
                  <a:lnTo>
                    <a:pt x="4306" y="466"/>
                  </a:lnTo>
                  <a:lnTo>
                    <a:pt x="4307" y="468"/>
                  </a:lnTo>
                  <a:lnTo>
                    <a:pt x="4309" y="470"/>
                  </a:lnTo>
                  <a:lnTo>
                    <a:pt x="4313" y="472"/>
                  </a:lnTo>
                  <a:lnTo>
                    <a:pt x="4320" y="473"/>
                  </a:lnTo>
                  <a:lnTo>
                    <a:pt x="4320" y="515"/>
                  </a:lnTo>
                  <a:lnTo>
                    <a:pt x="4328" y="522"/>
                  </a:lnTo>
                  <a:lnTo>
                    <a:pt x="4334" y="529"/>
                  </a:lnTo>
                  <a:lnTo>
                    <a:pt x="4337" y="538"/>
                  </a:lnTo>
                  <a:lnTo>
                    <a:pt x="4344" y="545"/>
                  </a:lnTo>
                  <a:lnTo>
                    <a:pt x="4353" y="550"/>
                  </a:lnTo>
                  <a:lnTo>
                    <a:pt x="4365" y="545"/>
                  </a:lnTo>
                  <a:lnTo>
                    <a:pt x="4377" y="545"/>
                  </a:lnTo>
                  <a:lnTo>
                    <a:pt x="4391" y="549"/>
                  </a:lnTo>
                  <a:lnTo>
                    <a:pt x="4407" y="547"/>
                  </a:lnTo>
                  <a:lnTo>
                    <a:pt x="4417" y="543"/>
                  </a:lnTo>
                  <a:lnTo>
                    <a:pt x="4428" y="538"/>
                  </a:lnTo>
                  <a:lnTo>
                    <a:pt x="4442" y="535"/>
                  </a:lnTo>
                  <a:lnTo>
                    <a:pt x="4444" y="528"/>
                  </a:lnTo>
                  <a:lnTo>
                    <a:pt x="4444" y="522"/>
                  </a:lnTo>
                  <a:lnTo>
                    <a:pt x="4447" y="517"/>
                  </a:lnTo>
                  <a:lnTo>
                    <a:pt x="4449" y="512"/>
                  </a:lnTo>
                  <a:lnTo>
                    <a:pt x="4459" y="505"/>
                  </a:lnTo>
                  <a:lnTo>
                    <a:pt x="4473" y="494"/>
                  </a:lnTo>
                  <a:lnTo>
                    <a:pt x="4491" y="482"/>
                  </a:lnTo>
                  <a:lnTo>
                    <a:pt x="4510" y="472"/>
                  </a:lnTo>
                  <a:lnTo>
                    <a:pt x="4527" y="461"/>
                  </a:lnTo>
                  <a:lnTo>
                    <a:pt x="4545" y="454"/>
                  </a:lnTo>
                  <a:lnTo>
                    <a:pt x="4557" y="451"/>
                  </a:lnTo>
                  <a:lnTo>
                    <a:pt x="4562" y="454"/>
                  </a:lnTo>
                  <a:lnTo>
                    <a:pt x="4567" y="456"/>
                  </a:lnTo>
                  <a:lnTo>
                    <a:pt x="4573" y="458"/>
                  </a:lnTo>
                  <a:lnTo>
                    <a:pt x="4574" y="468"/>
                  </a:lnTo>
                  <a:lnTo>
                    <a:pt x="4573" y="479"/>
                  </a:lnTo>
                  <a:lnTo>
                    <a:pt x="4573" y="489"/>
                  </a:lnTo>
                  <a:lnTo>
                    <a:pt x="4576" y="496"/>
                  </a:lnTo>
                  <a:lnTo>
                    <a:pt x="4580" y="503"/>
                  </a:lnTo>
                  <a:lnTo>
                    <a:pt x="4585" y="510"/>
                  </a:lnTo>
                  <a:lnTo>
                    <a:pt x="4590" y="517"/>
                  </a:lnTo>
                  <a:lnTo>
                    <a:pt x="4590" y="524"/>
                  </a:lnTo>
                  <a:lnTo>
                    <a:pt x="4588" y="535"/>
                  </a:lnTo>
                  <a:lnTo>
                    <a:pt x="4580" y="547"/>
                  </a:lnTo>
                  <a:lnTo>
                    <a:pt x="4576" y="550"/>
                  </a:lnTo>
                  <a:lnTo>
                    <a:pt x="4573" y="552"/>
                  </a:lnTo>
                  <a:lnTo>
                    <a:pt x="4569" y="554"/>
                  </a:lnTo>
                  <a:lnTo>
                    <a:pt x="4566" y="556"/>
                  </a:lnTo>
                  <a:lnTo>
                    <a:pt x="4564" y="559"/>
                  </a:lnTo>
                  <a:lnTo>
                    <a:pt x="4562" y="562"/>
                  </a:lnTo>
                  <a:lnTo>
                    <a:pt x="4560" y="569"/>
                  </a:lnTo>
                  <a:lnTo>
                    <a:pt x="4566" y="582"/>
                  </a:lnTo>
                  <a:lnTo>
                    <a:pt x="4566" y="597"/>
                  </a:lnTo>
                  <a:lnTo>
                    <a:pt x="4562" y="615"/>
                  </a:lnTo>
                  <a:lnTo>
                    <a:pt x="4560" y="631"/>
                  </a:lnTo>
                  <a:lnTo>
                    <a:pt x="4557" y="643"/>
                  </a:lnTo>
                  <a:lnTo>
                    <a:pt x="4560" y="681"/>
                  </a:lnTo>
                  <a:lnTo>
                    <a:pt x="4554" y="681"/>
                  </a:lnTo>
                  <a:lnTo>
                    <a:pt x="4554" y="713"/>
                  </a:lnTo>
                  <a:lnTo>
                    <a:pt x="4541" y="720"/>
                  </a:lnTo>
                  <a:lnTo>
                    <a:pt x="4538" y="754"/>
                  </a:lnTo>
                  <a:lnTo>
                    <a:pt x="4526" y="758"/>
                  </a:lnTo>
                  <a:lnTo>
                    <a:pt x="4522" y="768"/>
                  </a:lnTo>
                  <a:lnTo>
                    <a:pt x="4524" y="781"/>
                  </a:lnTo>
                  <a:lnTo>
                    <a:pt x="4526" y="791"/>
                  </a:lnTo>
                  <a:lnTo>
                    <a:pt x="4524" y="800"/>
                  </a:lnTo>
                  <a:lnTo>
                    <a:pt x="4515" y="807"/>
                  </a:lnTo>
                  <a:lnTo>
                    <a:pt x="4505" y="810"/>
                  </a:lnTo>
                  <a:lnTo>
                    <a:pt x="4491" y="809"/>
                  </a:lnTo>
                  <a:lnTo>
                    <a:pt x="4473" y="807"/>
                  </a:lnTo>
                  <a:lnTo>
                    <a:pt x="4456" y="802"/>
                  </a:lnTo>
                  <a:lnTo>
                    <a:pt x="4440" y="796"/>
                  </a:lnTo>
                  <a:lnTo>
                    <a:pt x="4430" y="793"/>
                  </a:lnTo>
                  <a:lnTo>
                    <a:pt x="4428" y="798"/>
                  </a:lnTo>
                  <a:lnTo>
                    <a:pt x="4424" y="809"/>
                  </a:lnTo>
                  <a:lnTo>
                    <a:pt x="4417" y="821"/>
                  </a:lnTo>
                  <a:lnTo>
                    <a:pt x="4414" y="830"/>
                  </a:lnTo>
                  <a:lnTo>
                    <a:pt x="4410" y="835"/>
                  </a:lnTo>
                  <a:lnTo>
                    <a:pt x="4402" y="838"/>
                  </a:lnTo>
                  <a:lnTo>
                    <a:pt x="4395" y="840"/>
                  </a:lnTo>
                  <a:lnTo>
                    <a:pt x="4388" y="842"/>
                  </a:lnTo>
                  <a:lnTo>
                    <a:pt x="4381" y="850"/>
                  </a:lnTo>
                  <a:lnTo>
                    <a:pt x="4384" y="859"/>
                  </a:lnTo>
                  <a:lnTo>
                    <a:pt x="4389" y="873"/>
                  </a:lnTo>
                  <a:lnTo>
                    <a:pt x="4396" y="889"/>
                  </a:lnTo>
                  <a:lnTo>
                    <a:pt x="4403" y="905"/>
                  </a:lnTo>
                  <a:lnTo>
                    <a:pt x="4407" y="919"/>
                  </a:lnTo>
                  <a:lnTo>
                    <a:pt x="4407" y="931"/>
                  </a:lnTo>
                  <a:lnTo>
                    <a:pt x="4403" y="948"/>
                  </a:lnTo>
                  <a:lnTo>
                    <a:pt x="4402" y="964"/>
                  </a:lnTo>
                  <a:lnTo>
                    <a:pt x="4403" y="981"/>
                  </a:lnTo>
                  <a:lnTo>
                    <a:pt x="4407" y="988"/>
                  </a:lnTo>
                  <a:lnTo>
                    <a:pt x="4412" y="997"/>
                  </a:lnTo>
                  <a:lnTo>
                    <a:pt x="4414" y="1008"/>
                  </a:lnTo>
                  <a:lnTo>
                    <a:pt x="4414" y="1018"/>
                  </a:lnTo>
                  <a:lnTo>
                    <a:pt x="4407" y="1030"/>
                  </a:lnTo>
                  <a:lnTo>
                    <a:pt x="4400" y="1042"/>
                  </a:lnTo>
                  <a:lnTo>
                    <a:pt x="4386" y="1055"/>
                  </a:lnTo>
                  <a:lnTo>
                    <a:pt x="4368" y="1067"/>
                  </a:lnTo>
                  <a:lnTo>
                    <a:pt x="4353" y="1076"/>
                  </a:lnTo>
                  <a:lnTo>
                    <a:pt x="4339" y="1081"/>
                  </a:lnTo>
                  <a:lnTo>
                    <a:pt x="4337" y="1074"/>
                  </a:lnTo>
                  <a:lnTo>
                    <a:pt x="4335" y="1069"/>
                  </a:lnTo>
                  <a:lnTo>
                    <a:pt x="4334" y="1063"/>
                  </a:lnTo>
                  <a:lnTo>
                    <a:pt x="4330" y="1062"/>
                  </a:lnTo>
                  <a:lnTo>
                    <a:pt x="4327" y="1056"/>
                  </a:lnTo>
                  <a:lnTo>
                    <a:pt x="4321" y="1055"/>
                  </a:lnTo>
                  <a:lnTo>
                    <a:pt x="4316" y="1051"/>
                  </a:lnTo>
                  <a:lnTo>
                    <a:pt x="4311" y="1049"/>
                  </a:lnTo>
                  <a:lnTo>
                    <a:pt x="4311" y="1056"/>
                  </a:lnTo>
                  <a:lnTo>
                    <a:pt x="4306" y="1069"/>
                  </a:lnTo>
                  <a:lnTo>
                    <a:pt x="4304" y="1083"/>
                  </a:lnTo>
                  <a:lnTo>
                    <a:pt x="4302" y="1098"/>
                  </a:lnTo>
                  <a:lnTo>
                    <a:pt x="4300" y="1111"/>
                  </a:lnTo>
                  <a:lnTo>
                    <a:pt x="4292" y="1112"/>
                  </a:lnTo>
                  <a:lnTo>
                    <a:pt x="4285" y="1112"/>
                  </a:lnTo>
                  <a:lnTo>
                    <a:pt x="4279" y="1114"/>
                  </a:lnTo>
                  <a:lnTo>
                    <a:pt x="4276" y="1116"/>
                  </a:lnTo>
                  <a:lnTo>
                    <a:pt x="4272" y="1119"/>
                  </a:lnTo>
                  <a:lnTo>
                    <a:pt x="4266" y="1128"/>
                  </a:lnTo>
                  <a:lnTo>
                    <a:pt x="4260" y="1137"/>
                  </a:lnTo>
                  <a:lnTo>
                    <a:pt x="4255" y="1145"/>
                  </a:lnTo>
                  <a:lnTo>
                    <a:pt x="4250" y="1152"/>
                  </a:lnTo>
                  <a:lnTo>
                    <a:pt x="4241" y="1158"/>
                  </a:lnTo>
                  <a:lnTo>
                    <a:pt x="4227" y="1161"/>
                  </a:lnTo>
                  <a:lnTo>
                    <a:pt x="4217" y="1165"/>
                  </a:lnTo>
                  <a:lnTo>
                    <a:pt x="4204" y="1166"/>
                  </a:lnTo>
                  <a:lnTo>
                    <a:pt x="4192" y="1166"/>
                  </a:lnTo>
                  <a:lnTo>
                    <a:pt x="4180" y="1170"/>
                  </a:lnTo>
                  <a:lnTo>
                    <a:pt x="4173" y="1177"/>
                  </a:lnTo>
                  <a:lnTo>
                    <a:pt x="4183" y="1187"/>
                  </a:lnTo>
                  <a:lnTo>
                    <a:pt x="4190" y="1201"/>
                  </a:lnTo>
                  <a:lnTo>
                    <a:pt x="4196" y="1219"/>
                  </a:lnTo>
                  <a:lnTo>
                    <a:pt x="4190" y="1224"/>
                  </a:lnTo>
                  <a:lnTo>
                    <a:pt x="4185" y="1229"/>
                  </a:lnTo>
                  <a:lnTo>
                    <a:pt x="4180" y="1234"/>
                  </a:lnTo>
                  <a:lnTo>
                    <a:pt x="4147" y="1228"/>
                  </a:lnTo>
                  <a:lnTo>
                    <a:pt x="4103" y="1226"/>
                  </a:lnTo>
                  <a:lnTo>
                    <a:pt x="4084" y="1200"/>
                  </a:lnTo>
                  <a:lnTo>
                    <a:pt x="4080" y="1201"/>
                  </a:lnTo>
                  <a:lnTo>
                    <a:pt x="4075" y="1203"/>
                  </a:lnTo>
                  <a:lnTo>
                    <a:pt x="4072" y="1205"/>
                  </a:lnTo>
                  <a:lnTo>
                    <a:pt x="4065" y="1207"/>
                  </a:lnTo>
                  <a:lnTo>
                    <a:pt x="4058" y="1226"/>
                  </a:lnTo>
                  <a:lnTo>
                    <a:pt x="4049" y="1245"/>
                  </a:lnTo>
                  <a:lnTo>
                    <a:pt x="4037" y="1266"/>
                  </a:lnTo>
                  <a:lnTo>
                    <a:pt x="4025" y="1283"/>
                  </a:lnTo>
                  <a:lnTo>
                    <a:pt x="4012" y="1296"/>
                  </a:lnTo>
                  <a:lnTo>
                    <a:pt x="3984" y="1299"/>
                  </a:lnTo>
                  <a:lnTo>
                    <a:pt x="3983" y="1301"/>
                  </a:lnTo>
                  <a:lnTo>
                    <a:pt x="3981" y="1303"/>
                  </a:lnTo>
                  <a:lnTo>
                    <a:pt x="3979" y="1306"/>
                  </a:lnTo>
                  <a:lnTo>
                    <a:pt x="3976" y="1311"/>
                  </a:lnTo>
                  <a:lnTo>
                    <a:pt x="3974" y="1315"/>
                  </a:lnTo>
                  <a:lnTo>
                    <a:pt x="3971" y="1317"/>
                  </a:lnTo>
                  <a:lnTo>
                    <a:pt x="3969" y="1318"/>
                  </a:lnTo>
                  <a:lnTo>
                    <a:pt x="3964" y="1322"/>
                  </a:lnTo>
                  <a:lnTo>
                    <a:pt x="3957" y="1324"/>
                  </a:lnTo>
                  <a:lnTo>
                    <a:pt x="3950" y="1327"/>
                  </a:lnTo>
                  <a:lnTo>
                    <a:pt x="3943" y="1330"/>
                  </a:lnTo>
                  <a:lnTo>
                    <a:pt x="3936" y="1344"/>
                  </a:lnTo>
                  <a:lnTo>
                    <a:pt x="3920" y="1344"/>
                  </a:lnTo>
                  <a:lnTo>
                    <a:pt x="3908" y="1358"/>
                  </a:lnTo>
                  <a:lnTo>
                    <a:pt x="3895" y="1376"/>
                  </a:lnTo>
                  <a:lnTo>
                    <a:pt x="3885" y="1393"/>
                  </a:lnTo>
                  <a:lnTo>
                    <a:pt x="3873" y="1407"/>
                  </a:lnTo>
                  <a:lnTo>
                    <a:pt x="3862" y="1411"/>
                  </a:lnTo>
                  <a:lnTo>
                    <a:pt x="3847" y="1414"/>
                  </a:lnTo>
                  <a:lnTo>
                    <a:pt x="3827" y="1418"/>
                  </a:lnTo>
                  <a:lnTo>
                    <a:pt x="3808" y="1418"/>
                  </a:lnTo>
                  <a:lnTo>
                    <a:pt x="3792" y="1418"/>
                  </a:lnTo>
                  <a:lnTo>
                    <a:pt x="3792" y="1433"/>
                  </a:lnTo>
                  <a:lnTo>
                    <a:pt x="3772" y="1435"/>
                  </a:lnTo>
                  <a:lnTo>
                    <a:pt x="3752" y="1444"/>
                  </a:lnTo>
                  <a:lnTo>
                    <a:pt x="3737" y="1456"/>
                  </a:lnTo>
                  <a:lnTo>
                    <a:pt x="3721" y="1470"/>
                  </a:lnTo>
                  <a:lnTo>
                    <a:pt x="3705" y="1484"/>
                  </a:lnTo>
                  <a:lnTo>
                    <a:pt x="3688" y="1496"/>
                  </a:lnTo>
                  <a:lnTo>
                    <a:pt x="3667" y="1503"/>
                  </a:lnTo>
                  <a:lnTo>
                    <a:pt x="3667" y="1519"/>
                  </a:lnTo>
                  <a:lnTo>
                    <a:pt x="3658" y="1519"/>
                  </a:lnTo>
                  <a:lnTo>
                    <a:pt x="3646" y="1524"/>
                  </a:lnTo>
                  <a:lnTo>
                    <a:pt x="3630" y="1528"/>
                  </a:lnTo>
                  <a:lnTo>
                    <a:pt x="3616" y="1529"/>
                  </a:lnTo>
                  <a:lnTo>
                    <a:pt x="3616" y="1510"/>
                  </a:lnTo>
                  <a:lnTo>
                    <a:pt x="3618" y="1509"/>
                  </a:lnTo>
                  <a:lnTo>
                    <a:pt x="3618" y="1509"/>
                  </a:lnTo>
                  <a:lnTo>
                    <a:pt x="3618" y="1507"/>
                  </a:lnTo>
                  <a:lnTo>
                    <a:pt x="3620" y="1505"/>
                  </a:lnTo>
                  <a:lnTo>
                    <a:pt x="3620" y="1503"/>
                  </a:lnTo>
                  <a:lnTo>
                    <a:pt x="3662" y="1491"/>
                  </a:lnTo>
                  <a:lnTo>
                    <a:pt x="3660" y="1486"/>
                  </a:lnTo>
                  <a:lnTo>
                    <a:pt x="3660" y="1481"/>
                  </a:lnTo>
                  <a:lnTo>
                    <a:pt x="3660" y="1477"/>
                  </a:lnTo>
                  <a:lnTo>
                    <a:pt x="3662" y="1474"/>
                  </a:lnTo>
                  <a:lnTo>
                    <a:pt x="3663" y="1468"/>
                  </a:lnTo>
                  <a:lnTo>
                    <a:pt x="3667" y="1465"/>
                  </a:lnTo>
                  <a:lnTo>
                    <a:pt x="3649" y="1461"/>
                  </a:lnTo>
                  <a:lnTo>
                    <a:pt x="3639" y="1453"/>
                  </a:lnTo>
                  <a:lnTo>
                    <a:pt x="3635" y="1437"/>
                  </a:lnTo>
                  <a:lnTo>
                    <a:pt x="3641" y="1435"/>
                  </a:lnTo>
                  <a:lnTo>
                    <a:pt x="3642" y="1432"/>
                  </a:lnTo>
                  <a:lnTo>
                    <a:pt x="3644" y="1430"/>
                  </a:lnTo>
                  <a:lnTo>
                    <a:pt x="3644" y="1428"/>
                  </a:lnTo>
                  <a:lnTo>
                    <a:pt x="3644" y="1426"/>
                  </a:lnTo>
                  <a:lnTo>
                    <a:pt x="3644" y="1423"/>
                  </a:lnTo>
                  <a:lnTo>
                    <a:pt x="3642" y="1421"/>
                  </a:lnTo>
                  <a:lnTo>
                    <a:pt x="3642" y="1418"/>
                  </a:lnTo>
                  <a:lnTo>
                    <a:pt x="3644" y="1414"/>
                  </a:lnTo>
                  <a:lnTo>
                    <a:pt x="3648" y="1411"/>
                  </a:lnTo>
                  <a:lnTo>
                    <a:pt x="3670" y="1402"/>
                  </a:lnTo>
                  <a:lnTo>
                    <a:pt x="3674" y="1385"/>
                  </a:lnTo>
                  <a:lnTo>
                    <a:pt x="3681" y="1378"/>
                  </a:lnTo>
                  <a:lnTo>
                    <a:pt x="3686" y="1374"/>
                  </a:lnTo>
                  <a:lnTo>
                    <a:pt x="3693" y="1371"/>
                  </a:lnTo>
                  <a:lnTo>
                    <a:pt x="3700" y="1364"/>
                  </a:lnTo>
                  <a:lnTo>
                    <a:pt x="3705" y="1350"/>
                  </a:lnTo>
                  <a:lnTo>
                    <a:pt x="3705" y="1346"/>
                  </a:lnTo>
                  <a:lnTo>
                    <a:pt x="3705" y="1343"/>
                  </a:lnTo>
                  <a:lnTo>
                    <a:pt x="3703" y="1339"/>
                  </a:lnTo>
                  <a:lnTo>
                    <a:pt x="3700" y="1336"/>
                  </a:lnTo>
                  <a:lnTo>
                    <a:pt x="3696" y="1332"/>
                  </a:lnTo>
                  <a:lnTo>
                    <a:pt x="3693" y="1330"/>
                  </a:lnTo>
                  <a:lnTo>
                    <a:pt x="3674" y="1318"/>
                  </a:lnTo>
                  <a:lnTo>
                    <a:pt x="3649" y="1311"/>
                  </a:lnTo>
                  <a:lnTo>
                    <a:pt x="3623" y="1308"/>
                  </a:lnTo>
                  <a:lnTo>
                    <a:pt x="3607" y="1325"/>
                  </a:lnTo>
                  <a:lnTo>
                    <a:pt x="3588" y="1343"/>
                  </a:lnTo>
                  <a:lnTo>
                    <a:pt x="3574" y="1360"/>
                  </a:lnTo>
                  <a:lnTo>
                    <a:pt x="3573" y="1365"/>
                  </a:lnTo>
                  <a:lnTo>
                    <a:pt x="3571" y="1369"/>
                  </a:lnTo>
                  <a:lnTo>
                    <a:pt x="3571" y="1374"/>
                  </a:lnTo>
                  <a:lnTo>
                    <a:pt x="3571" y="1378"/>
                  </a:lnTo>
                  <a:lnTo>
                    <a:pt x="3569" y="1381"/>
                  </a:lnTo>
                  <a:lnTo>
                    <a:pt x="3566" y="1385"/>
                  </a:lnTo>
                  <a:lnTo>
                    <a:pt x="3546" y="1393"/>
                  </a:lnTo>
                  <a:lnTo>
                    <a:pt x="3525" y="1402"/>
                  </a:lnTo>
                  <a:lnTo>
                    <a:pt x="3504" y="1409"/>
                  </a:lnTo>
                  <a:lnTo>
                    <a:pt x="3485" y="1421"/>
                  </a:lnTo>
                  <a:lnTo>
                    <a:pt x="3477" y="1433"/>
                  </a:lnTo>
                  <a:lnTo>
                    <a:pt x="3471" y="1446"/>
                  </a:lnTo>
                  <a:lnTo>
                    <a:pt x="3468" y="1460"/>
                  </a:lnTo>
                  <a:lnTo>
                    <a:pt x="3463" y="1470"/>
                  </a:lnTo>
                  <a:lnTo>
                    <a:pt x="3452" y="1479"/>
                  </a:lnTo>
                  <a:lnTo>
                    <a:pt x="3436" y="1484"/>
                  </a:lnTo>
                  <a:lnTo>
                    <a:pt x="3429" y="1486"/>
                  </a:lnTo>
                  <a:lnTo>
                    <a:pt x="3417" y="1489"/>
                  </a:lnTo>
                  <a:lnTo>
                    <a:pt x="3405" y="1495"/>
                  </a:lnTo>
                  <a:lnTo>
                    <a:pt x="3391" y="1498"/>
                  </a:lnTo>
                  <a:lnTo>
                    <a:pt x="3382" y="1500"/>
                  </a:lnTo>
                  <a:lnTo>
                    <a:pt x="3381" y="1493"/>
                  </a:lnTo>
                  <a:lnTo>
                    <a:pt x="3377" y="1489"/>
                  </a:lnTo>
                  <a:lnTo>
                    <a:pt x="3375" y="1486"/>
                  </a:lnTo>
                  <a:lnTo>
                    <a:pt x="3372" y="1486"/>
                  </a:lnTo>
                  <a:lnTo>
                    <a:pt x="3367" y="1484"/>
                  </a:lnTo>
                  <a:lnTo>
                    <a:pt x="3360" y="1484"/>
                  </a:lnTo>
                  <a:lnTo>
                    <a:pt x="3356" y="1486"/>
                  </a:lnTo>
                  <a:lnTo>
                    <a:pt x="3353" y="1488"/>
                  </a:lnTo>
                  <a:lnTo>
                    <a:pt x="3349" y="1489"/>
                  </a:lnTo>
                  <a:lnTo>
                    <a:pt x="3344" y="1491"/>
                  </a:lnTo>
                  <a:lnTo>
                    <a:pt x="3342" y="1505"/>
                  </a:lnTo>
                  <a:lnTo>
                    <a:pt x="3339" y="1516"/>
                  </a:lnTo>
                  <a:lnTo>
                    <a:pt x="3335" y="1522"/>
                  </a:lnTo>
                  <a:lnTo>
                    <a:pt x="3332" y="1529"/>
                  </a:lnTo>
                  <a:lnTo>
                    <a:pt x="3328" y="1542"/>
                  </a:lnTo>
                  <a:lnTo>
                    <a:pt x="3337" y="1552"/>
                  </a:lnTo>
                  <a:lnTo>
                    <a:pt x="3346" y="1564"/>
                  </a:lnTo>
                  <a:lnTo>
                    <a:pt x="3347" y="1577"/>
                  </a:lnTo>
                  <a:lnTo>
                    <a:pt x="3353" y="1577"/>
                  </a:lnTo>
                  <a:lnTo>
                    <a:pt x="3356" y="1578"/>
                  </a:lnTo>
                  <a:lnTo>
                    <a:pt x="3360" y="1582"/>
                  </a:lnTo>
                  <a:lnTo>
                    <a:pt x="3361" y="1584"/>
                  </a:lnTo>
                  <a:lnTo>
                    <a:pt x="3363" y="1585"/>
                  </a:lnTo>
                  <a:lnTo>
                    <a:pt x="3367" y="1587"/>
                  </a:lnTo>
                  <a:lnTo>
                    <a:pt x="3386" y="1591"/>
                  </a:lnTo>
                  <a:lnTo>
                    <a:pt x="3407" y="1589"/>
                  </a:lnTo>
                  <a:lnTo>
                    <a:pt x="3428" y="1587"/>
                  </a:lnTo>
                  <a:lnTo>
                    <a:pt x="3435" y="1596"/>
                  </a:lnTo>
                  <a:lnTo>
                    <a:pt x="3442" y="1603"/>
                  </a:lnTo>
                  <a:lnTo>
                    <a:pt x="3445" y="1612"/>
                  </a:lnTo>
                  <a:lnTo>
                    <a:pt x="3447" y="1625"/>
                  </a:lnTo>
                  <a:lnTo>
                    <a:pt x="3450" y="1638"/>
                  </a:lnTo>
                  <a:lnTo>
                    <a:pt x="3449" y="1650"/>
                  </a:lnTo>
                  <a:lnTo>
                    <a:pt x="3445" y="1664"/>
                  </a:lnTo>
                  <a:lnTo>
                    <a:pt x="3443" y="1680"/>
                  </a:lnTo>
                  <a:lnTo>
                    <a:pt x="3459" y="1687"/>
                  </a:lnTo>
                  <a:lnTo>
                    <a:pt x="3471" y="1690"/>
                  </a:lnTo>
                  <a:lnTo>
                    <a:pt x="3485" y="1692"/>
                  </a:lnTo>
                  <a:lnTo>
                    <a:pt x="3504" y="1690"/>
                  </a:lnTo>
                  <a:lnTo>
                    <a:pt x="3506" y="1688"/>
                  </a:lnTo>
                  <a:lnTo>
                    <a:pt x="3508" y="1687"/>
                  </a:lnTo>
                  <a:lnTo>
                    <a:pt x="3510" y="1685"/>
                  </a:lnTo>
                  <a:lnTo>
                    <a:pt x="3513" y="1683"/>
                  </a:lnTo>
                  <a:lnTo>
                    <a:pt x="3513" y="1667"/>
                  </a:lnTo>
                  <a:lnTo>
                    <a:pt x="3524" y="1667"/>
                  </a:lnTo>
                  <a:lnTo>
                    <a:pt x="3529" y="1660"/>
                  </a:lnTo>
                  <a:lnTo>
                    <a:pt x="3539" y="1652"/>
                  </a:lnTo>
                  <a:lnTo>
                    <a:pt x="3552" y="1641"/>
                  </a:lnTo>
                  <a:lnTo>
                    <a:pt x="3564" y="1631"/>
                  </a:lnTo>
                  <a:lnTo>
                    <a:pt x="3578" y="1624"/>
                  </a:lnTo>
                  <a:lnTo>
                    <a:pt x="3588" y="1620"/>
                  </a:lnTo>
                  <a:lnTo>
                    <a:pt x="3597" y="1622"/>
                  </a:lnTo>
                  <a:lnTo>
                    <a:pt x="3604" y="1624"/>
                  </a:lnTo>
                  <a:lnTo>
                    <a:pt x="3609" y="1625"/>
                  </a:lnTo>
                  <a:lnTo>
                    <a:pt x="3614" y="1629"/>
                  </a:lnTo>
                  <a:lnTo>
                    <a:pt x="3618" y="1632"/>
                  </a:lnTo>
                  <a:lnTo>
                    <a:pt x="3621" y="1638"/>
                  </a:lnTo>
                  <a:lnTo>
                    <a:pt x="3623" y="1645"/>
                  </a:lnTo>
                  <a:lnTo>
                    <a:pt x="3639" y="1648"/>
                  </a:lnTo>
                  <a:lnTo>
                    <a:pt x="3648" y="1653"/>
                  </a:lnTo>
                  <a:lnTo>
                    <a:pt x="3653" y="1657"/>
                  </a:lnTo>
                  <a:lnTo>
                    <a:pt x="3658" y="1660"/>
                  </a:lnTo>
                  <a:lnTo>
                    <a:pt x="3667" y="1659"/>
                  </a:lnTo>
                  <a:lnTo>
                    <a:pt x="3677" y="1655"/>
                  </a:lnTo>
                  <a:lnTo>
                    <a:pt x="3688" y="1652"/>
                  </a:lnTo>
                  <a:lnTo>
                    <a:pt x="3693" y="1648"/>
                  </a:lnTo>
                  <a:lnTo>
                    <a:pt x="3703" y="1650"/>
                  </a:lnTo>
                  <a:lnTo>
                    <a:pt x="3717" y="1653"/>
                  </a:lnTo>
                  <a:lnTo>
                    <a:pt x="3731" y="1657"/>
                  </a:lnTo>
                  <a:lnTo>
                    <a:pt x="3747" y="1660"/>
                  </a:lnTo>
                  <a:lnTo>
                    <a:pt x="3745" y="1674"/>
                  </a:lnTo>
                  <a:lnTo>
                    <a:pt x="3744" y="1681"/>
                  </a:lnTo>
                  <a:lnTo>
                    <a:pt x="3742" y="1685"/>
                  </a:lnTo>
                  <a:lnTo>
                    <a:pt x="3738" y="1687"/>
                  </a:lnTo>
                  <a:lnTo>
                    <a:pt x="3735" y="1690"/>
                  </a:lnTo>
                  <a:lnTo>
                    <a:pt x="3735" y="1695"/>
                  </a:lnTo>
                  <a:lnTo>
                    <a:pt x="3735" y="1699"/>
                  </a:lnTo>
                  <a:lnTo>
                    <a:pt x="3737" y="1701"/>
                  </a:lnTo>
                  <a:lnTo>
                    <a:pt x="3738" y="1704"/>
                  </a:lnTo>
                  <a:lnTo>
                    <a:pt x="3740" y="1708"/>
                  </a:lnTo>
                  <a:lnTo>
                    <a:pt x="3740" y="1711"/>
                  </a:lnTo>
                  <a:lnTo>
                    <a:pt x="3738" y="1714"/>
                  </a:lnTo>
                  <a:lnTo>
                    <a:pt x="3733" y="1718"/>
                  </a:lnTo>
                  <a:lnTo>
                    <a:pt x="3728" y="1721"/>
                  </a:lnTo>
                  <a:lnTo>
                    <a:pt x="3721" y="1723"/>
                  </a:lnTo>
                  <a:lnTo>
                    <a:pt x="3712" y="1725"/>
                  </a:lnTo>
                  <a:lnTo>
                    <a:pt x="3709" y="1720"/>
                  </a:lnTo>
                  <a:lnTo>
                    <a:pt x="3707" y="1716"/>
                  </a:lnTo>
                  <a:lnTo>
                    <a:pt x="3703" y="1714"/>
                  </a:lnTo>
                  <a:lnTo>
                    <a:pt x="3700" y="1713"/>
                  </a:lnTo>
                  <a:lnTo>
                    <a:pt x="3696" y="1711"/>
                  </a:lnTo>
                  <a:lnTo>
                    <a:pt x="3690" y="1711"/>
                  </a:lnTo>
                  <a:lnTo>
                    <a:pt x="3679" y="1720"/>
                  </a:lnTo>
                  <a:lnTo>
                    <a:pt x="3667" y="1727"/>
                  </a:lnTo>
                  <a:lnTo>
                    <a:pt x="3653" y="1732"/>
                  </a:lnTo>
                  <a:lnTo>
                    <a:pt x="3637" y="1737"/>
                  </a:lnTo>
                  <a:lnTo>
                    <a:pt x="3625" y="1744"/>
                  </a:lnTo>
                  <a:lnTo>
                    <a:pt x="3614" y="1755"/>
                  </a:lnTo>
                  <a:lnTo>
                    <a:pt x="3609" y="1769"/>
                  </a:lnTo>
                  <a:lnTo>
                    <a:pt x="3590" y="1769"/>
                  </a:lnTo>
                  <a:lnTo>
                    <a:pt x="3590" y="1802"/>
                  </a:lnTo>
                  <a:lnTo>
                    <a:pt x="3552" y="1805"/>
                  </a:lnTo>
                  <a:lnTo>
                    <a:pt x="3552" y="1791"/>
                  </a:lnTo>
                  <a:lnTo>
                    <a:pt x="3536" y="1791"/>
                  </a:lnTo>
                  <a:lnTo>
                    <a:pt x="3536" y="1795"/>
                  </a:lnTo>
                  <a:lnTo>
                    <a:pt x="3539" y="1798"/>
                  </a:lnTo>
                  <a:lnTo>
                    <a:pt x="3543" y="1802"/>
                  </a:lnTo>
                  <a:lnTo>
                    <a:pt x="3545" y="1805"/>
                  </a:lnTo>
                  <a:lnTo>
                    <a:pt x="3546" y="1810"/>
                  </a:lnTo>
                  <a:lnTo>
                    <a:pt x="3546" y="1817"/>
                  </a:lnTo>
                  <a:lnTo>
                    <a:pt x="3543" y="1823"/>
                  </a:lnTo>
                  <a:lnTo>
                    <a:pt x="3539" y="1828"/>
                  </a:lnTo>
                  <a:lnTo>
                    <a:pt x="3536" y="1833"/>
                  </a:lnTo>
                  <a:lnTo>
                    <a:pt x="3532" y="1837"/>
                  </a:lnTo>
                  <a:lnTo>
                    <a:pt x="3522" y="1842"/>
                  </a:lnTo>
                  <a:lnTo>
                    <a:pt x="3510" y="1844"/>
                  </a:lnTo>
                  <a:lnTo>
                    <a:pt x="3501" y="1849"/>
                  </a:lnTo>
                  <a:lnTo>
                    <a:pt x="3496" y="1856"/>
                  </a:lnTo>
                  <a:lnTo>
                    <a:pt x="3494" y="1863"/>
                  </a:lnTo>
                  <a:lnTo>
                    <a:pt x="3492" y="1870"/>
                  </a:lnTo>
                  <a:lnTo>
                    <a:pt x="3487" y="1875"/>
                  </a:lnTo>
                  <a:lnTo>
                    <a:pt x="3478" y="1879"/>
                  </a:lnTo>
                  <a:lnTo>
                    <a:pt x="3475" y="1903"/>
                  </a:lnTo>
                  <a:lnTo>
                    <a:pt x="3463" y="1903"/>
                  </a:lnTo>
                  <a:lnTo>
                    <a:pt x="3463" y="1933"/>
                  </a:lnTo>
                  <a:lnTo>
                    <a:pt x="3482" y="1933"/>
                  </a:lnTo>
                  <a:lnTo>
                    <a:pt x="3496" y="1948"/>
                  </a:lnTo>
                  <a:lnTo>
                    <a:pt x="3515" y="1961"/>
                  </a:lnTo>
                  <a:lnTo>
                    <a:pt x="3536" y="1969"/>
                  </a:lnTo>
                  <a:lnTo>
                    <a:pt x="3555" y="1980"/>
                  </a:lnTo>
                  <a:lnTo>
                    <a:pt x="3574" y="2048"/>
                  </a:lnTo>
                  <a:lnTo>
                    <a:pt x="3585" y="2051"/>
                  </a:lnTo>
                  <a:lnTo>
                    <a:pt x="3585" y="2074"/>
                  </a:lnTo>
                  <a:lnTo>
                    <a:pt x="3592" y="2086"/>
                  </a:lnTo>
                  <a:lnTo>
                    <a:pt x="3599" y="2097"/>
                  </a:lnTo>
                  <a:lnTo>
                    <a:pt x="3604" y="2105"/>
                  </a:lnTo>
                  <a:lnTo>
                    <a:pt x="3607" y="2119"/>
                  </a:lnTo>
                  <a:lnTo>
                    <a:pt x="3607" y="2135"/>
                  </a:lnTo>
                  <a:lnTo>
                    <a:pt x="3609" y="2147"/>
                  </a:lnTo>
                  <a:lnTo>
                    <a:pt x="3620" y="2151"/>
                  </a:lnTo>
                  <a:lnTo>
                    <a:pt x="3630" y="2156"/>
                  </a:lnTo>
                  <a:lnTo>
                    <a:pt x="3641" y="2161"/>
                  </a:lnTo>
                  <a:lnTo>
                    <a:pt x="3648" y="2170"/>
                  </a:lnTo>
                  <a:lnTo>
                    <a:pt x="3651" y="2182"/>
                  </a:lnTo>
                  <a:lnTo>
                    <a:pt x="3649" y="2184"/>
                  </a:lnTo>
                  <a:lnTo>
                    <a:pt x="3649" y="2186"/>
                  </a:lnTo>
                  <a:lnTo>
                    <a:pt x="3649" y="2186"/>
                  </a:lnTo>
                  <a:lnTo>
                    <a:pt x="3649" y="2188"/>
                  </a:lnTo>
                  <a:lnTo>
                    <a:pt x="3651" y="2189"/>
                  </a:lnTo>
                  <a:lnTo>
                    <a:pt x="3651" y="2194"/>
                  </a:lnTo>
                  <a:lnTo>
                    <a:pt x="3667" y="2196"/>
                  </a:lnTo>
                  <a:lnTo>
                    <a:pt x="3677" y="2201"/>
                  </a:lnTo>
                  <a:lnTo>
                    <a:pt x="3686" y="2214"/>
                  </a:lnTo>
                  <a:lnTo>
                    <a:pt x="3688" y="2217"/>
                  </a:lnTo>
                  <a:lnTo>
                    <a:pt x="3691" y="2222"/>
                  </a:lnTo>
                  <a:lnTo>
                    <a:pt x="3691" y="2229"/>
                  </a:lnTo>
                  <a:lnTo>
                    <a:pt x="3693" y="2236"/>
                  </a:lnTo>
                  <a:lnTo>
                    <a:pt x="3686" y="2236"/>
                  </a:lnTo>
                  <a:lnTo>
                    <a:pt x="3674" y="2240"/>
                  </a:lnTo>
                  <a:lnTo>
                    <a:pt x="3663" y="2236"/>
                  </a:lnTo>
                  <a:lnTo>
                    <a:pt x="3653" y="2229"/>
                  </a:lnTo>
                  <a:lnTo>
                    <a:pt x="3642" y="2224"/>
                  </a:lnTo>
                  <a:lnTo>
                    <a:pt x="3600" y="2224"/>
                  </a:lnTo>
                  <a:lnTo>
                    <a:pt x="3599" y="2222"/>
                  </a:lnTo>
                  <a:lnTo>
                    <a:pt x="3595" y="2217"/>
                  </a:lnTo>
                  <a:lnTo>
                    <a:pt x="3594" y="2214"/>
                  </a:lnTo>
                  <a:lnTo>
                    <a:pt x="3590" y="2208"/>
                  </a:lnTo>
                  <a:lnTo>
                    <a:pt x="3590" y="2224"/>
                  </a:lnTo>
                  <a:lnTo>
                    <a:pt x="3611" y="2233"/>
                  </a:lnTo>
                  <a:lnTo>
                    <a:pt x="3634" y="2245"/>
                  </a:lnTo>
                  <a:lnTo>
                    <a:pt x="3655" y="2261"/>
                  </a:lnTo>
                  <a:lnTo>
                    <a:pt x="3672" y="2278"/>
                  </a:lnTo>
                  <a:lnTo>
                    <a:pt x="3684" y="2299"/>
                  </a:lnTo>
                  <a:lnTo>
                    <a:pt x="3690" y="2325"/>
                  </a:lnTo>
                  <a:lnTo>
                    <a:pt x="3669" y="2327"/>
                  </a:lnTo>
                  <a:lnTo>
                    <a:pt x="3646" y="2332"/>
                  </a:lnTo>
                  <a:lnTo>
                    <a:pt x="3625" y="2339"/>
                  </a:lnTo>
                  <a:lnTo>
                    <a:pt x="3609" y="2348"/>
                  </a:lnTo>
                  <a:lnTo>
                    <a:pt x="3604" y="2352"/>
                  </a:lnTo>
                  <a:lnTo>
                    <a:pt x="3602" y="2355"/>
                  </a:lnTo>
                  <a:lnTo>
                    <a:pt x="3599" y="2359"/>
                  </a:lnTo>
                  <a:lnTo>
                    <a:pt x="3597" y="2364"/>
                  </a:lnTo>
                  <a:lnTo>
                    <a:pt x="3594" y="2367"/>
                  </a:lnTo>
                  <a:lnTo>
                    <a:pt x="3590" y="2371"/>
                  </a:lnTo>
                  <a:lnTo>
                    <a:pt x="3580" y="2373"/>
                  </a:lnTo>
                  <a:lnTo>
                    <a:pt x="3567" y="2371"/>
                  </a:lnTo>
                  <a:lnTo>
                    <a:pt x="3555" y="2367"/>
                  </a:lnTo>
                  <a:lnTo>
                    <a:pt x="3555" y="2371"/>
                  </a:lnTo>
                  <a:lnTo>
                    <a:pt x="3566" y="2371"/>
                  </a:lnTo>
                  <a:lnTo>
                    <a:pt x="3571" y="2393"/>
                  </a:lnTo>
                  <a:lnTo>
                    <a:pt x="3585" y="2390"/>
                  </a:lnTo>
                  <a:lnTo>
                    <a:pt x="3597" y="2383"/>
                  </a:lnTo>
                  <a:lnTo>
                    <a:pt x="3609" y="2378"/>
                  </a:lnTo>
                  <a:lnTo>
                    <a:pt x="3623" y="2373"/>
                  </a:lnTo>
                  <a:lnTo>
                    <a:pt x="3642" y="2371"/>
                  </a:lnTo>
                  <a:lnTo>
                    <a:pt x="3651" y="2385"/>
                  </a:lnTo>
                  <a:lnTo>
                    <a:pt x="3660" y="2393"/>
                  </a:lnTo>
                  <a:lnTo>
                    <a:pt x="3672" y="2400"/>
                  </a:lnTo>
                  <a:lnTo>
                    <a:pt x="3681" y="2407"/>
                  </a:lnTo>
                  <a:lnTo>
                    <a:pt x="3690" y="2416"/>
                  </a:lnTo>
                  <a:lnTo>
                    <a:pt x="3691" y="2418"/>
                  </a:lnTo>
                  <a:lnTo>
                    <a:pt x="3691" y="2420"/>
                  </a:lnTo>
                  <a:lnTo>
                    <a:pt x="3691" y="2421"/>
                  </a:lnTo>
                  <a:lnTo>
                    <a:pt x="3693" y="2425"/>
                  </a:lnTo>
                  <a:lnTo>
                    <a:pt x="3693" y="2428"/>
                  </a:lnTo>
                  <a:lnTo>
                    <a:pt x="3681" y="2435"/>
                  </a:lnTo>
                  <a:lnTo>
                    <a:pt x="3670" y="2442"/>
                  </a:lnTo>
                  <a:lnTo>
                    <a:pt x="3658" y="2449"/>
                  </a:lnTo>
                  <a:lnTo>
                    <a:pt x="3642" y="2455"/>
                  </a:lnTo>
                  <a:lnTo>
                    <a:pt x="3642" y="2460"/>
                  </a:lnTo>
                  <a:lnTo>
                    <a:pt x="3658" y="2460"/>
                  </a:lnTo>
                  <a:lnTo>
                    <a:pt x="3656" y="2467"/>
                  </a:lnTo>
                  <a:lnTo>
                    <a:pt x="3655" y="2474"/>
                  </a:lnTo>
                  <a:lnTo>
                    <a:pt x="3653" y="2479"/>
                  </a:lnTo>
                  <a:lnTo>
                    <a:pt x="3649" y="2482"/>
                  </a:lnTo>
                  <a:lnTo>
                    <a:pt x="3642" y="2486"/>
                  </a:lnTo>
                  <a:lnTo>
                    <a:pt x="3649" y="2495"/>
                  </a:lnTo>
                  <a:lnTo>
                    <a:pt x="3655" y="2503"/>
                  </a:lnTo>
                  <a:lnTo>
                    <a:pt x="3656" y="2514"/>
                  </a:lnTo>
                  <a:lnTo>
                    <a:pt x="3658" y="2528"/>
                  </a:lnTo>
                  <a:lnTo>
                    <a:pt x="3655" y="2530"/>
                  </a:lnTo>
                  <a:lnTo>
                    <a:pt x="3653" y="2531"/>
                  </a:lnTo>
                  <a:lnTo>
                    <a:pt x="3651" y="2533"/>
                  </a:lnTo>
                  <a:lnTo>
                    <a:pt x="3649" y="2533"/>
                  </a:lnTo>
                  <a:lnTo>
                    <a:pt x="3649" y="2535"/>
                  </a:lnTo>
                  <a:lnTo>
                    <a:pt x="3648" y="2538"/>
                  </a:lnTo>
                  <a:lnTo>
                    <a:pt x="3648" y="2544"/>
                  </a:lnTo>
                  <a:lnTo>
                    <a:pt x="3651" y="2549"/>
                  </a:lnTo>
                  <a:lnTo>
                    <a:pt x="3653" y="2554"/>
                  </a:lnTo>
                  <a:lnTo>
                    <a:pt x="3655" y="2561"/>
                  </a:lnTo>
                  <a:lnTo>
                    <a:pt x="3655" y="2570"/>
                  </a:lnTo>
                  <a:lnTo>
                    <a:pt x="3635" y="2570"/>
                  </a:lnTo>
                  <a:lnTo>
                    <a:pt x="3634" y="2575"/>
                  </a:lnTo>
                  <a:lnTo>
                    <a:pt x="3634" y="2578"/>
                  </a:lnTo>
                  <a:lnTo>
                    <a:pt x="3632" y="2582"/>
                  </a:lnTo>
                  <a:lnTo>
                    <a:pt x="3630" y="2584"/>
                  </a:lnTo>
                  <a:lnTo>
                    <a:pt x="3625" y="2584"/>
                  </a:lnTo>
                  <a:lnTo>
                    <a:pt x="3620" y="2585"/>
                  </a:lnTo>
                  <a:lnTo>
                    <a:pt x="3616" y="2566"/>
                  </a:lnTo>
                  <a:lnTo>
                    <a:pt x="3613" y="2566"/>
                  </a:lnTo>
                  <a:lnTo>
                    <a:pt x="3613" y="2570"/>
                  </a:lnTo>
                  <a:lnTo>
                    <a:pt x="3602" y="2585"/>
                  </a:lnTo>
                  <a:lnTo>
                    <a:pt x="3594" y="2601"/>
                  </a:lnTo>
                  <a:lnTo>
                    <a:pt x="3581" y="2601"/>
                  </a:lnTo>
                  <a:lnTo>
                    <a:pt x="3578" y="2617"/>
                  </a:lnTo>
                  <a:lnTo>
                    <a:pt x="3573" y="2629"/>
                  </a:lnTo>
                  <a:lnTo>
                    <a:pt x="3566" y="2641"/>
                  </a:lnTo>
                  <a:lnTo>
                    <a:pt x="3559" y="2655"/>
                  </a:lnTo>
                  <a:lnTo>
                    <a:pt x="3555" y="2674"/>
                  </a:lnTo>
                  <a:lnTo>
                    <a:pt x="3543" y="2673"/>
                  </a:lnTo>
                  <a:lnTo>
                    <a:pt x="3534" y="2669"/>
                  </a:lnTo>
                  <a:lnTo>
                    <a:pt x="3529" y="2664"/>
                  </a:lnTo>
                  <a:lnTo>
                    <a:pt x="3520" y="2659"/>
                  </a:lnTo>
                  <a:lnTo>
                    <a:pt x="3520" y="2678"/>
                  </a:lnTo>
                  <a:lnTo>
                    <a:pt x="3522" y="2681"/>
                  </a:lnTo>
                  <a:lnTo>
                    <a:pt x="3524" y="2685"/>
                  </a:lnTo>
                  <a:lnTo>
                    <a:pt x="3524" y="2690"/>
                  </a:lnTo>
                  <a:lnTo>
                    <a:pt x="3524" y="2697"/>
                  </a:lnTo>
                  <a:lnTo>
                    <a:pt x="3513" y="2706"/>
                  </a:lnTo>
                  <a:lnTo>
                    <a:pt x="3504" y="2715"/>
                  </a:lnTo>
                  <a:lnTo>
                    <a:pt x="3492" y="2723"/>
                  </a:lnTo>
                  <a:lnTo>
                    <a:pt x="3478" y="2729"/>
                  </a:lnTo>
                  <a:lnTo>
                    <a:pt x="3475" y="2723"/>
                  </a:lnTo>
                  <a:lnTo>
                    <a:pt x="3473" y="2722"/>
                  </a:lnTo>
                  <a:lnTo>
                    <a:pt x="3471" y="2720"/>
                  </a:lnTo>
                  <a:lnTo>
                    <a:pt x="3470" y="2720"/>
                  </a:lnTo>
                  <a:lnTo>
                    <a:pt x="3464" y="2720"/>
                  </a:lnTo>
                  <a:lnTo>
                    <a:pt x="3459" y="2720"/>
                  </a:lnTo>
                  <a:lnTo>
                    <a:pt x="3459" y="2732"/>
                  </a:lnTo>
                  <a:lnTo>
                    <a:pt x="3478" y="2732"/>
                  </a:lnTo>
                  <a:lnTo>
                    <a:pt x="3482" y="2755"/>
                  </a:lnTo>
                  <a:lnTo>
                    <a:pt x="3470" y="2755"/>
                  </a:lnTo>
                  <a:lnTo>
                    <a:pt x="3466" y="2769"/>
                  </a:lnTo>
                  <a:lnTo>
                    <a:pt x="3461" y="2779"/>
                  </a:lnTo>
                  <a:lnTo>
                    <a:pt x="3456" y="2790"/>
                  </a:lnTo>
                  <a:lnTo>
                    <a:pt x="3470" y="2790"/>
                  </a:lnTo>
                  <a:lnTo>
                    <a:pt x="3468" y="2798"/>
                  </a:lnTo>
                  <a:lnTo>
                    <a:pt x="3466" y="2805"/>
                  </a:lnTo>
                  <a:lnTo>
                    <a:pt x="3464" y="2812"/>
                  </a:lnTo>
                  <a:lnTo>
                    <a:pt x="3463" y="2823"/>
                  </a:lnTo>
                  <a:lnTo>
                    <a:pt x="3447" y="2823"/>
                  </a:lnTo>
                  <a:lnTo>
                    <a:pt x="3447" y="2835"/>
                  </a:lnTo>
                  <a:lnTo>
                    <a:pt x="3435" y="2839"/>
                  </a:lnTo>
                  <a:lnTo>
                    <a:pt x="3424" y="2844"/>
                  </a:lnTo>
                  <a:lnTo>
                    <a:pt x="3417" y="2851"/>
                  </a:lnTo>
                  <a:lnTo>
                    <a:pt x="3419" y="2854"/>
                  </a:lnTo>
                  <a:lnTo>
                    <a:pt x="3419" y="2858"/>
                  </a:lnTo>
                  <a:lnTo>
                    <a:pt x="3421" y="2863"/>
                  </a:lnTo>
                  <a:lnTo>
                    <a:pt x="3421" y="2870"/>
                  </a:lnTo>
                  <a:lnTo>
                    <a:pt x="3398" y="2866"/>
                  </a:lnTo>
                  <a:lnTo>
                    <a:pt x="3398" y="2896"/>
                  </a:lnTo>
                  <a:lnTo>
                    <a:pt x="3393" y="2896"/>
                  </a:lnTo>
                  <a:lnTo>
                    <a:pt x="3393" y="2900"/>
                  </a:lnTo>
                  <a:lnTo>
                    <a:pt x="3386" y="2901"/>
                  </a:lnTo>
                  <a:lnTo>
                    <a:pt x="3381" y="2901"/>
                  </a:lnTo>
                  <a:lnTo>
                    <a:pt x="3375" y="2901"/>
                  </a:lnTo>
                  <a:lnTo>
                    <a:pt x="3370" y="2905"/>
                  </a:lnTo>
                  <a:lnTo>
                    <a:pt x="3374" y="2910"/>
                  </a:lnTo>
                  <a:lnTo>
                    <a:pt x="3374" y="2914"/>
                  </a:lnTo>
                  <a:lnTo>
                    <a:pt x="3374" y="2919"/>
                  </a:lnTo>
                  <a:lnTo>
                    <a:pt x="3372" y="2924"/>
                  </a:lnTo>
                  <a:lnTo>
                    <a:pt x="3370" y="2931"/>
                  </a:lnTo>
                  <a:lnTo>
                    <a:pt x="3309" y="2928"/>
                  </a:lnTo>
                  <a:lnTo>
                    <a:pt x="3311" y="2940"/>
                  </a:lnTo>
                  <a:lnTo>
                    <a:pt x="3312" y="2947"/>
                  </a:lnTo>
                  <a:lnTo>
                    <a:pt x="3314" y="2954"/>
                  </a:lnTo>
                  <a:lnTo>
                    <a:pt x="3316" y="2966"/>
                  </a:lnTo>
                  <a:lnTo>
                    <a:pt x="3302" y="2966"/>
                  </a:lnTo>
                  <a:lnTo>
                    <a:pt x="3300" y="2969"/>
                  </a:lnTo>
                  <a:lnTo>
                    <a:pt x="3300" y="2973"/>
                  </a:lnTo>
                  <a:lnTo>
                    <a:pt x="3300" y="2973"/>
                  </a:lnTo>
                  <a:lnTo>
                    <a:pt x="3299" y="2975"/>
                  </a:lnTo>
                  <a:lnTo>
                    <a:pt x="3297" y="2978"/>
                  </a:lnTo>
                  <a:lnTo>
                    <a:pt x="3288" y="2983"/>
                  </a:lnTo>
                  <a:lnTo>
                    <a:pt x="3274" y="2992"/>
                  </a:lnTo>
                  <a:lnTo>
                    <a:pt x="3260" y="3001"/>
                  </a:lnTo>
                  <a:lnTo>
                    <a:pt x="3246" y="3008"/>
                  </a:lnTo>
                  <a:lnTo>
                    <a:pt x="3236" y="3011"/>
                  </a:lnTo>
                  <a:lnTo>
                    <a:pt x="3225" y="3013"/>
                  </a:lnTo>
                  <a:lnTo>
                    <a:pt x="3215" y="3013"/>
                  </a:lnTo>
                  <a:lnTo>
                    <a:pt x="3206" y="3015"/>
                  </a:lnTo>
                  <a:lnTo>
                    <a:pt x="3203" y="3022"/>
                  </a:lnTo>
                  <a:lnTo>
                    <a:pt x="3201" y="3027"/>
                  </a:lnTo>
                  <a:lnTo>
                    <a:pt x="3199" y="3034"/>
                  </a:lnTo>
                  <a:lnTo>
                    <a:pt x="3197" y="3043"/>
                  </a:lnTo>
                  <a:lnTo>
                    <a:pt x="3178" y="3039"/>
                  </a:lnTo>
                  <a:lnTo>
                    <a:pt x="3178" y="3046"/>
                  </a:lnTo>
                  <a:lnTo>
                    <a:pt x="3176" y="3052"/>
                  </a:lnTo>
                  <a:lnTo>
                    <a:pt x="3173" y="3058"/>
                  </a:lnTo>
                  <a:lnTo>
                    <a:pt x="3173" y="3067"/>
                  </a:lnTo>
                  <a:lnTo>
                    <a:pt x="3171" y="3072"/>
                  </a:lnTo>
                  <a:lnTo>
                    <a:pt x="3161" y="3074"/>
                  </a:lnTo>
                  <a:lnTo>
                    <a:pt x="3150" y="3072"/>
                  </a:lnTo>
                  <a:lnTo>
                    <a:pt x="3140" y="3072"/>
                  </a:lnTo>
                  <a:lnTo>
                    <a:pt x="3140" y="3074"/>
                  </a:lnTo>
                  <a:lnTo>
                    <a:pt x="3136" y="3076"/>
                  </a:lnTo>
                  <a:lnTo>
                    <a:pt x="3134" y="3079"/>
                  </a:lnTo>
                  <a:lnTo>
                    <a:pt x="3133" y="3081"/>
                  </a:lnTo>
                  <a:lnTo>
                    <a:pt x="3129" y="3083"/>
                  </a:lnTo>
                  <a:lnTo>
                    <a:pt x="3129" y="3085"/>
                  </a:lnTo>
                  <a:lnTo>
                    <a:pt x="3098" y="3088"/>
                  </a:lnTo>
                  <a:lnTo>
                    <a:pt x="3087" y="3079"/>
                  </a:lnTo>
                  <a:lnTo>
                    <a:pt x="3073" y="3078"/>
                  </a:lnTo>
                  <a:lnTo>
                    <a:pt x="3059" y="3079"/>
                  </a:lnTo>
                  <a:lnTo>
                    <a:pt x="3045" y="3085"/>
                  </a:lnTo>
                  <a:lnTo>
                    <a:pt x="3033" y="3088"/>
                  </a:lnTo>
                  <a:lnTo>
                    <a:pt x="2990" y="3081"/>
                  </a:lnTo>
                  <a:lnTo>
                    <a:pt x="2988" y="3086"/>
                  </a:lnTo>
                  <a:lnTo>
                    <a:pt x="2984" y="3092"/>
                  </a:lnTo>
                  <a:lnTo>
                    <a:pt x="2981" y="3095"/>
                  </a:lnTo>
                  <a:lnTo>
                    <a:pt x="2977" y="3097"/>
                  </a:lnTo>
                  <a:lnTo>
                    <a:pt x="2972" y="3099"/>
                  </a:lnTo>
                  <a:lnTo>
                    <a:pt x="2963" y="3100"/>
                  </a:lnTo>
                  <a:lnTo>
                    <a:pt x="2949" y="3097"/>
                  </a:lnTo>
                  <a:lnTo>
                    <a:pt x="2934" y="3099"/>
                  </a:lnTo>
                  <a:lnTo>
                    <a:pt x="2918" y="3100"/>
                  </a:lnTo>
                  <a:lnTo>
                    <a:pt x="2908" y="3083"/>
                  </a:lnTo>
                  <a:lnTo>
                    <a:pt x="2897" y="3067"/>
                  </a:lnTo>
                  <a:lnTo>
                    <a:pt x="2890" y="3046"/>
                  </a:lnTo>
                  <a:lnTo>
                    <a:pt x="2888" y="3048"/>
                  </a:lnTo>
                  <a:lnTo>
                    <a:pt x="2888" y="3050"/>
                  </a:lnTo>
                  <a:lnTo>
                    <a:pt x="2888" y="3050"/>
                  </a:lnTo>
                  <a:lnTo>
                    <a:pt x="2888" y="3052"/>
                  </a:lnTo>
                  <a:lnTo>
                    <a:pt x="2887" y="3055"/>
                  </a:lnTo>
                  <a:lnTo>
                    <a:pt x="2883" y="3057"/>
                  </a:lnTo>
                  <a:lnTo>
                    <a:pt x="2881" y="3058"/>
                  </a:lnTo>
                  <a:lnTo>
                    <a:pt x="2881" y="3060"/>
                  </a:lnTo>
                  <a:lnTo>
                    <a:pt x="2880" y="3062"/>
                  </a:lnTo>
                  <a:lnTo>
                    <a:pt x="2880" y="3065"/>
                  </a:lnTo>
                  <a:lnTo>
                    <a:pt x="2880" y="3069"/>
                  </a:lnTo>
                  <a:lnTo>
                    <a:pt x="2888" y="3079"/>
                  </a:lnTo>
                  <a:lnTo>
                    <a:pt x="2894" y="3093"/>
                  </a:lnTo>
                  <a:lnTo>
                    <a:pt x="2894" y="3111"/>
                  </a:lnTo>
                  <a:lnTo>
                    <a:pt x="2890" y="3127"/>
                  </a:lnTo>
                  <a:lnTo>
                    <a:pt x="2880" y="3128"/>
                  </a:lnTo>
                  <a:lnTo>
                    <a:pt x="2867" y="3128"/>
                  </a:lnTo>
                  <a:lnTo>
                    <a:pt x="2853" y="3130"/>
                  </a:lnTo>
                  <a:lnTo>
                    <a:pt x="2845" y="3130"/>
                  </a:lnTo>
                  <a:lnTo>
                    <a:pt x="2841" y="3132"/>
                  </a:lnTo>
                  <a:lnTo>
                    <a:pt x="2838" y="3135"/>
                  </a:lnTo>
                  <a:lnTo>
                    <a:pt x="2838" y="3139"/>
                  </a:lnTo>
                  <a:lnTo>
                    <a:pt x="2838" y="3144"/>
                  </a:lnTo>
                  <a:lnTo>
                    <a:pt x="2836" y="3149"/>
                  </a:lnTo>
                  <a:lnTo>
                    <a:pt x="2819" y="3151"/>
                  </a:lnTo>
                  <a:lnTo>
                    <a:pt x="2806" y="3153"/>
                  </a:lnTo>
                  <a:lnTo>
                    <a:pt x="2794" y="3156"/>
                  </a:lnTo>
                  <a:lnTo>
                    <a:pt x="2778" y="3160"/>
                  </a:lnTo>
                  <a:lnTo>
                    <a:pt x="2759" y="3161"/>
                  </a:lnTo>
                  <a:lnTo>
                    <a:pt x="2756" y="3156"/>
                  </a:lnTo>
                  <a:lnTo>
                    <a:pt x="2752" y="3151"/>
                  </a:lnTo>
                  <a:lnTo>
                    <a:pt x="2747" y="3149"/>
                  </a:lnTo>
                  <a:lnTo>
                    <a:pt x="2742" y="3146"/>
                  </a:lnTo>
                  <a:lnTo>
                    <a:pt x="2736" y="3142"/>
                  </a:lnTo>
                  <a:lnTo>
                    <a:pt x="2736" y="3158"/>
                  </a:lnTo>
                  <a:lnTo>
                    <a:pt x="2716" y="3161"/>
                  </a:lnTo>
                  <a:lnTo>
                    <a:pt x="2695" y="3168"/>
                  </a:lnTo>
                  <a:lnTo>
                    <a:pt x="2679" y="3174"/>
                  </a:lnTo>
                  <a:lnTo>
                    <a:pt x="2667" y="3175"/>
                  </a:lnTo>
                  <a:lnTo>
                    <a:pt x="2653" y="3174"/>
                  </a:lnTo>
                  <a:lnTo>
                    <a:pt x="2637" y="3172"/>
                  </a:lnTo>
                  <a:lnTo>
                    <a:pt x="2625" y="3172"/>
                  </a:lnTo>
                  <a:lnTo>
                    <a:pt x="2614" y="3174"/>
                  </a:lnTo>
                  <a:lnTo>
                    <a:pt x="2611" y="3175"/>
                  </a:lnTo>
                  <a:lnTo>
                    <a:pt x="2609" y="3177"/>
                  </a:lnTo>
                  <a:lnTo>
                    <a:pt x="2609" y="3179"/>
                  </a:lnTo>
                  <a:lnTo>
                    <a:pt x="2609" y="3181"/>
                  </a:lnTo>
                  <a:lnTo>
                    <a:pt x="2607" y="3182"/>
                  </a:lnTo>
                  <a:lnTo>
                    <a:pt x="2606" y="3184"/>
                  </a:lnTo>
                  <a:lnTo>
                    <a:pt x="2604" y="3186"/>
                  </a:lnTo>
                  <a:lnTo>
                    <a:pt x="2599" y="3188"/>
                  </a:lnTo>
                  <a:lnTo>
                    <a:pt x="2592" y="3189"/>
                  </a:lnTo>
                  <a:lnTo>
                    <a:pt x="2590" y="3184"/>
                  </a:lnTo>
                  <a:lnTo>
                    <a:pt x="2590" y="3182"/>
                  </a:lnTo>
                  <a:lnTo>
                    <a:pt x="2590" y="3181"/>
                  </a:lnTo>
                  <a:lnTo>
                    <a:pt x="2588" y="3179"/>
                  </a:lnTo>
                  <a:lnTo>
                    <a:pt x="2586" y="3177"/>
                  </a:lnTo>
                  <a:lnTo>
                    <a:pt x="2585" y="3188"/>
                  </a:lnTo>
                  <a:lnTo>
                    <a:pt x="2579" y="3195"/>
                  </a:lnTo>
                  <a:lnTo>
                    <a:pt x="2574" y="3200"/>
                  </a:lnTo>
                  <a:lnTo>
                    <a:pt x="2569" y="3205"/>
                  </a:lnTo>
                  <a:lnTo>
                    <a:pt x="2564" y="3216"/>
                  </a:lnTo>
                  <a:lnTo>
                    <a:pt x="2571" y="3217"/>
                  </a:lnTo>
                  <a:lnTo>
                    <a:pt x="2574" y="3219"/>
                  </a:lnTo>
                  <a:lnTo>
                    <a:pt x="2576" y="3221"/>
                  </a:lnTo>
                  <a:lnTo>
                    <a:pt x="2576" y="3223"/>
                  </a:lnTo>
                  <a:lnTo>
                    <a:pt x="2576" y="3224"/>
                  </a:lnTo>
                  <a:lnTo>
                    <a:pt x="2574" y="3228"/>
                  </a:lnTo>
                  <a:lnTo>
                    <a:pt x="2574" y="3230"/>
                  </a:lnTo>
                  <a:lnTo>
                    <a:pt x="2574" y="3231"/>
                  </a:lnTo>
                  <a:lnTo>
                    <a:pt x="2576" y="3235"/>
                  </a:lnTo>
                  <a:lnTo>
                    <a:pt x="2581" y="3240"/>
                  </a:lnTo>
                  <a:lnTo>
                    <a:pt x="2586" y="3244"/>
                  </a:lnTo>
                  <a:lnTo>
                    <a:pt x="2590" y="3247"/>
                  </a:lnTo>
                  <a:lnTo>
                    <a:pt x="2593" y="3254"/>
                  </a:lnTo>
                  <a:lnTo>
                    <a:pt x="2595" y="3266"/>
                  </a:lnTo>
                  <a:lnTo>
                    <a:pt x="2583" y="3270"/>
                  </a:lnTo>
                  <a:lnTo>
                    <a:pt x="2572" y="3275"/>
                  </a:lnTo>
                  <a:lnTo>
                    <a:pt x="2558" y="3275"/>
                  </a:lnTo>
                  <a:lnTo>
                    <a:pt x="2541" y="3273"/>
                  </a:lnTo>
                  <a:lnTo>
                    <a:pt x="2534" y="3256"/>
                  </a:lnTo>
                  <a:lnTo>
                    <a:pt x="2527" y="3240"/>
                  </a:lnTo>
                  <a:lnTo>
                    <a:pt x="2520" y="3224"/>
                  </a:lnTo>
                  <a:lnTo>
                    <a:pt x="2517" y="3205"/>
                  </a:lnTo>
                  <a:lnTo>
                    <a:pt x="2515" y="3181"/>
                  </a:lnTo>
                  <a:lnTo>
                    <a:pt x="2522" y="3175"/>
                  </a:lnTo>
                  <a:lnTo>
                    <a:pt x="2531" y="3168"/>
                  </a:lnTo>
                  <a:lnTo>
                    <a:pt x="2538" y="3161"/>
                  </a:lnTo>
                  <a:lnTo>
                    <a:pt x="2534" y="3158"/>
                  </a:lnTo>
                  <a:lnTo>
                    <a:pt x="2532" y="3154"/>
                  </a:lnTo>
                  <a:lnTo>
                    <a:pt x="2529" y="3151"/>
                  </a:lnTo>
                  <a:lnTo>
                    <a:pt x="2527" y="3148"/>
                  </a:lnTo>
                  <a:lnTo>
                    <a:pt x="2524" y="3146"/>
                  </a:lnTo>
                  <a:lnTo>
                    <a:pt x="2518" y="3142"/>
                  </a:lnTo>
                  <a:lnTo>
                    <a:pt x="2511" y="3144"/>
                  </a:lnTo>
                  <a:lnTo>
                    <a:pt x="2499" y="3146"/>
                  </a:lnTo>
                  <a:lnTo>
                    <a:pt x="2482" y="3149"/>
                  </a:lnTo>
                  <a:lnTo>
                    <a:pt x="2464" y="3149"/>
                  </a:lnTo>
                  <a:lnTo>
                    <a:pt x="2464" y="3144"/>
                  </a:lnTo>
                  <a:lnTo>
                    <a:pt x="2466" y="3141"/>
                  </a:lnTo>
                  <a:lnTo>
                    <a:pt x="2466" y="3139"/>
                  </a:lnTo>
                  <a:lnTo>
                    <a:pt x="2468" y="3135"/>
                  </a:lnTo>
                  <a:lnTo>
                    <a:pt x="2461" y="3134"/>
                  </a:lnTo>
                  <a:lnTo>
                    <a:pt x="2455" y="3130"/>
                  </a:lnTo>
                  <a:lnTo>
                    <a:pt x="2452" y="3128"/>
                  </a:lnTo>
                  <a:lnTo>
                    <a:pt x="2450" y="3125"/>
                  </a:lnTo>
                  <a:lnTo>
                    <a:pt x="2447" y="3121"/>
                  </a:lnTo>
                  <a:lnTo>
                    <a:pt x="2445" y="3118"/>
                  </a:lnTo>
                  <a:lnTo>
                    <a:pt x="2442" y="3113"/>
                  </a:lnTo>
                  <a:lnTo>
                    <a:pt x="2440" y="3114"/>
                  </a:lnTo>
                  <a:lnTo>
                    <a:pt x="2438" y="3118"/>
                  </a:lnTo>
                  <a:lnTo>
                    <a:pt x="2436" y="3118"/>
                  </a:lnTo>
                  <a:lnTo>
                    <a:pt x="2436" y="3118"/>
                  </a:lnTo>
                  <a:lnTo>
                    <a:pt x="2435" y="3120"/>
                  </a:lnTo>
                  <a:lnTo>
                    <a:pt x="2431" y="3120"/>
                  </a:lnTo>
                  <a:lnTo>
                    <a:pt x="2426" y="3120"/>
                  </a:lnTo>
                  <a:lnTo>
                    <a:pt x="2424" y="3111"/>
                  </a:lnTo>
                  <a:lnTo>
                    <a:pt x="2421" y="3106"/>
                  </a:lnTo>
                  <a:lnTo>
                    <a:pt x="2417" y="3100"/>
                  </a:lnTo>
                  <a:lnTo>
                    <a:pt x="2410" y="3097"/>
                  </a:lnTo>
                  <a:lnTo>
                    <a:pt x="2410" y="3116"/>
                  </a:lnTo>
                  <a:lnTo>
                    <a:pt x="2398" y="3120"/>
                  </a:lnTo>
                  <a:lnTo>
                    <a:pt x="2380" y="3123"/>
                  </a:lnTo>
                  <a:lnTo>
                    <a:pt x="2365" y="3127"/>
                  </a:lnTo>
                  <a:lnTo>
                    <a:pt x="2349" y="3123"/>
                  </a:lnTo>
                  <a:lnTo>
                    <a:pt x="2337" y="3107"/>
                  </a:lnTo>
                  <a:lnTo>
                    <a:pt x="2333" y="3109"/>
                  </a:lnTo>
                  <a:lnTo>
                    <a:pt x="2325" y="3111"/>
                  </a:lnTo>
                  <a:lnTo>
                    <a:pt x="2316" y="3113"/>
                  </a:lnTo>
                  <a:lnTo>
                    <a:pt x="2307" y="3113"/>
                  </a:lnTo>
                  <a:lnTo>
                    <a:pt x="2265" y="3085"/>
                  </a:lnTo>
                  <a:lnTo>
                    <a:pt x="2265" y="3069"/>
                  </a:lnTo>
                  <a:lnTo>
                    <a:pt x="2256" y="3064"/>
                  </a:lnTo>
                  <a:lnTo>
                    <a:pt x="2251" y="3060"/>
                  </a:lnTo>
                  <a:lnTo>
                    <a:pt x="2244" y="3060"/>
                  </a:lnTo>
                  <a:lnTo>
                    <a:pt x="2241" y="3058"/>
                  </a:lnTo>
                  <a:lnTo>
                    <a:pt x="2237" y="3055"/>
                  </a:lnTo>
                  <a:lnTo>
                    <a:pt x="2234" y="3045"/>
                  </a:lnTo>
                  <a:lnTo>
                    <a:pt x="2234" y="3027"/>
                  </a:lnTo>
                  <a:lnTo>
                    <a:pt x="2229" y="3024"/>
                  </a:lnTo>
                  <a:lnTo>
                    <a:pt x="2227" y="3020"/>
                  </a:lnTo>
                  <a:lnTo>
                    <a:pt x="2225" y="3015"/>
                  </a:lnTo>
                  <a:lnTo>
                    <a:pt x="2225" y="3008"/>
                  </a:lnTo>
                  <a:lnTo>
                    <a:pt x="2227" y="3001"/>
                  </a:lnTo>
                  <a:lnTo>
                    <a:pt x="2232" y="2999"/>
                  </a:lnTo>
                  <a:lnTo>
                    <a:pt x="2236" y="2997"/>
                  </a:lnTo>
                  <a:lnTo>
                    <a:pt x="2239" y="2994"/>
                  </a:lnTo>
                  <a:lnTo>
                    <a:pt x="2241" y="2992"/>
                  </a:lnTo>
                  <a:lnTo>
                    <a:pt x="2246" y="2989"/>
                  </a:lnTo>
                  <a:lnTo>
                    <a:pt x="2246" y="2982"/>
                  </a:lnTo>
                  <a:lnTo>
                    <a:pt x="2241" y="2980"/>
                  </a:lnTo>
                  <a:lnTo>
                    <a:pt x="2237" y="2976"/>
                  </a:lnTo>
                  <a:lnTo>
                    <a:pt x="2234" y="2973"/>
                  </a:lnTo>
                  <a:lnTo>
                    <a:pt x="2229" y="2971"/>
                  </a:lnTo>
                  <a:lnTo>
                    <a:pt x="2227" y="2969"/>
                  </a:lnTo>
                  <a:lnTo>
                    <a:pt x="2202" y="2973"/>
                  </a:lnTo>
                  <a:lnTo>
                    <a:pt x="2201" y="2971"/>
                  </a:lnTo>
                  <a:lnTo>
                    <a:pt x="2197" y="2966"/>
                  </a:lnTo>
                  <a:lnTo>
                    <a:pt x="2194" y="2962"/>
                  </a:lnTo>
                  <a:lnTo>
                    <a:pt x="2192" y="2957"/>
                  </a:lnTo>
                  <a:lnTo>
                    <a:pt x="2188" y="2954"/>
                  </a:lnTo>
                  <a:lnTo>
                    <a:pt x="2185" y="2956"/>
                  </a:lnTo>
                  <a:lnTo>
                    <a:pt x="2181" y="2956"/>
                  </a:lnTo>
                  <a:lnTo>
                    <a:pt x="2178" y="2957"/>
                  </a:lnTo>
                  <a:lnTo>
                    <a:pt x="2174" y="2959"/>
                  </a:lnTo>
                  <a:lnTo>
                    <a:pt x="2169" y="2959"/>
                  </a:lnTo>
                  <a:lnTo>
                    <a:pt x="2164" y="2959"/>
                  </a:lnTo>
                  <a:lnTo>
                    <a:pt x="2160" y="2957"/>
                  </a:lnTo>
                  <a:lnTo>
                    <a:pt x="2157" y="2947"/>
                  </a:lnTo>
                  <a:lnTo>
                    <a:pt x="2154" y="2945"/>
                  </a:lnTo>
                  <a:lnTo>
                    <a:pt x="2150" y="2945"/>
                  </a:lnTo>
                  <a:lnTo>
                    <a:pt x="2145" y="2945"/>
                  </a:lnTo>
                  <a:lnTo>
                    <a:pt x="2141" y="2943"/>
                  </a:lnTo>
                  <a:lnTo>
                    <a:pt x="2138" y="2940"/>
                  </a:lnTo>
                  <a:lnTo>
                    <a:pt x="2136" y="2935"/>
                  </a:lnTo>
                  <a:lnTo>
                    <a:pt x="2133" y="2929"/>
                  </a:lnTo>
                  <a:lnTo>
                    <a:pt x="2129" y="2924"/>
                  </a:lnTo>
                  <a:lnTo>
                    <a:pt x="2126" y="2919"/>
                  </a:lnTo>
                  <a:lnTo>
                    <a:pt x="2122" y="2915"/>
                  </a:lnTo>
                  <a:lnTo>
                    <a:pt x="2103" y="2917"/>
                  </a:lnTo>
                  <a:lnTo>
                    <a:pt x="2087" y="2921"/>
                  </a:lnTo>
                  <a:lnTo>
                    <a:pt x="2073" y="2924"/>
                  </a:lnTo>
                  <a:lnTo>
                    <a:pt x="2071" y="2931"/>
                  </a:lnTo>
                  <a:lnTo>
                    <a:pt x="2071" y="2936"/>
                  </a:lnTo>
                  <a:lnTo>
                    <a:pt x="2070" y="2942"/>
                  </a:lnTo>
                  <a:lnTo>
                    <a:pt x="2068" y="2947"/>
                  </a:lnTo>
                  <a:lnTo>
                    <a:pt x="2051" y="2949"/>
                  </a:lnTo>
                  <a:lnTo>
                    <a:pt x="2038" y="2950"/>
                  </a:lnTo>
                  <a:lnTo>
                    <a:pt x="2026" y="2950"/>
                  </a:lnTo>
                  <a:lnTo>
                    <a:pt x="2010" y="2950"/>
                  </a:lnTo>
                  <a:lnTo>
                    <a:pt x="2010" y="2947"/>
                  </a:lnTo>
                  <a:lnTo>
                    <a:pt x="2010" y="2943"/>
                  </a:lnTo>
                  <a:lnTo>
                    <a:pt x="2009" y="2943"/>
                  </a:lnTo>
                  <a:lnTo>
                    <a:pt x="2009" y="2942"/>
                  </a:lnTo>
                  <a:lnTo>
                    <a:pt x="2007" y="2938"/>
                  </a:lnTo>
                  <a:lnTo>
                    <a:pt x="2003" y="2943"/>
                  </a:lnTo>
                  <a:lnTo>
                    <a:pt x="2000" y="2949"/>
                  </a:lnTo>
                  <a:lnTo>
                    <a:pt x="1996" y="2952"/>
                  </a:lnTo>
                  <a:lnTo>
                    <a:pt x="1991" y="2957"/>
                  </a:lnTo>
                  <a:lnTo>
                    <a:pt x="1986" y="2959"/>
                  </a:lnTo>
                  <a:lnTo>
                    <a:pt x="1981" y="2962"/>
                  </a:lnTo>
                  <a:lnTo>
                    <a:pt x="1979" y="2959"/>
                  </a:lnTo>
                  <a:lnTo>
                    <a:pt x="1975" y="2956"/>
                  </a:lnTo>
                  <a:lnTo>
                    <a:pt x="1974" y="2950"/>
                  </a:lnTo>
                  <a:lnTo>
                    <a:pt x="1970" y="2947"/>
                  </a:lnTo>
                  <a:lnTo>
                    <a:pt x="1967" y="2942"/>
                  </a:lnTo>
                  <a:lnTo>
                    <a:pt x="1963" y="2938"/>
                  </a:lnTo>
                  <a:lnTo>
                    <a:pt x="1962" y="2936"/>
                  </a:lnTo>
                  <a:lnTo>
                    <a:pt x="1958" y="2935"/>
                  </a:lnTo>
                  <a:lnTo>
                    <a:pt x="1958" y="2935"/>
                  </a:lnTo>
                  <a:lnTo>
                    <a:pt x="1955" y="2938"/>
                  </a:lnTo>
                  <a:lnTo>
                    <a:pt x="1951" y="2940"/>
                  </a:lnTo>
                  <a:lnTo>
                    <a:pt x="1949" y="2943"/>
                  </a:lnTo>
                  <a:lnTo>
                    <a:pt x="1948" y="2943"/>
                  </a:lnTo>
                  <a:lnTo>
                    <a:pt x="1944" y="2945"/>
                  </a:lnTo>
                  <a:lnTo>
                    <a:pt x="1939" y="2947"/>
                  </a:lnTo>
                  <a:lnTo>
                    <a:pt x="1937" y="2942"/>
                  </a:lnTo>
                  <a:lnTo>
                    <a:pt x="1935" y="2938"/>
                  </a:lnTo>
                  <a:lnTo>
                    <a:pt x="1934" y="2936"/>
                  </a:lnTo>
                  <a:lnTo>
                    <a:pt x="1930" y="2935"/>
                  </a:lnTo>
                  <a:lnTo>
                    <a:pt x="1927" y="2931"/>
                  </a:lnTo>
                  <a:lnTo>
                    <a:pt x="1916" y="2940"/>
                  </a:lnTo>
                  <a:lnTo>
                    <a:pt x="1904" y="2947"/>
                  </a:lnTo>
                  <a:lnTo>
                    <a:pt x="1888" y="2950"/>
                  </a:lnTo>
                  <a:lnTo>
                    <a:pt x="1881" y="2938"/>
                  </a:lnTo>
                  <a:lnTo>
                    <a:pt x="1871" y="2928"/>
                  </a:lnTo>
                  <a:lnTo>
                    <a:pt x="1859" y="2921"/>
                  </a:lnTo>
                  <a:lnTo>
                    <a:pt x="1843" y="2915"/>
                  </a:lnTo>
                  <a:lnTo>
                    <a:pt x="1838" y="2935"/>
                  </a:lnTo>
                  <a:lnTo>
                    <a:pt x="1827" y="2935"/>
                  </a:lnTo>
                  <a:lnTo>
                    <a:pt x="1817" y="2938"/>
                  </a:lnTo>
                  <a:lnTo>
                    <a:pt x="1804" y="2936"/>
                  </a:lnTo>
                  <a:lnTo>
                    <a:pt x="1792" y="2933"/>
                  </a:lnTo>
                  <a:lnTo>
                    <a:pt x="1783" y="2929"/>
                  </a:lnTo>
                  <a:lnTo>
                    <a:pt x="1776" y="2928"/>
                  </a:lnTo>
                  <a:lnTo>
                    <a:pt x="1770" y="2935"/>
                  </a:lnTo>
                  <a:lnTo>
                    <a:pt x="1764" y="2942"/>
                  </a:lnTo>
                  <a:lnTo>
                    <a:pt x="1763" y="2952"/>
                  </a:lnTo>
                  <a:lnTo>
                    <a:pt x="1761" y="2966"/>
                  </a:lnTo>
                  <a:lnTo>
                    <a:pt x="1770" y="2978"/>
                  </a:lnTo>
                  <a:lnTo>
                    <a:pt x="1773" y="2994"/>
                  </a:lnTo>
                  <a:lnTo>
                    <a:pt x="1773" y="3011"/>
                  </a:lnTo>
                  <a:lnTo>
                    <a:pt x="1770" y="3031"/>
                  </a:lnTo>
                  <a:lnTo>
                    <a:pt x="1770" y="3046"/>
                  </a:lnTo>
                  <a:lnTo>
                    <a:pt x="1766" y="3048"/>
                  </a:lnTo>
                  <a:lnTo>
                    <a:pt x="1763" y="3048"/>
                  </a:lnTo>
                  <a:lnTo>
                    <a:pt x="1759" y="3050"/>
                  </a:lnTo>
                  <a:lnTo>
                    <a:pt x="1754" y="3050"/>
                  </a:lnTo>
                  <a:lnTo>
                    <a:pt x="1745" y="3041"/>
                  </a:lnTo>
                  <a:lnTo>
                    <a:pt x="1733" y="3036"/>
                  </a:lnTo>
                  <a:lnTo>
                    <a:pt x="1715" y="3036"/>
                  </a:lnTo>
                  <a:lnTo>
                    <a:pt x="1715" y="3015"/>
                  </a:lnTo>
                  <a:lnTo>
                    <a:pt x="1714" y="2999"/>
                  </a:lnTo>
                  <a:lnTo>
                    <a:pt x="1712" y="2982"/>
                  </a:lnTo>
                  <a:lnTo>
                    <a:pt x="1696" y="2983"/>
                  </a:lnTo>
                  <a:lnTo>
                    <a:pt x="1687" y="2987"/>
                  </a:lnTo>
                  <a:lnTo>
                    <a:pt x="1679" y="2992"/>
                  </a:lnTo>
                  <a:lnTo>
                    <a:pt x="1670" y="2997"/>
                  </a:lnTo>
                  <a:lnTo>
                    <a:pt x="1663" y="2997"/>
                  </a:lnTo>
                  <a:lnTo>
                    <a:pt x="1658" y="2997"/>
                  </a:lnTo>
                  <a:lnTo>
                    <a:pt x="1654" y="2997"/>
                  </a:lnTo>
                  <a:lnTo>
                    <a:pt x="1653" y="2996"/>
                  </a:lnTo>
                  <a:lnTo>
                    <a:pt x="1651" y="2994"/>
                  </a:lnTo>
                  <a:lnTo>
                    <a:pt x="1649" y="2992"/>
                  </a:lnTo>
                  <a:lnTo>
                    <a:pt x="1649" y="2989"/>
                  </a:lnTo>
                  <a:lnTo>
                    <a:pt x="1647" y="2987"/>
                  </a:lnTo>
                  <a:lnTo>
                    <a:pt x="1647" y="2985"/>
                  </a:lnTo>
                  <a:lnTo>
                    <a:pt x="1646" y="2985"/>
                  </a:lnTo>
                  <a:lnTo>
                    <a:pt x="1640" y="2985"/>
                  </a:lnTo>
                  <a:lnTo>
                    <a:pt x="1633" y="2987"/>
                  </a:lnTo>
                  <a:lnTo>
                    <a:pt x="1623" y="2989"/>
                  </a:lnTo>
                  <a:lnTo>
                    <a:pt x="1616" y="2989"/>
                  </a:lnTo>
                  <a:lnTo>
                    <a:pt x="1616" y="2962"/>
                  </a:lnTo>
                  <a:lnTo>
                    <a:pt x="1604" y="2962"/>
                  </a:lnTo>
                  <a:lnTo>
                    <a:pt x="1607" y="2928"/>
                  </a:lnTo>
                  <a:lnTo>
                    <a:pt x="1600" y="2928"/>
                  </a:lnTo>
                  <a:lnTo>
                    <a:pt x="1590" y="2922"/>
                  </a:lnTo>
                  <a:lnTo>
                    <a:pt x="1576" y="2919"/>
                  </a:lnTo>
                  <a:lnTo>
                    <a:pt x="1564" y="2915"/>
                  </a:lnTo>
                  <a:lnTo>
                    <a:pt x="1551" y="2910"/>
                  </a:lnTo>
                  <a:lnTo>
                    <a:pt x="1543" y="2901"/>
                  </a:lnTo>
                  <a:lnTo>
                    <a:pt x="1539" y="2889"/>
                  </a:lnTo>
                  <a:lnTo>
                    <a:pt x="1543" y="2886"/>
                  </a:lnTo>
                  <a:lnTo>
                    <a:pt x="1546" y="2882"/>
                  </a:lnTo>
                  <a:lnTo>
                    <a:pt x="1551" y="2877"/>
                  </a:lnTo>
                  <a:lnTo>
                    <a:pt x="1557" y="2873"/>
                  </a:lnTo>
                  <a:lnTo>
                    <a:pt x="1560" y="2870"/>
                  </a:lnTo>
                  <a:lnTo>
                    <a:pt x="1562" y="2866"/>
                  </a:lnTo>
                  <a:lnTo>
                    <a:pt x="1564" y="2856"/>
                  </a:lnTo>
                  <a:lnTo>
                    <a:pt x="1562" y="2851"/>
                  </a:lnTo>
                  <a:lnTo>
                    <a:pt x="1560" y="2846"/>
                  </a:lnTo>
                  <a:lnTo>
                    <a:pt x="1562" y="2840"/>
                  </a:lnTo>
                  <a:lnTo>
                    <a:pt x="1569" y="2835"/>
                  </a:lnTo>
                  <a:lnTo>
                    <a:pt x="1572" y="2833"/>
                  </a:lnTo>
                  <a:lnTo>
                    <a:pt x="1572" y="2833"/>
                  </a:lnTo>
                  <a:lnTo>
                    <a:pt x="1574" y="2833"/>
                  </a:lnTo>
                  <a:lnTo>
                    <a:pt x="1578" y="2832"/>
                  </a:lnTo>
                  <a:lnTo>
                    <a:pt x="1581" y="2832"/>
                  </a:lnTo>
                  <a:lnTo>
                    <a:pt x="1581" y="2819"/>
                  </a:lnTo>
                  <a:lnTo>
                    <a:pt x="1546" y="2812"/>
                  </a:lnTo>
                  <a:lnTo>
                    <a:pt x="1543" y="2807"/>
                  </a:lnTo>
                  <a:lnTo>
                    <a:pt x="1539" y="2804"/>
                  </a:lnTo>
                  <a:lnTo>
                    <a:pt x="1536" y="2800"/>
                  </a:lnTo>
                  <a:lnTo>
                    <a:pt x="1532" y="2797"/>
                  </a:lnTo>
                  <a:lnTo>
                    <a:pt x="1529" y="2791"/>
                  </a:lnTo>
                  <a:lnTo>
                    <a:pt x="1527" y="2786"/>
                  </a:lnTo>
                  <a:lnTo>
                    <a:pt x="1530" y="2770"/>
                  </a:lnTo>
                  <a:lnTo>
                    <a:pt x="1529" y="2755"/>
                  </a:lnTo>
                  <a:lnTo>
                    <a:pt x="1522" y="2741"/>
                  </a:lnTo>
                  <a:lnTo>
                    <a:pt x="1518" y="2727"/>
                  </a:lnTo>
                  <a:lnTo>
                    <a:pt x="1520" y="2716"/>
                  </a:lnTo>
                  <a:lnTo>
                    <a:pt x="1522" y="2715"/>
                  </a:lnTo>
                  <a:lnTo>
                    <a:pt x="1523" y="2713"/>
                  </a:lnTo>
                  <a:lnTo>
                    <a:pt x="1525" y="2713"/>
                  </a:lnTo>
                  <a:lnTo>
                    <a:pt x="1527" y="2711"/>
                  </a:lnTo>
                  <a:lnTo>
                    <a:pt x="1529" y="2709"/>
                  </a:lnTo>
                  <a:lnTo>
                    <a:pt x="1530" y="2704"/>
                  </a:lnTo>
                  <a:lnTo>
                    <a:pt x="1511" y="2702"/>
                  </a:lnTo>
                  <a:lnTo>
                    <a:pt x="1492" y="2697"/>
                  </a:lnTo>
                  <a:lnTo>
                    <a:pt x="1478" y="2694"/>
                  </a:lnTo>
                  <a:lnTo>
                    <a:pt x="1424" y="2704"/>
                  </a:lnTo>
                  <a:lnTo>
                    <a:pt x="1420" y="2685"/>
                  </a:lnTo>
                  <a:lnTo>
                    <a:pt x="1433" y="2680"/>
                  </a:lnTo>
                  <a:lnTo>
                    <a:pt x="1438" y="2671"/>
                  </a:lnTo>
                  <a:lnTo>
                    <a:pt x="1440" y="2655"/>
                  </a:lnTo>
                  <a:lnTo>
                    <a:pt x="1431" y="2648"/>
                  </a:lnTo>
                  <a:lnTo>
                    <a:pt x="1429" y="2638"/>
                  </a:lnTo>
                  <a:lnTo>
                    <a:pt x="1433" y="2626"/>
                  </a:lnTo>
                  <a:lnTo>
                    <a:pt x="1434" y="2612"/>
                  </a:lnTo>
                  <a:lnTo>
                    <a:pt x="1450" y="2612"/>
                  </a:lnTo>
                  <a:lnTo>
                    <a:pt x="1452" y="2599"/>
                  </a:lnTo>
                  <a:lnTo>
                    <a:pt x="1455" y="2592"/>
                  </a:lnTo>
                  <a:lnTo>
                    <a:pt x="1459" y="2582"/>
                  </a:lnTo>
                  <a:lnTo>
                    <a:pt x="1497" y="2570"/>
                  </a:lnTo>
                  <a:lnTo>
                    <a:pt x="1497" y="2565"/>
                  </a:lnTo>
                  <a:lnTo>
                    <a:pt x="1497" y="2559"/>
                  </a:lnTo>
                  <a:lnTo>
                    <a:pt x="1499" y="2556"/>
                  </a:lnTo>
                  <a:lnTo>
                    <a:pt x="1501" y="2551"/>
                  </a:lnTo>
                  <a:lnTo>
                    <a:pt x="1513" y="2552"/>
                  </a:lnTo>
                  <a:lnTo>
                    <a:pt x="1520" y="2549"/>
                  </a:lnTo>
                  <a:lnTo>
                    <a:pt x="1529" y="2545"/>
                  </a:lnTo>
                  <a:lnTo>
                    <a:pt x="1537" y="2542"/>
                  </a:lnTo>
                  <a:lnTo>
                    <a:pt x="1550" y="2540"/>
                  </a:lnTo>
                  <a:lnTo>
                    <a:pt x="1546" y="2512"/>
                  </a:lnTo>
                  <a:lnTo>
                    <a:pt x="1558" y="2512"/>
                  </a:lnTo>
                  <a:lnTo>
                    <a:pt x="1560" y="2498"/>
                  </a:lnTo>
                  <a:lnTo>
                    <a:pt x="1564" y="2488"/>
                  </a:lnTo>
                  <a:lnTo>
                    <a:pt x="1569" y="2477"/>
                  </a:lnTo>
                  <a:lnTo>
                    <a:pt x="1574" y="2467"/>
                  </a:lnTo>
                  <a:lnTo>
                    <a:pt x="1576" y="2451"/>
                  </a:lnTo>
                  <a:lnTo>
                    <a:pt x="1574" y="2439"/>
                  </a:lnTo>
                  <a:lnTo>
                    <a:pt x="1572" y="2427"/>
                  </a:lnTo>
                  <a:lnTo>
                    <a:pt x="1574" y="2413"/>
                  </a:lnTo>
                  <a:lnTo>
                    <a:pt x="1576" y="2404"/>
                  </a:lnTo>
                  <a:lnTo>
                    <a:pt x="1579" y="2393"/>
                  </a:lnTo>
                  <a:lnTo>
                    <a:pt x="1581" y="2378"/>
                  </a:lnTo>
                  <a:lnTo>
                    <a:pt x="1576" y="2376"/>
                  </a:lnTo>
                  <a:lnTo>
                    <a:pt x="1572" y="2376"/>
                  </a:lnTo>
                  <a:lnTo>
                    <a:pt x="1571" y="2374"/>
                  </a:lnTo>
                  <a:lnTo>
                    <a:pt x="1567" y="2373"/>
                  </a:lnTo>
                  <a:lnTo>
                    <a:pt x="1564" y="2373"/>
                  </a:lnTo>
                  <a:lnTo>
                    <a:pt x="1558" y="2371"/>
                  </a:lnTo>
                  <a:lnTo>
                    <a:pt x="1557" y="2373"/>
                  </a:lnTo>
                  <a:lnTo>
                    <a:pt x="1555" y="2373"/>
                  </a:lnTo>
                  <a:lnTo>
                    <a:pt x="1553" y="2373"/>
                  </a:lnTo>
                  <a:lnTo>
                    <a:pt x="1550" y="2374"/>
                  </a:lnTo>
                  <a:lnTo>
                    <a:pt x="1546" y="2374"/>
                  </a:lnTo>
                  <a:lnTo>
                    <a:pt x="1546" y="2353"/>
                  </a:lnTo>
                  <a:lnTo>
                    <a:pt x="1546" y="2334"/>
                  </a:lnTo>
                  <a:lnTo>
                    <a:pt x="1546" y="2313"/>
                  </a:lnTo>
                  <a:lnTo>
                    <a:pt x="1536" y="2304"/>
                  </a:lnTo>
                  <a:lnTo>
                    <a:pt x="1527" y="2294"/>
                  </a:lnTo>
                  <a:lnTo>
                    <a:pt x="1518" y="2284"/>
                  </a:lnTo>
                  <a:lnTo>
                    <a:pt x="1508" y="2275"/>
                  </a:lnTo>
                  <a:lnTo>
                    <a:pt x="1508" y="2271"/>
                  </a:lnTo>
                  <a:lnTo>
                    <a:pt x="1506" y="2270"/>
                  </a:lnTo>
                  <a:lnTo>
                    <a:pt x="1506" y="2270"/>
                  </a:lnTo>
                  <a:lnTo>
                    <a:pt x="1504" y="2271"/>
                  </a:lnTo>
                  <a:lnTo>
                    <a:pt x="1504" y="2273"/>
                  </a:lnTo>
                  <a:lnTo>
                    <a:pt x="1504" y="2275"/>
                  </a:lnTo>
                  <a:lnTo>
                    <a:pt x="1504" y="2275"/>
                  </a:lnTo>
                  <a:lnTo>
                    <a:pt x="1497" y="2280"/>
                  </a:lnTo>
                  <a:lnTo>
                    <a:pt x="1492" y="2285"/>
                  </a:lnTo>
                  <a:lnTo>
                    <a:pt x="1485" y="2289"/>
                  </a:lnTo>
                  <a:lnTo>
                    <a:pt x="1473" y="2290"/>
                  </a:lnTo>
                  <a:lnTo>
                    <a:pt x="1461" y="2275"/>
                  </a:lnTo>
                  <a:lnTo>
                    <a:pt x="1440" y="2264"/>
                  </a:lnTo>
                  <a:lnTo>
                    <a:pt x="1417" y="2257"/>
                  </a:lnTo>
                  <a:lnTo>
                    <a:pt x="1396" y="2256"/>
                  </a:lnTo>
                  <a:lnTo>
                    <a:pt x="1396" y="2240"/>
                  </a:lnTo>
                  <a:lnTo>
                    <a:pt x="1408" y="2233"/>
                  </a:lnTo>
                  <a:lnTo>
                    <a:pt x="1420" y="2226"/>
                  </a:lnTo>
                  <a:lnTo>
                    <a:pt x="1427" y="2214"/>
                  </a:lnTo>
                  <a:lnTo>
                    <a:pt x="1426" y="2208"/>
                  </a:lnTo>
                  <a:lnTo>
                    <a:pt x="1424" y="2205"/>
                  </a:lnTo>
                  <a:lnTo>
                    <a:pt x="1422" y="2201"/>
                  </a:lnTo>
                  <a:lnTo>
                    <a:pt x="1420" y="2198"/>
                  </a:lnTo>
                  <a:lnTo>
                    <a:pt x="1415" y="2194"/>
                  </a:lnTo>
                  <a:lnTo>
                    <a:pt x="1410" y="2198"/>
                  </a:lnTo>
                  <a:lnTo>
                    <a:pt x="1405" y="2200"/>
                  </a:lnTo>
                  <a:lnTo>
                    <a:pt x="1396" y="2201"/>
                  </a:lnTo>
                  <a:lnTo>
                    <a:pt x="1396" y="2179"/>
                  </a:lnTo>
                  <a:lnTo>
                    <a:pt x="1401" y="2177"/>
                  </a:lnTo>
                  <a:lnTo>
                    <a:pt x="1406" y="2175"/>
                  </a:lnTo>
                  <a:lnTo>
                    <a:pt x="1412" y="2174"/>
                  </a:lnTo>
                  <a:lnTo>
                    <a:pt x="1415" y="2172"/>
                  </a:lnTo>
                  <a:lnTo>
                    <a:pt x="1412" y="2168"/>
                  </a:lnTo>
                  <a:lnTo>
                    <a:pt x="1408" y="2167"/>
                  </a:lnTo>
                  <a:lnTo>
                    <a:pt x="1405" y="2163"/>
                  </a:lnTo>
                  <a:lnTo>
                    <a:pt x="1403" y="2160"/>
                  </a:lnTo>
                  <a:lnTo>
                    <a:pt x="1401" y="2154"/>
                  </a:lnTo>
                  <a:lnTo>
                    <a:pt x="1401" y="2147"/>
                  </a:lnTo>
                  <a:lnTo>
                    <a:pt x="1382" y="2149"/>
                  </a:lnTo>
                  <a:lnTo>
                    <a:pt x="1368" y="2154"/>
                  </a:lnTo>
                  <a:lnTo>
                    <a:pt x="1356" y="2160"/>
                  </a:lnTo>
                  <a:lnTo>
                    <a:pt x="1344" y="2163"/>
                  </a:lnTo>
                  <a:lnTo>
                    <a:pt x="1328" y="2167"/>
                  </a:lnTo>
                  <a:lnTo>
                    <a:pt x="1316" y="2154"/>
                  </a:lnTo>
                  <a:lnTo>
                    <a:pt x="1303" y="2146"/>
                  </a:lnTo>
                  <a:lnTo>
                    <a:pt x="1291" y="2135"/>
                  </a:lnTo>
                  <a:lnTo>
                    <a:pt x="1281" y="2121"/>
                  </a:lnTo>
                  <a:lnTo>
                    <a:pt x="1263" y="2126"/>
                  </a:lnTo>
                  <a:lnTo>
                    <a:pt x="1248" y="2135"/>
                  </a:lnTo>
                  <a:lnTo>
                    <a:pt x="1234" y="2144"/>
                  </a:lnTo>
                  <a:lnTo>
                    <a:pt x="1220" y="2151"/>
                  </a:lnTo>
                  <a:lnTo>
                    <a:pt x="1206" y="2154"/>
                  </a:lnTo>
                  <a:lnTo>
                    <a:pt x="1190" y="2153"/>
                  </a:lnTo>
                  <a:lnTo>
                    <a:pt x="1176" y="2149"/>
                  </a:lnTo>
                  <a:lnTo>
                    <a:pt x="1164" y="2147"/>
                  </a:lnTo>
                  <a:lnTo>
                    <a:pt x="1155" y="2147"/>
                  </a:lnTo>
                  <a:lnTo>
                    <a:pt x="1152" y="2153"/>
                  </a:lnTo>
                  <a:lnTo>
                    <a:pt x="1148" y="2158"/>
                  </a:lnTo>
                  <a:lnTo>
                    <a:pt x="1146" y="2163"/>
                  </a:lnTo>
                  <a:lnTo>
                    <a:pt x="1143" y="2168"/>
                  </a:lnTo>
                  <a:lnTo>
                    <a:pt x="1139" y="2172"/>
                  </a:lnTo>
                  <a:lnTo>
                    <a:pt x="1129" y="2175"/>
                  </a:lnTo>
                  <a:lnTo>
                    <a:pt x="1120" y="2175"/>
                  </a:lnTo>
                  <a:lnTo>
                    <a:pt x="1113" y="2175"/>
                  </a:lnTo>
                  <a:lnTo>
                    <a:pt x="1108" y="2177"/>
                  </a:lnTo>
                  <a:lnTo>
                    <a:pt x="1104" y="2182"/>
                  </a:lnTo>
                  <a:lnTo>
                    <a:pt x="1101" y="2194"/>
                  </a:lnTo>
                  <a:lnTo>
                    <a:pt x="1070" y="2194"/>
                  </a:lnTo>
                  <a:lnTo>
                    <a:pt x="1038" y="2189"/>
                  </a:lnTo>
                  <a:lnTo>
                    <a:pt x="1008" y="2182"/>
                  </a:lnTo>
                  <a:lnTo>
                    <a:pt x="1007" y="2170"/>
                  </a:lnTo>
                  <a:lnTo>
                    <a:pt x="1003" y="2158"/>
                  </a:lnTo>
                  <a:lnTo>
                    <a:pt x="998" y="2149"/>
                  </a:lnTo>
                  <a:lnTo>
                    <a:pt x="989" y="2140"/>
                  </a:lnTo>
                  <a:lnTo>
                    <a:pt x="974" y="2137"/>
                  </a:lnTo>
                  <a:lnTo>
                    <a:pt x="972" y="2139"/>
                  </a:lnTo>
                  <a:lnTo>
                    <a:pt x="968" y="2139"/>
                  </a:lnTo>
                  <a:lnTo>
                    <a:pt x="965" y="2140"/>
                  </a:lnTo>
                  <a:lnTo>
                    <a:pt x="960" y="2140"/>
                  </a:lnTo>
                  <a:lnTo>
                    <a:pt x="953" y="2128"/>
                  </a:lnTo>
                  <a:lnTo>
                    <a:pt x="944" y="2123"/>
                  </a:lnTo>
                  <a:lnTo>
                    <a:pt x="933" y="2119"/>
                  </a:lnTo>
                  <a:lnTo>
                    <a:pt x="925" y="2116"/>
                  </a:lnTo>
                  <a:lnTo>
                    <a:pt x="916" y="2109"/>
                  </a:lnTo>
                  <a:lnTo>
                    <a:pt x="916" y="2090"/>
                  </a:lnTo>
                  <a:lnTo>
                    <a:pt x="907" y="2081"/>
                  </a:lnTo>
                  <a:lnTo>
                    <a:pt x="893" y="2074"/>
                  </a:lnTo>
                  <a:lnTo>
                    <a:pt x="878" y="2071"/>
                  </a:lnTo>
                  <a:lnTo>
                    <a:pt x="869" y="2074"/>
                  </a:lnTo>
                  <a:lnTo>
                    <a:pt x="858" y="2076"/>
                  </a:lnTo>
                  <a:lnTo>
                    <a:pt x="848" y="2079"/>
                  </a:lnTo>
                  <a:lnTo>
                    <a:pt x="834" y="2088"/>
                  </a:lnTo>
                  <a:lnTo>
                    <a:pt x="822" y="2100"/>
                  </a:lnTo>
                  <a:lnTo>
                    <a:pt x="810" y="2111"/>
                  </a:lnTo>
                  <a:lnTo>
                    <a:pt x="794" y="2119"/>
                  </a:lnTo>
                  <a:lnTo>
                    <a:pt x="775" y="2125"/>
                  </a:lnTo>
                  <a:lnTo>
                    <a:pt x="775" y="2090"/>
                  </a:lnTo>
                  <a:lnTo>
                    <a:pt x="787" y="2090"/>
                  </a:lnTo>
                  <a:lnTo>
                    <a:pt x="787" y="2083"/>
                  </a:lnTo>
                  <a:lnTo>
                    <a:pt x="790" y="2078"/>
                  </a:lnTo>
                  <a:lnTo>
                    <a:pt x="792" y="2071"/>
                  </a:lnTo>
                  <a:lnTo>
                    <a:pt x="794" y="2064"/>
                  </a:lnTo>
                  <a:lnTo>
                    <a:pt x="790" y="2060"/>
                  </a:lnTo>
                  <a:lnTo>
                    <a:pt x="789" y="2058"/>
                  </a:lnTo>
                  <a:lnTo>
                    <a:pt x="785" y="2057"/>
                  </a:lnTo>
                  <a:lnTo>
                    <a:pt x="783" y="2055"/>
                  </a:lnTo>
                  <a:lnTo>
                    <a:pt x="778" y="2051"/>
                  </a:lnTo>
                  <a:lnTo>
                    <a:pt x="766" y="2050"/>
                  </a:lnTo>
                  <a:lnTo>
                    <a:pt x="750" y="2050"/>
                  </a:lnTo>
                  <a:lnTo>
                    <a:pt x="731" y="2050"/>
                  </a:lnTo>
                  <a:lnTo>
                    <a:pt x="714" y="2048"/>
                  </a:lnTo>
                  <a:lnTo>
                    <a:pt x="687" y="2037"/>
                  </a:lnTo>
                  <a:lnTo>
                    <a:pt x="665" y="2023"/>
                  </a:lnTo>
                  <a:lnTo>
                    <a:pt x="647" y="2006"/>
                  </a:lnTo>
                  <a:lnTo>
                    <a:pt x="633" y="1983"/>
                  </a:lnTo>
                  <a:lnTo>
                    <a:pt x="623" y="1985"/>
                  </a:lnTo>
                  <a:lnTo>
                    <a:pt x="614" y="1989"/>
                  </a:lnTo>
                  <a:lnTo>
                    <a:pt x="602" y="1990"/>
                  </a:lnTo>
                  <a:lnTo>
                    <a:pt x="600" y="1983"/>
                  </a:lnTo>
                  <a:lnTo>
                    <a:pt x="597" y="1976"/>
                  </a:lnTo>
                  <a:lnTo>
                    <a:pt x="593" y="1969"/>
                  </a:lnTo>
                  <a:lnTo>
                    <a:pt x="590" y="1964"/>
                  </a:lnTo>
                  <a:lnTo>
                    <a:pt x="588" y="1968"/>
                  </a:lnTo>
                  <a:lnTo>
                    <a:pt x="588" y="1969"/>
                  </a:lnTo>
                  <a:lnTo>
                    <a:pt x="586" y="1969"/>
                  </a:lnTo>
                  <a:lnTo>
                    <a:pt x="584" y="1971"/>
                  </a:lnTo>
                  <a:lnTo>
                    <a:pt x="583" y="1971"/>
                  </a:lnTo>
                  <a:lnTo>
                    <a:pt x="579" y="1971"/>
                  </a:lnTo>
                  <a:lnTo>
                    <a:pt x="576" y="1971"/>
                  </a:lnTo>
                  <a:lnTo>
                    <a:pt x="576" y="1968"/>
                  </a:lnTo>
                  <a:lnTo>
                    <a:pt x="570" y="1968"/>
                  </a:lnTo>
                  <a:lnTo>
                    <a:pt x="563" y="1929"/>
                  </a:lnTo>
                  <a:lnTo>
                    <a:pt x="549" y="1926"/>
                  </a:lnTo>
                  <a:lnTo>
                    <a:pt x="537" y="1922"/>
                  </a:lnTo>
                  <a:lnTo>
                    <a:pt x="525" y="1917"/>
                  </a:lnTo>
                  <a:lnTo>
                    <a:pt x="523" y="1913"/>
                  </a:lnTo>
                  <a:lnTo>
                    <a:pt x="523" y="1910"/>
                  </a:lnTo>
                  <a:lnTo>
                    <a:pt x="522" y="1905"/>
                  </a:lnTo>
                  <a:lnTo>
                    <a:pt x="522" y="1898"/>
                  </a:lnTo>
                  <a:lnTo>
                    <a:pt x="527" y="1891"/>
                  </a:lnTo>
                  <a:lnTo>
                    <a:pt x="532" y="1882"/>
                  </a:lnTo>
                  <a:lnTo>
                    <a:pt x="528" y="1882"/>
                  </a:lnTo>
                  <a:lnTo>
                    <a:pt x="528" y="1879"/>
                  </a:lnTo>
                  <a:lnTo>
                    <a:pt x="509" y="1882"/>
                  </a:lnTo>
                  <a:lnTo>
                    <a:pt x="499" y="1866"/>
                  </a:lnTo>
                  <a:lnTo>
                    <a:pt x="485" y="1847"/>
                  </a:lnTo>
                  <a:lnTo>
                    <a:pt x="474" y="1830"/>
                  </a:lnTo>
                  <a:lnTo>
                    <a:pt x="473" y="1817"/>
                  </a:lnTo>
                  <a:lnTo>
                    <a:pt x="476" y="1807"/>
                  </a:lnTo>
                  <a:lnTo>
                    <a:pt x="478" y="1798"/>
                  </a:lnTo>
                  <a:lnTo>
                    <a:pt x="474" y="1791"/>
                  </a:lnTo>
                  <a:lnTo>
                    <a:pt x="471" y="1786"/>
                  </a:lnTo>
                  <a:lnTo>
                    <a:pt x="467" y="1783"/>
                  </a:lnTo>
                  <a:lnTo>
                    <a:pt x="464" y="1779"/>
                  </a:lnTo>
                  <a:lnTo>
                    <a:pt x="432" y="1779"/>
                  </a:lnTo>
                  <a:lnTo>
                    <a:pt x="431" y="1756"/>
                  </a:lnTo>
                  <a:lnTo>
                    <a:pt x="427" y="1741"/>
                  </a:lnTo>
                  <a:lnTo>
                    <a:pt x="422" y="1732"/>
                  </a:lnTo>
                  <a:lnTo>
                    <a:pt x="415" y="1725"/>
                  </a:lnTo>
                  <a:lnTo>
                    <a:pt x="408" y="1720"/>
                  </a:lnTo>
                  <a:lnTo>
                    <a:pt x="401" y="1713"/>
                  </a:lnTo>
                  <a:lnTo>
                    <a:pt x="394" y="1702"/>
                  </a:lnTo>
                  <a:lnTo>
                    <a:pt x="391" y="1676"/>
                  </a:lnTo>
                  <a:lnTo>
                    <a:pt x="387" y="1669"/>
                  </a:lnTo>
                  <a:lnTo>
                    <a:pt x="380" y="1664"/>
                  </a:lnTo>
                  <a:lnTo>
                    <a:pt x="373" y="1659"/>
                  </a:lnTo>
                  <a:lnTo>
                    <a:pt x="368" y="1653"/>
                  </a:lnTo>
                  <a:lnTo>
                    <a:pt x="364" y="1648"/>
                  </a:lnTo>
                  <a:lnTo>
                    <a:pt x="364" y="1618"/>
                  </a:lnTo>
                  <a:lnTo>
                    <a:pt x="361" y="1613"/>
                  </a:lnTo>
                  <a:lnTo>
                    <a:pt x="356" y="1610"/>
                  </a:lnTo>
                  <a:lnTo>
                    <a:pt x="350" y="1606"/>
                  </a:lnTo>
                  <a:lnTo>
                    <a:pt x="345" y="1603"/>
                  </a:lnTo>
                  <a:lnTo>
                    <a:pt x="340" y="1599"/>
                  </a:lnTo>
                  <a:lnTo>
                    <a:pt x="336" y="1594"/>
                  </a:lnTo>
                  <a:lnTo>
                    <a:pt x="331" y="1596"/>
                  </a:lnTo>
                  <a:lnTo>
                    <a:pt x="326" y="1598"/>
                  </a:lnTo>
                  <a:lnTo>
                    <a:pt x="321" y="1598"/>
                  </a:lnTo>
                  <a:lnTo>
                    <a:pt x="317" y="1599"/>
                  </a:lnTo>
                  <a:lnTo>
                    <a:pt x="310" y="1606"/>
                  </a:lnTo>
                  <a:lnTo>
                    <a:pt x="305" y="1610"/>
                  </a:lnTo>
                  <a:lnTo>
                    <a:pt x="296" y="1613"/>
                  </a:lnTo>
                  <a:lnTo>
                    <a:pt x="282" y="1613"/>
                  </a:lnTo>
                  <a:lnTo>
                    <a:pt x="282" y="1587"/>
                  </a:lnTo>
                  <a:lnTo>
                    <a:pt x="270" y="1573"/>
                  </a:lnTo>
                  <a:lnTo>
                    <a:pt x="260" y="1556"/>
                  </a:lnTo>
                  <a:lnTo>
                    <a:pt x="249" y="1536"/>
                  </a:lnTo>
                  <a:lnTo>
                    <a:pt x="234" y="1529"/>
                  </a:lnTo>
                  <a:lnTo>
                    <a:pt x="232" y="1521"/>
                  </a:lnTo>
                  <a:lnTo>
                    <a:pt x="234" y="1514"/>
                  </a:lnTo>
                  <a:lnTo>
                    <a:pt x="235" y="1507"/>
                  </a:lnTo>
                  <a:lnTo>
                    <a:pt x="234" y="1500"/>
                  </a:lnTo>
                  <a:lnTo>
                    <a:pt x="232" y="1496"/>
                  </a:lnTo>
                  <a:lnTo>
                    <a:pt x="228" y="1491"/>
                  </a:lnTo>
                  <a:lnTo>
                    <a:pt x="225" y="1488"/>
                  </a:lnTo>
                  <a:lnTo>
                    <a:pt x="221" y="1482"/>
                  </a:lnTo>
                  <a:lnTo>
                    <a:pt x="216" y="1477"/>
                  </a:lnTo>
                  <a:lnTo>
                    <a:pt x="213" y="1474"/>
                  </a:lnTo>
                  <a:lnTo>
                    <a:pt x="211" y="1472"/>
                  </a:lnTo>
                  <a:lnTo>
                    <a:pt x="199" y="1472"/>
                  </a:lnTo>
                  <a:lnTo>
                    <a:pt x="190" y="1461"/>
                  </a:lnTo>
                  <a:lnTo>
                    <a:pt x="185" y="1446"/>
                  </a:lnTo>
                  <a:lnTo>
                    <a:pt x="181" y="1426"/>
                  </a:lnTo>
                  <a:lnTo>
                    <a:pt x="179" y="1411"/>
                  </a:lnTo>
                  <a:lnTo>
                    <a:pt x="153" y="1411"/>
                  </a:lnTo>
                  <a:lnTo>
                    <a:pt x="151" y="1407"/>
                  </a:lnTo>
                  <a:lnTo>
                    <a:pt x="150" y="1404"/>
                  </a:lnTo>
                  <a:lnTo>
                    <a:pt x="150" y="1400"/>
                  </a:lnTo>
                  <a:lnTo>
                    <a:pt x="148" y="1395"/>
                  </a:lnTo>
                  <a:lnTo>
                    <a:pt x="158" y="1376"/>
                  </a:lnTo>
                  <a:lnTo>
                    <a:pt x="164" y="1353"/>
                  </a:lnTo>
                  <a:lnTo>
                    <a:pt x="162" y="1330"/>
                  </a:lnTo>
                  <a:lnTo>
                    <a:pt x="160" y="1304"/>
                  </a:lnTo>
                  <a:lnTo>
                    <a:pt x="160" y="1276"/>
                  </a:lnTo>
                  <a:lnTo>
                    <a:pt x="186" y="1280"/>
                  </a:lnTo>
                  <a:lnTo>
                    <a:pt x="186" y="1287"/>
                  </a:lnTo>
                  <a:lnTo>
                    <a:pt x="190" y="1294"/>
                  </a:lnTo>
                  <a:lnTo>
                    <a:pt x="193" y="1299"/>
                  </a:lnTo>
                  <a:lnTo>
                    <a:pt x="193" y="1306"/>
                  </a:lnTo>
                  <a:lnTo>
                    <a:pt x="195" y="1315"/>
                  </a:lnTo>
                  <a:lnTo>
                    <a:pt x="209" y="1313"/>
                  </a:lnTo>
                  <a:lnTo>
                    <a:pt x="220" y="1313"/>
                  </a:lnTo>
                  <a:lnTo>
                    <a:pt x="234" y="1315"/>
                  </a:lnTo>
                  <a:lnTo>
                    <a:pt x="239" y="1308"/>
                  </a:lnTo>
                  <a:lnTo>
                    <a:pt x="242" y="1303"/>
                  </a:lnTo>
                  <a:lnTo>
                    <a:pt x="244" y="1296"/>
                  </a:lnTo>
                  <a:lnTo>
                    <a:pt x="244" y="1283"/>
                  </a:lnTo>
                  <a:lnTo>
                    <a:pt x="244" y="1280"/>
                  </a:lnTo>
                  <a:lnTo>
                    <a:pt x="244" y="1276"/>
                  </a:lnTo>
                  <a:lnTo>
                    <a:pt x="244" y="1273"/>
                  </a:lnTo>
                  <a:lnTo>
                    <a:pt x="246" y="1269"/>
                  </a:lnTo>
                  <a:lnTo>
                    <a:pt x="246" y="1266"/>
                  </a:lnTo>
                  <a:lnTo>
                    <a:pt x="246" y="1262"/>
                  </a:lnTo>
                  <a:lnTo>
                    <a:pt x="244" y="1257"/>
                  </a:lnTo>
                  <a:lnTo>
                    <a:pt x="237" y="1247"/>
                  </a:lnTo>
                  <a:lnTo>
                    <a:pt x="227" y="1234"/>
                  </a:lnTo>
                  <a:lnTo>
                    <a:pt x="218" y="1222"/>
                  </a:lnTo>
                  <a:lnTo>
                    <a:pt x="216" y="1203"/>
                  </a:lnTo>
                  <a:lnTo>
                    <a:pt x="218" y="1184"/>
                  </a:lnTo>
                  <a:lnTo>
                    <a:pt x="223" y="1166"/>
                  </a:lnTo>
                  <a:lnTo>
                    <a:pt x="225" y="1149"/>
                  </a:lnTo>
                  <a:lnTo>
                    <a:pt x="244" y="1149"/>
                  </a:lnTo>
                  <a:lnTo>
                    <a:pt x="249" y="1138"/>
                  </a:lnTo>
                  <a:lnTo>
                    <a:pt x="235" y="1128"/>
                  </a:lnTo>
                  <a:lnTo>
                    <a:pt x="223" y="1114"/>
                  </a:lnTo>
                  <a:lnTo>
                    <a:pt x="213" y="1098"/>
                  </a:lnTo>
                  <a:lnTo>
                    <a:pt x="206" y="1081"/>
                  </a:lnTo>
                  <a:lnTo>
                    <a:pt x="202" y="1069"/>
                  </a:lnTo>
                  <a:lnTo>
                    <a:pt x="200" y="1053"/>
                  </a:lnTo>
                  <a:lnTo>
                    <a:pt x="200" y="1034"/>
                  </a:lnTo>
                  <a:lnTo>
                    <a:pt x="202" y="1016"/>
                  </a:lnTo>
                  <a:lnTo>
                    <a:pt x="206" y="1004"/>
                  </a:lnTo>
                  <a:lnTo>
                    <a:pt x="181" y="997"/>
                  </a:lnTo>
                  <a:lnTo>
                    <a:pt x="155" y="981"/>
                  </a:lnTo>
                  <a:lnTo>
                    <a:pt x="132" y="962"/>
                  </a:lnTo>
                  <a:lnTo>
                    <a:pt x="115" y="940"/>
                  </a:lnTo>
                  <a:lnTo>
                    <a:pt x="106" y="915"/>
                  </a:lnTo>
                  <a:lnTo>
                    <a:pt x="80" y="912"/>
                  </a:lnTo>
                  <a:lnTo>
                    <a:pt x="76" y="901"/>
                  </a:lnTo>
                  <a:lnTo>
                    <a:pt x="71" y="887"/>
                  </a:lnTo>
                  <a:lnTo>
                    <a:pt x="68" y="875"/>
                  </a:lnTo>
                  <a:lnTo>
                    <a:pt x="68" y="864"/>
                  </a:lnTo>
                  <a:lnTo>
                    <a:pt x="80" y="861"/>
                  </a:lnTo>
                  <a:lnTo>
                    <a:pt x="83" y="847"/>
                  </a:lnTo>
                  <a:lnTo>
                    <a:pt x="82" y="835"/>
                  </a:lnTo>
                  <a:lnTo>
                    <a:pt x="80" y="819"/>
                  </a:lnTo>
                  <a:lnTo>
                    <a:pt x="76" y="817"/>
                  </a:lnTo>
                  <a:lnTo>
                    <a:pt x="73" y="816"/>
                  </a:lnTo>
                  <a:lnTo>
                    <a:pt x="68" y="812"/>
                  </a:lnTo>
                  <a:lnTo>
                    <a:pt x="62" y="809"/>
                  </a:lnTo>
                  <a:lnTo>
                    <a:pt x="59" y="805"/>
                  </a:lnTo>
                  <a:lnTo>
                    <a:pt x="55" y="802"/>
                  </a:lnTo>
                  <a:lnTo>
                    <a:pt x="52" y="800"/>
                  </a:lnTo>
                  <a:lnTo>
                    <a:pt x="52" y="798"/>
                  </a:lnTo>
                  <a:lnTo>
                    <a:pt x="54" y="796"/>
                  </a:lnTo>
                  <a:lnTo>
                    <a:pt x="55" y="795"/>
                  </a:lnTo>
                  <a:lnTo>
                    <a:pt x="57" y="791"/>
                  </a:lnTo>
                  <a:lnTo>
                    <a:pt x="57" y="788"/>
                  </a:lnTo>
                  <a:lnTo>
                    <a:pt x="57" y="784"/>
                  </a:lnTo>
                  <a:lnTo>
                    <a:pt x="48" y="772"/>
                  </a:lnTo>
                  <a:lnTo>
                    <a:pt x="36" y="765"/>
                  </a:lnTo>
                  <a:lnTo>
                    <a:pt x="24" y="758"/>
                  </a:lnTo>
                  <a:lnTo>
                    <a:pt x="14" y="749"/>
                  </a:lnTo>
                  <a:lnTo>
                    <a:pt x="5" y="737"/>
                  </a:lnTo>
                  <a:lnTo>
                    <a:pt x="0" y="720"/>
                  </a:lnTo>
                  <a:lnTo>
                    <a:pt x="14" y="723"/>
                  </a:lnTo>
                  <a:lnTo>
                    <a:pt x="26" y="728"/>
                  </a:lnTo>
                  <a:lnTo>
                    <a:pt x="36" y="732"/>
                  </a:lnTo>
                  <a:lnTo>
                    <a:pt x="45" y="730"/>
                  </a:lnTo>
                  <a:lnTo>
                    <a:pt x="52" y="723"/>
                  </a:lnTo>
                  <a:lnTo>
                    <a:pt x="48" y="709"/>
                  </a:lnTo>
                  <a:lnTo>
                    <a:pt x="48" y="693"/>
                  </a:lnTo>
                  <a:lnTo>
                    <a:pt x="54" y="674"/>
                  </a:lnTo>
                  <a:lnTo>
                    <a:pt x="59" y="657"/>
                  </a:lnTo>
                  <a:lnTo>
                    <a:pt x="66" y="641"/>
                  </a:lnTo>
                  <a:lnTo>
                    <a:pt x="68" y="631"/>
                  </a:lnTo>
                  <a:lnTo>
                    <a:pt x="62" y="618"/>
                  </a:lnTo>
                  <a:lnTo>
                    <a:pt x="54" y="606"/>
                  </a:lnTo>
                  <a:lnTo>
                    <a:pt x="45" y="596"/>
                  </a:lnTo>
                  <a:lnTo>
                    <a:pt x="42" y="594"/>
                  </a:lnTo>
                  <a:lnTo>
                    <a:pt x="35" y="594"/>
                  </a:lnTo>
                  <a:lnTo>
                    <a:pt x="28" y="592"/>
                  </a:lnTo>
                  <a:lnTo>
                    <a:pt x="22" y="590"/>
                  </a:lnTo>
                  <a:lnTo>
                    <a:pt x="19" y="589"/>
                  </a:lnTo>
                  <a:lnTo>
                    <a:pt x="15" y="580"/>
                  </a:lnTo>
                  <a:lnTo>
                    <a:pt x="14" y="568"/>
                  </a:lnTo>
                  <a:lnTo>
                    <a:pt x="14" y="554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9" y="550"/>
                  </a:lnTo>
                  <a:lnTo>
                    <a:pt x="31" y="531"/>
                  </a:lnTo>
                  <a:lnTo>
                    <a:pt x="33" y="515"/>
                  </a:lnTo>
                  <a:lnTo>
                    <a:pt x="38" y="501"/>
                  </a:lnTo>
                  <a:lnTo>
                    <a:pt x="45" y="501"/>
                  </a:lnTo>
                  <a:lnTo>
                    <a:pt x="48" y="501"/>
                  </a:lnTo>
                  <a:lnTo>
                    <a:pt x="52" y="501"/>
                  </a:lnTo>
                  <a:lnTo>
                    <a:pt x="55" y="501"/>
                  </a:lnTo>
                  <a:lnTo>
                    <a:pt x="59" y="501"/>
                  </a:lnTo>
                  <a:lnTo>
                    <a:pt x="64" y="501"/>
                  </a:lnTo>
                  <a:lnTo>
                    <a:pt x="68" y="482"/>
                  </a:lnTo>
                  <a:lnTo>
                    <a:pt x="76" y="470"/>
                  </a:lnTo>
                  <a:lnTo>
                    <a:pt x="90" y="463"/>
                  </a:lnTo>
                  <a:lnTo>
                    <a:pt x="110" y="461"/>
                  </a:lnTo>
                  <a:lnTo>
                    <a:pt x="120" y="468"/>
                  </a:lnTo>
                  <a:lnTo>
                    <a:pt x="131" y="470"/>
                  </a:lnTo>
                  <a:lnTo>
                    <a:pt x="143" y="468"/>
                  </a:lnTo>
                  <a:lnTo>
                    <a:pt x="157" y="466"/>
                  </a:lnTo>
                  <a:lnTo>
                    <a:pt x="157" y="454"/>
                  </a:lnTo>
                  <a:lnTo>
                    <a:pt x="169" y="458"/>
                  </a:lnTo>
                  <a:lnTo>
                    <a:pt x="176" y="460"/>
                  </a:lnTo>
                  <a:lnTo>
                    <a:pt x="183" y="463"/>
                  </a:lnTo>
                  <a:lnTo>
                    <a:pt x="190" y="465"/>
                  </a:lnTo>
                  <a:lnTo>
                    <a:pt x="200" y="466"/>
                  </a:lnTo>
                  <a:lnTo>
                    <a:pt x="218" y="466"/>
                  </a:lnTo>
                  <a:lnTo>
                    <a:pt x="216" y="480"/>
                  </a:lnTo>
                  <a:lnTo>
                    <a:pt x="214" y="493"/>
                  </a:lnTo>
                  <a:lnTo>
                    <a:pt x="211" y="505"/>
                  </a:lnTo>
                  <a:lnTo>
                    <a:pt x="230" y="508"/>
                  </a:lnTo>
                  <a:lnTo>
                    <a:pt x="247" y="514"/>
                  </a:lnTo>
                  <a:lnTo>
                    <a:pt x="263" y="519"/>
                  </a:lnTo>
                  <a:lnTo>
                    <a:pt x="270" y="512"/>
                  </a:lnTo>
                  <a:lnTo>
                    <a:pt x="281" y="501"/>
                  </a:lnTo>
                  <a:lnTo>
                    <a:pt x="295" y="493"/>
                  </a:lnTo>
                  <a:lnTo>
                    <a:pt x="307" y="484"/>
                  </a:lnTo>
                  <a:lnTo>
                    <a:pt x="319" y="480"/>
                  </a:lnTo>
                  <a:lnTo>
                    <a:pt x="330" y="480"/>
                  </a:lnTo>
                  <a:lnTo>
                    <a:pt x="349" y="489"/>
                  </a:lnTo>
                  <a:lnTo>
                    <a:pt x="368" y="500"/>
                  </a:lnTo>
                  <a:lnTo>
                    <a:pt x="385" y="510"/>
                  </a:lnTo>
                  <a:lnTo>
                    <a:pt x="406" y="515"/>
                  </a:lnTo>
                  <a:lnTo>
                    <a:pt x="417" y="515"/>
                  </a:lnTo>
                  <a:lnTo>
                    <a:pt x="426" y="508"/>
                  </a:lnTo>
                  <a:lnTo>
                    <a:pt x="431" y="501"/>
                  </a:lnTo>
                  <a:lnTo>
                    <a:pt x="436" y="496"/>
                  </a:lnTo>
                  <a:lnTo>
                    <a:pt x="467" y="496"/>
                  </a:lnTo>
                  <a:lnTo>
                    <a:pt x="518" y="489"/>
                  </a:lnTo>
                  <a:lnTo>
                    <a:pt x="565" y="489"/>
                  </a:lnTo>
                  <a:lnTo>
                    <a:pt x="609" y="493"/>
                  </a:lnTo>
                  <a:lnTo>
                    <a:pt x="621" y="463"/>
                  </a:lnTo>
                  <a:lnTo>
                    <a:pt x="633" y="432"/>
                  </a:lnTo>
                  <a:lnTo>
                    <a:pt x="644" y="428"/>
                  </a:lnTo>
                  <a:lnTo>
                    <a:pt x="659" y="425"/>
                  </a:lnTo>
                  <a:lnTo>
                    <a:pt x="672" y="419"/>
                  </a:lnTo>
                  <a:lnTo>
                    <a:pt x="670" y="418"/>
                  </a:lnTo>
                  <a:lnTo>
                    <a:pt x="668" y="414"/>
                  </a:lnTo>
                  <a:lnTo>
                    <a:pt x="668" y="411"/>
                  </a:lnTo>
                  <a:lnTo>
                    <a:pt x="666" y="404"/>
                  </a:lnTo>
                  <a:lnTo>
                    <a:pt x="680" y="404"/>
                  </a:lnTo>
                  <a:lnTo>
                    <a:pt x="689" y="404"/>
                  </a:lnTo>
                  <a:lnTo>
                    <a:pt x="701" y="404"/>
                  </a:lnTo>
                  <a:lnTo>
                    <a:pt x="701" y="397"/>
                  </a:lnTo>
                  <a:lnTo>
                    <a:pt x="712" y="376"/>
                  </a:lnTo>
                  <a:lnTo>
                    <a:pt x="719" y="351"/>
                  </a:lnTo>
                  <a:lnTo>
                    <a:pt x="724" y="327"/>
                  </a:lnTo>
                  <a:lnTo>
                    <a:pt x="724" y="297"/>
                  </a:lnTo>
                  <a:lnTo>
                    <a:pt x="736" y="280"/>
                  </a:lnTo>
                  <a:lnTo>
                    <a:pt x="748" y="262"/>
                  </a:lnTo>
                  <a:lnTo>
                    <a:pt x="759" y="243"/>
                  </a:lnTo>
                  <a:lnTo>
                    <a:pt x="761" y="241"/>
                  </a:lnTo>
                  <a:lnTo>
                    <a:pt x="761" y="241"/>
                  </a:lnTo>
                  <a:lnTo>
                    <a:pt x="761" y="241"/>
                  </a:lnTo>
                  <a:lnTo>
                    <a:pt x="761" y="240"/>
                  </a:lnTo>
                  <a:lnTo>
                    <a:pt x="759" y="240"/>
                  </a:lnTo>
                  <a:lnTo>
                    <a:pt x="755" y="233"/>
                  </a:lnTo>
                  <a:lnTo>
                    <a:pt x="740" y="233"/>
                  </a:lnTo>
                  <a:lnTo>
                    <a:pt x="740" y="213"/>
                  </a:lnTo>
                  <a:lnTo>
                    <a:pt x="750" y="210"/>
                  </a:lnTo>
                  <a:lnTo>
                    <a:pt x="757" y="206"/>
                  </a:lnTo>
                  <a:lnTo>
                    <a:pt x="771" y="205"/>
                  </a:lnTo>
                  <a:lnTo>
                    <a:pt x="787" y="212"/>
                  </a:lnTo>
                  <a:lnTo>
                    <a:pt x="810" y="217"/>
                  </a:lnTo>
                  <a:lnTo>
                    <a:pt x="834" y="220"/>
                  </a:lnTo>
                  <a:lnTo>
                    <a:pt x="860" y="222"/>
                  </a:lnTo>
                  <a:lnTo>
                    <a:pt x="883" y="224"/>
                  </a:lnTo>
                  <a:lnTo>
                    <a:pt x="881" y="231"/>
                  </a:lnTo>
                  <a:lnTo>
                    <a:pt x="881" y="234"/>
                  </a:lnTo>
                  <a:lnTo>
                    <a:pt x="879" y="238"/>
                  </a:lnTo>
                  <a:lnTo>
                    <a:pt x="881" y="240"/>
                  </a:lnTo>
                  <a:lnTo>
                    <a:pt x="883" y="243"/>
                  </a:lnTo>
                  <a:lnTo>
                    <a:pt x="886" y="245"/>
                  </a:lnTo>
                  <a:lnTo>
                    <a:pt x="892" y="247"/>
                  </a:lnTo>
                  <a:lnTo>
                    <a:pt x="899" y="248"/>
                  </a:lnTo>
                  <a:lnTo>
                    <a:pt x="906" y="248"/>
                  </a:lnTo>
                  <a:lnTo>
                    <a:pt x="909" y="250"/>
                  </a:lnTo>
                  <a:lnTo>
                    <a:pt x="911" y="254"/>
                  </a:lnTo>
                  <a:lnTo>
                    <a:pt x="912" y="255"/>
                  </a:lnTo>
                  <a:lnTo>
                    <a:pt x="914" y="257"/>
                  </a:lnTo>
                  <a:lnTo>
                    <a:pt x="914" y="259"/>
                  </a:lnTo>
                  <a:lnTo>
                    <a:pt x="918" y="261"/>
                  </a:lnTo>
                  <a:lnTo>
                    <a:pt x="921" y="262"/>
                  </a:lnTo>
                  <a:lnTo>
                    <a:pt x="921" y="259"/>
                  </a:lnTo>
                  <a:lnTo>
                    <a:pt x="923" y="255"/>
                  </a:lnTo>
                  <a:lnTo>
                    <a:pt x="925" y="252"/>
                  </a:lnTo>
                  <a:lnTo>
                    <a:pt x="926" y="248"/>
                  </a:lnTo>
                  <a:lnTo>
                    <a:pt x="928" y="243"/>
                  </a:lnTo>
                  <a:lnTo>
                    <a:pt x="926" y="238"/>
                  </a:lnTo>
                  <a:lnTo>
                    <a:pt x="923" y="227"/>
                  </a:lnTo>
                  <a:lnTo>
                    <a:pt x="921" y="213"/>
                  </a:lnTo>
                  <a:lnTo>
                    <a:pt x="935" y="201"/>
                  </a:lnTo>
                  <a:lnTo>
                    <a:pt x="951" y="184"/>
                  </a:lnTo>
                  <a:lnTo>
                    <a:pt x="968" y="163"/>
                  </a:lnTo>
                  <a:lnTo>
                    <a:pt x="988" y="140"/>
                  </a:lnTo>
                  <a:lnTo>
                    <a:pt x="1007" y="119"/>
                  </a:lnTo>
                  <a:lnTo>
                    <a:pt x="1024" y="102"/>
                  </a:lnTo>
                  <a:lnTo>
                    <a:pt x="1042" y="88"/>
                  </a:lnTo>
                  <a:lnTo>
                    <a:pt x="1056" y="82"/>
                  </a:lnTo>
                  <a:lnTo>
                    <a:pt x="1061" y="96"/>
                  </a:lnTo>
                  <a:lnTo>
                    <a:pt x="1070" y="110"/>
                  </a:lnTo>
                  <a:lnTo>
                    <a:pt x="1078" y="124"/>
                  </a:lnTo>
                  <a:lnTo>
                    <a:pt x="1089" y="131"/>
                  </a:lnTo>
                  <a:lnTo>
                    <a:pt x="1104" y="137"/>
                  </a:lnTo>
                  <a:lnTo>
                    <a:pt x="1118" y="138"/>
                  </a:lnTo>
                  <a:lnTo>
                    <a:pt x="1132" y="144"/>
                  </a:lnTo>
                  <a:lnTo>
                    <a:pt x="1134" y="147"/>
                  </a:lnTo>
                  <a:lnTo>
                    <a:pt x="1136" y="151"/>
                  </a:lnTo>
                  <a:lnTo>
                    <a:pt x="1136" y="154"/>
                  </a:lnTo>
                  <a:lnTo>
                    <a:pt x="1138" y="156"/>
                  </a:lnTo>
                  <a:lnTo>
                    <a:pt x="1139" y="159"/>
                  </a:lnTo>
                  <a:lnTo>
                    <a:pt x="1143" y="163"/>
                  </a:lnTo>
                  <a:lnTo>
                    <a:pt x="1153" y="158"/>
                  </a:lnTo>
                  <a:lnTo>
                    <a:pt x="1164" y="158"/>
                  </a:lnTo>
                  <a:lnTo>
                    <a:pt x="1173" y="159"/>
                  </a:lnTo>
                  <a:lnTo>
                    <a:pt x="1181" y="163"/>
                  </a:lnTo>
                  <a:lnTo>
                    <a:pt x="1185" y="158"/>
                  </a:lnTo>
                  <a:lnTo>
                    <a:pt x="1188" y="154"/>
                  </a:lnTo>
                  <a:lnTo>
                    <a:pt x="1194" y="151"/>
                  </a:lnTo>
                  <a:lnTo>
                    <a:pt x="1197" y="147"/>
                  </a:lnTo>
                  <a:lnTo>
                    <a:pt x="1202" y="144"/>
                  </a:lnTo>
                  <a:lnTo>
                    <a:pt x="1204" y="140"/>
                  </a:lnTo>
                  <a:lnTo>
                    <a:pt x="1211" y="123"/>
                  </a:lnTo>
                  <a:lnTo>
                    <a:pt x="1214" y="103"/>
                  </a:lnTo>
                  <a:lnTo>
                    <a:pt x="1220" y="86"/>
                  </a:lnTo>
                  <a:lnTo>
                    <a:pt x="1225" y="70"/>
                  </a:lnTo>
                  <a:lnTo>
                    <a:pt x="1235" y="56"/>
                  </a:lnTo>
                  <a:lnTo>
                    <a:pt x="1251" y="48"/>
                  </a:lnTo>
                  <a:lnTo>
                    <a:pt x="1256" y="48"/>
                  </a:lnTo>
                  <a:lnTo>
                    <a:pt x="1269" y="48"/>
                  </a:lnTo>
                  <a:lnTo>
                    <a:pt x="1284" y="48"/>
                  </a:lnTo>
                  <a:lnTo>
                    <a:pt x="1300" y="48"/>
                  </a:lnTo>
                  <a:lnTo>
                    <a:pt x="1314" y="48"/>
                  </a:lnTo>
                  <a:lnTo>
                    <a:pt x="1324" y="48"/>
                  </a:lnTo>
                  <a:lnTo>
                    <a:pt x="1328" y="34"/>
                  </a:lnTo>
                  <a:lnTo>
                    <a:pt x="1333" y="21"/>
                  </a:lnTo>
                  <a:lnTo>
                    <a:pt x="1344" y="13"/>
                  </a:lnTo>
                  <a:lnTo>
                    <a:pt x="1349" y="9"/>
                  </a:lnTo>
                  <a:lnTo>
                    <a:pt x="1354" y="7"/>
                  </a:lnTo>
                  <a:lnTo>
                    <a:pt x="1363" y="6"/>
                  </a:lnTo>
                  <a:lnTo>
                    <a:pt x="1370" y="16"/>
                  </a:lnTo>
                  <a:lnTo>
                    <a:pt x="1380" y="21"/>
                  </a:lnTo>
                  <a:lnTo>
                    <a:pt x="1394" y="25"/>
                  </a:lnTo>
                  <a:lnTo>
                    <a:pt x="1412" y="25"/>
                  </a:lnTo>
                  <a:lnTo>
                    <a:pt x="1410" y="42"/>
                  </a:lnTo>
                  <a:lnTo>
                    <a:pt x="1405" y="55"/>
                  </a:lnTo>
                  <a:lnTo>
                    <a:pt x="1396" y="55"/>
                  </a:lnTo>
                  <a:lnTo>
                    <a:pt x="1396" y="63"/>
                  </a:lnTo>
                  <a:lnTo>
                    <a:pt x="1405" y="67"/>
                  </a:lnTo>
                  <a:lnTo>
                    <a:pt x="1405" y="72"/>
                  </a:lnTo>
                  <a:lnTo>
                    <a:pt x="1405" y="76"/>
                  </a:lnTo>
                  <a:lnTo>
                    <a:pt x="1403" y="79"/>
                  </a:lnTo>
                  <a:lnTo>
                    <a:pt x="1401" y="82"/>
                  </a:lnTo>
                  <a:lnTo>
                    <a:pt x="1399" y="84"/>
                  </a:lnTo>
                  <a:lnTo>
                    <a:pt x="1399" y="86"/>
                  </a:lnTo>
                  <a:lnTo>
                    <a:pt x="1399" y="88"/>
                  </a:lnTo>
                  <a:lnTo>
                    <a:pt x="1401" y="89"/>
                  </a:lnTo>
                  <a:lnTo>
                    <a:pt x="1406" y="100"/>
                  </a:lnTo>
                  <a:lnTo>
                    <a:pt x="1412" y="116"/>
                  </a:lnTo>
                  <a:lnTo>
                    <a:pt x="1420" y="133"/>
                  </a:lnTo>
                  <a:lnTo>
                    <a:pt x="1427" y="149"/>
                  </a:lnTo>
                  <a:lnTo>
                    <a:pt x="1434" y="163"/>
                  </a:lnTo>
                  <a:lnTo>
                    <a:pt x="1440" y="170"/>
                  </a:lnTo>
                  <a:lnTo>
                    <a:pt x="1443" y="172"/>
                  </a:lnTo>
                  <a:lnTo>
                    <a:pt x="1447" y="172"/>
                  </a:lnTo>
                  <a:lnTo>
                    <a:pt x="1452" y="172"/>
                  </a:lnTo>
                  <a:lnTo>
                    <a:pt x="1457" y="172"/>
                  </a:lnTo>
                  <a:lnTo>
                    <a:pt x="1462" y="172"/>
                  </a:lnTo>
                  <a:lnTo>
                    <a:pt x="1466" y="175"/>
                  </a:lnTo>
                  <a:lnTo>
                    <a:pt x="1469" y="177"/>
                  </a:lnTo>
                  <a:lnTo>
                    <a:pt x="1471" y="182"/>
                  </a:lnTo>
                  <a:lnTo>
                    <a:pt x="1471" y="185"/>
                  </a:lnTo>
                  <a:lnTo>
                    <a:pt x="1473" y="191"/>
                  </a:lnTo>
                  <a:lnTo>
                    <a:pt x="1475" y="194"/>
                  </a:lnTo>
                  <a:lnTo>
                    <a:pt x="1476" y="198"/>
                  </a:lnTo>
                  <a:lnTo>
                    <a:pt x="1482" y="201"/>
                  </a:lnTo>
                  <a:lnTo>
                    <a:pt x="1483" y="203"/>
                  </a:lnTo>
                  <a:lnTo>
                    <a:pt x="1485" y="203"/>
                  </a:lnTo>
                  <a:lnTo>
                    <a:pt x="1487" y="203"/>
                  </a:lnTo>
                  <a:lnTo>
                    <a:pt x="1488" y="205"/>
                  </a:lnTo>
                  <a:lnTo>
                    <a:pt x="1492" y="205"/>
                  </a:lnTo>
                  <a:lnTo>
                    <a:pt x="1494" y="212"/>
                  </a:lnTo>
                  <a:lnTo>
                    <a:pt x="1495" y="215"/>
                  </a:lnTo>
                  <a:lnTo>
                    <a:pt x="1497" y="219"/>
                  </a:lnTo>
                  <a:lnTo>
                    <a:pt x="1499" y="220"/>
                  </a:lnTo>
                  <a:lnTo>
                    <a:pt x="1501" y="222"/>
                  </a:lnTo>
                  <a:lnTo>
                    <a:pt x="1502" y="224"/>
                  </a:lnTo>
                  <a:lnTo>
                    <a:pt x="1504" y="227"/>
                  </a:lnTo>
                  <a:lnTo>
                    <a:pt x="1506" y="241"/>
                  </a:lnTo>
                  <a:lnTo>
                    <a:pt x="1502" y="255"/>
                  </a:lnTo>
                  <a:lnTo>
                    <a:pt x="1501" y="269"/>
                  </a:lnTo>
                  <a:lnTo>
                    <a:pt x="1501" y="285"/>
                  </a:lnTo>
                  <a:lnTo>
                    <a:pt x="1506" y="302"/>
                  </a:lnTo>
                  <a:lnTo>
                    <a:pt x="1511" y="323"/>
                  </a:lnTo>
                  <a:lnTo>
                    <a:pt x="1513" y="344"/>
                  </a:lnTo>
                  <a:lnTo>
                    <a:pt x="1508" y="367"/>
                  </a:lnTo>
                  <a:lnTo>
                    <a:pt x="1508" y="367"/>
                  </a:lnTo>
                  <a:lnTo>
                    <a:pt x="1504" y="369"/>
                  </a:lnTo>
                  <a:lnTo>
                    <a:pt x="1502" y="372"/>
                  </a:lnTo>
                  <a:lnTo>
                    <a:pt x="1499" y="374"/>
                  </a:lnTo>
                  <a:lnTo>
                    <a:pt x="1495" y="377"/>
                  </a:lnTo>
                  <a:lnTo>
                    <a:pt x="1492" y="379"/>
                  </a:lnTo>
                  <a:lnTo>
                    <a:pt x="1490" y="381"/>
                  </a:lnTo>
                  <a:lnTo>
                    <a:pt x="1488" y="381"/>
                  </a:lnTo>
                  <a:lnTo>
                    <a:pt x="1488" y="412"/>
                  </a:lnTo>
                  <a:lnTo>
                    <a:pt x="1483" y="419"/>
                  </a:lnTo>
                  <a:lnTo>
                    <a:pt x="1476" y="425"/>
                  </a:lnTo>
                  <a:lnTo>
                    <a:pt x="1468" y="428"/>
                  </a:lnTo>
                  <a:lnTo>
                    <a:pt x="1461" y="432"/>
                  </a:lnTo>
                  <a:lnTo>
                    <a:pt x="1454" y="439"/>
                  </a:lnTo>
                  <a:lnTo>
                    <a:pt x="1450" y="449"/>
                  </a:lnTo>
                  <a:lnTo>
                    <a:pt x="1447" y="466"/>
                  </a:lnTo>
                  <a:lnTo>
                    <a:pt x="1448" y="470"/>
                  </a:lnTo>
                  <a:lnTo>
                    <a:pt x="1450" y="473"/>
                  </a:lnTo>
                  <a:lnTo>
                    <a:pt x="1450" y="479"/>
                  </a:lnTo>
                  <a:lnTo>
                    <a:pt x="1450" y="486"/>
                  </a:lnTo>
                  <a:lnTo>
                    <a:pt x="1462" y="486"/>
                  </a:lnTo>
                  <a:lnTo>
                    <a:pt x="1478" y="505"/>
                  </a:lnTo>
                  <a:lnTo>
                    <a:pt x="1499" y="519"/>
                  </a:lnTo>
                  <a:lnTo>
                    <a:pt x="1523" y="529"/>
                  </a:lnTo>
                  <a:lnTo>
                    <a:pt x="1548" y="540"/>
                  </a:lnTo>
                  <a:lnTo>
                    <a:pt x="1572" y="549"/>
                  </a:lnTo>
                  <a:lnTo>
                    <a:pt x="1597" y="559"/>
                  </a:lnTo>
                  <a:lnTo>
                    <a:pt x="1619" y="573"/>
                  </a:lnTo>
                  <a:lnTo>
                    <a:pt x="1626" y="582"/>
                  </a:lnTo>
                  <a:lnTo>
                    <a:pt x="1630" y="594"/>
                  </a:lnTo>
                  <a:lnTo>
                    <a:pt x="1633" y="604"/>
                  </a:lnTo>
                  <a:lnTo>
                    <a:pt x="1639" y="617"/>
                  </a:lnTo>
                  <a:lnTo>
                    <a:pt x="1642" y="618"/>
                  </a:lnTo>
                  <a:lnTo>
                    <a:pt x="1647" y="622"/>
                  </a:lnTo>
                  <a:lnTo>
                    <a:pt x="1653" y="624"/>
                  </a:lnTo>
                  <a:lnTo>
                    <a:pt x="1658" y="625"/>
                  </a:lnTo>
                  <a:lnTo>
                    <a:pt x="1661" y="627"/>
                  </a:lnTo>
                  <a:lnTo>
                    <a:pt x="1665" y="631"/>
                  </a:lnTo>
                  <a:lnTo>
                    <a:pt x="1674" y="645"/>
                  </a:lnTo>
                  <a:lnTo>
                    <a:pt x="1680" y="657"/>
                  </a:lnTo>
                  <a:lnTo>
                    <a:pt x="1687" y="667"/>
                  </a:lnTo>
                  <a:lnTo>
                    <a:pt x="1696" y="676"/>
                  </a:lnTo>
                  <a:lnTo>
                    <a:pt x="1708" y="681"/>
                  </a:lnTo>
                  <a:lnTo>
                    <a:pt x="1728" y="685"/>
                  </a:lnTo>
                  <a:lnTo>
                    <a:pt x="1726" y="695"/>
                  </a:lnTo>
                  <a:lnTo>
                    <a:pt x="1724" y="707"/>
                  </a:lnTo>
                  <a:lnTo>
                    <a:pt x="1719" y="716"/>
                  </a:lnTo>
                  <a:lnTo>
                    <a:pt x="1731" y="720"/>
                  </a:lnTo>
                  <a:lnTo>
                    <a:pt x="1735" y="735"/>
                  </a:lnTo>
                  <a:lnTo>
                    <a:pt x="1735" y="754"/>
                  </a:lnTo>
                  <a:lnTo>
                    <a:pt x="1735" y="774"/>
                  </a:lnTo>
                  <a:lnTo>
                    <a:pt x="1733" y="791"/>
                  </a:lnTo>
                  <a:lnTo>
                    <a:pt x="1735" y="803"/>
                  </a:lnTo>
                  <a:lnTo>
                    <a:pt x="1742" y="816"/>
                  </a:lnTo>
                  <a:lnTo>
                    <a:pt x="1750" y="830"/>
                  </a:lnTo>
                  <a:lnTo>
                    <a:pt x="1757" y="842"/>
                  </a:lnTo>
                  <a:lnTo>
                    <a:pt x="1759" y="847"/>
                  </a:lnTo>
                  <a:lnTo>
                    <a:pt x="1759" y="850"/>
                  </a:lnTo>
                  <a:lnTo>
                    <a:pt x="1757" y="854"/>
                  </a:lnTo>
                  <a:lnTo>
                    <a:pt x="1757" y="856"/>
                  </a:lnTo>
                  <a:lnTo>
                    <a:pt x="1756" y="857"/>
                  </a:lnTo>
                  <a:lnTo>
                    <a:pt x="1756" y="859"/>
                  </a:lnTo>
                  <a:lnTo>
                    <a:pt x="1756" y="861"/>
                  </a:lnTo>
                  <a:lnTo>
                    <a:pt x="1757" y="863"/>
                  </a:lnTo>
                  <a:lnTo>
                    <a:pt x="1761" y="864"/>
                  </a:lnTo>
                  <a:lnTo>
                    <a:pt x="1776" y="871"/>
                  </a:lnTo>
                  <a:lnTo>
                    <a:pt x="1794" y="871"/>
                  </a:lnTo>
                  <a:lnTo>
                    <a:pt x="1813" y="873"/>
                  </a:lnTo>
                  <a:lnTo>
                    <a:pt x="1831" y="877"/>
                  </a:lnTo>
                  <a:lnTo>
                    <a:pt x="1834" y="878"/>
                  </a:lnTo>
                  <a:lnTo>
                    <a:pt x="1838" y="882"/>
                  </a:lnTo>
                  <a:lnTo>
                    <a:pt x="1839" y="887"/>
                  </a:lnTo>
                  <a:lnTo>
                    <a:pt x="1843" y="891"/>
                  </a:lnTo>
                  <a:lnTo>
                    <a:pt x="1846" y="892"/>
                  </a:lnTo>
                  <a:lnTo>
                    <a:pt x="1876" y="905"/>
                  </a:lnTo>
                  <a:lnTo>
                    <a:pt x="1907" y="912"/>
                  </a:lnTo>
                  <a:lnTo>
                    <a:pt x="1939" y="922"/>
                  </a:lnTo>
                  <a:lnTo>
                    <a:pt x="1949" y="929"/>
                  </a:lnTo>
                  <a:lnTo>
                    <a:pt x="1962" y="936"/>
                  </a:lnTo>
                  <a:lnTo>
                    <a:pt x="1972" y="941"/>
                  </a:lnTo>
                  <a:lnTo>
                    <a:pt x="2023" y="941"/>
                  </a:lnTo>
                  <a:lnTo>
                    <a:pt x="2051" y="953"/>
                  </a:lnTo>
                  <a:lnTo>
                    <a:pt x="2077" y="966"/>
                  </a:lnTo>
                  <a:lnTo>
                    <a:pt x="2105" y="978"/>
                  </a:lnTo>
                  <a:lnTo>
                    <a:pt x="2138" y="988"/>
                  </a:lnTo>
                  <a:lnTo>
                    <a:pt x="2143" y="1008"/>
                  </a:lnTo>
                  <a:lnTo>
                    <a:pt x="2152" y="1022"/>
                  </a:lnTo>
                  <a:lnTo>
                    <a:pt x="2166" y="1032"/>
                  </a:lnTo>
                  <a:lnTo>
                    <a:pt x="2180" y="1041"/>
                  </a:lnTo>
                  <a:lnTo>
                    <a:pt x="2195" y="1046"/>
                  </a:lnTo>
                  <a:lnTo>
                    <a:pt x="2213" y="1053"/>
                  </a:lnTo>
                  <a:lnTo>
                    <a:pt x="2230" y="1062"/>
                  </a:lnTo>
                  <a:lnTo>
                    <a:pt x="2243" y="1070"/>
                  </a:lnTo>
                  <a:lnTo>
                    <a:pt x="2253" y="1084"/>
                  </a:lnTo>
                  <a:lnTo>
                    <a:pt x="2265" y="1097"/>
                  </a:lnTo>
                  <a:lnTo>
                    <a:pt x="2279" y="1104"/>
                  </a:lnTo>
                  <a:lnTo>
                    <a:pt x="2290" y="1104"/>
                  </a:lnTo>
                  <a:lnTo>
                    <a:pt x="2304" y="1104"/>
                  </a:lnTo>
                  <a:lnTo>
                    <a:pt x="2318" y="1104"/>
                  </a:lnTo>
                  <a:lnTo>
                    <a:pt x="2330" y="1104"/>
                  </a:lnTo>
                  <a:lnTo>
                    <a:pt x="2330" y="1109"/>
                  </a:lnTo>
                  <a:lnTo>
                    <a:pt x="2330" y="1114"/>
                  </a:lnTo>
                  <a:lnTo>
                    <a:pt x="2330" y="1116"/>
                  </a:lnTo>
                  <a:lnTo>
                    <a:pt x="2332" y="1118"/>
                  </a:lnTo>
                  <a:lnTo>
                    <a:pt x="2333" y="1121"/>
                  </a:lnTo>
                  <a:lnTo>
                    <a:pt x="2337" y="1123"/>
                  </a:lnTo>
                  <a:lnTo>
                    <a:pt x="2349" y="1126"/>
                  </a:lnTo>
                  <a:lnTo>
                    <a:pt x="2368" y="1125"/>
                  </a:lnTo>
                  <a:lnTo>
                    <a:pt x="2391" y="1121"/>
                  </a:lnTo>
                  <a:lnTo>
                    <a:pt x="2414" y="1114"/>
                  </a:lnTo>
                  <a:lnTo>
                    <a:pt x="2440" y="1107"/>
                  </a:lnTo>
                  <a:lnTo>
                    <a:pt x="2462" y="1100"/>
                  </a:lnTo>
                  <a:lnTo>
                    <a:pt x="2483" y="1093"/>
                  </a:lnTo>
                  <a:lnTo>
                    <a:pt x="2499" y="1088"/>
                  </a:lnTo>
                  <a:lnTo>
                    <a:pt x="2522" y="1084"/>
                  </a:lnTo>
                  <a:lnTo>
                    <a:pt x="2551" y="1084"/>
                  </a:lnTo>
                  <a:lnTo>
                    <a:pt x="2583" y="1084"/>
                  </a:lnTo>
                  <a:lnTo>
                    <a:pt x="2613" y="1088"/>
                  </a:lnTo>
                  <a:lnTo>
                    <a:pt x="2639" y="1091"/>
                  </a:lnTo>
                  <a:lnTo>
                    <a:pt x="2660" y="1097"/>
                  </a:lnTo>
                  <a:lnTo>
                    <a:pt x="2670" y="1098"/>
                  </a:lnTo>
                  <a:lnTo>
                    <a:pt x="2686" y="1102"/>
                  </a:lnTo>
                  <a:lnTo>
                    <a:pt x="2702" y="1105"/>
                  </a:lnTo>
                  <a:lnTo>
                    <a:pt x="2714" y="1104"/>
                  </a:lnTo>
                  <a:lnTo>
                    <a:pt x="2721" y="1091"/>
                  </a:lnTo>
                  <a:lnTo>
                    <a:pt x="2736" y="1088"/>
                  </a:lnTo>
                  <a:lnTo>
                    <a:pt x="2750" y="1086"/>
                  </a:lnTo>
                  <a:lnTo>
                    <a:pt x="2766" y="1086"/>
                  </a:lnTo>
                  <a:lnTo>
                    <a:pt x="2780" y="1083"/>
                  </a:lnTo>
                  <a:lnTo>
                    <a:pt x="2791" y="1076"/>
                  </a:lnTo>
                  <a:lnTo>
                    <a:pt x="2801" y="1063"/>
                  </a:lnTo>
                  <a:lnTo>
                    <a:pt x="2810" y="1049"/>
                  </a:lnTo>
                  <a:lnTo>
                    <a:pt x="2820" y="1037"/>
                  </a:lnTo>
                  <a:lnTo>
                    <a:pt x="2832" y="1027"/>
                  </a:lnTo>
                  <a:lnTo>
                    <a:pt x="2850" y="1018"/>
                  </a:lnTo>
                  <a:lnTo>
                    <a:pt x="2867" y="1013"/>
                  </a:lnTo>
                  <a:lnTo>
                    <a:pt x="2887" y="1008"/>
                  </a:lnTo>
                  <a:lnTo>
                    <a:pt x="2902" y="1001"/>
                  </a:lnTo>
                  <a:lnTo>
                    <a:pt x="2913" y="988"/>
                  </a:lnTo>
                  <a:lnTo>
                    <a:pt x="2899" y="971"/>
                  </a:lnTo>
                  <a:lnTo>
                    <a:pt x="2887" y="948"/>
                  </a:lnTo>
                  <a:lnTo>
                    <a:pt x="2880" y="922"/>
                  </a:lnTo>
                  <a:lnTo>
                    <a:pt x="2888" y="908"/>
                  </a:lnTo>
                  <a:lnTo>
                    <a:pt x="2895" y="894"/>
                  </a:lnTo>
                  <a:lnTo>
                    <a:pt x="2901" y="882"/>
                  </a:lnTo>
                  <a:lnTo>
                    <a:pt x="2906" y="871"/>
                  </a:lnTo>
                  <a:lnTo>
                    <a:pt x="2915" y="863"/>
                  </a:lnTo>
                  <a:lnTo>
                    <a:pt x="2927" y="857"/>
                  </a:lnTo>
                  <a:lnTo>
                    <a:pt x="2944" y="854"/>
                  </a:lnTo>
                  <a:lnTo>
                    <a:pt x="2970" y="854"/>
                  </a:lnTo>
                  <a:lnTo>
                    <a:pt x="2984" y="870"/>
                  </a:lnTo>
                  <a:lnTo>
                    <a:pt x="3004" y="882"/>
                  </a:lnTo>
                  <a:lnTo>
                    <a:pt x="3028" y="891"/>
                  </a:lnTo>
                  <a:lnTo>
                    <a:pt x="3054" y="892"/>
                  </a:lnTo>
                  <a:lnTo>
                    <a:pt x="3079" y="885"/>
                  </a:lnTo>
                  <a:lnTo>
                    <a:pt x="3091" y="875"/>
                  </a:lnTo>
                  <a:lnTo>
                    <a:pt x="3101" y="859"/>
                  </a:lnTo>
                  <a:lnTo>
                    <a:pt x="3114" y="845"/>
                  </a:lnTo>
                  <a:lnTo>
                    <a:pt x="3124" y="835"/>
                  </a:lnTo>
                  <a:lnTo>
                    <a:pt x="3140" y="831"/>
                  </a:lnTo>
                  <a:lnTo>
                    <a:pt x="3155" y="833"/>
                  </a:lnTo>
                  <a:lnTo>
                    <a:pt x="3171" y="837"/>
                  </a:lnTo>
                  <a:lnTo>
                    <a:pt x="3189" y="838"/>
                  </a:lnTo>
                  <a:lnTo>
                    <a:pt x="3206" y="835"/>
                  </a:lnTo>
                  <a:lnTo>
                    <a:pt x="3208" y="833"/>
                  </a:lnTo>
                  <a:lnTo>
                    <a:pt x="3216" y="826"/>
                  </a:lnTo>
                  <a:lnTo>
                    <a:pt x="3227" y="819"/>
                  </a:lnTo>
                  <a:lnTo>
                    <a:pt x="3237" y="810"/>
                  </a:lnTo>
                  <a:lnTo>
                    <a:pt x="3248" y="803"/>
                  </a:lnTo>
                  <a:lnTo>
                    <a:pt x="3257" y="798"/>
                  </a:lnTo>
                  <a:lnTo>
                    <a:pt x="3258" y="796"/>
                  </a:lnTo>
                  <a:lnTo>
                    <a:pt x="3258" y="777"/>
                  </a:lnTo>
                  <a:lnTo>
                    <a:pt x="3271" y="760"/>
                  </a:lnTo>
                  <a:lnTo>
                    <a:pt x="3285" y="749"/>
                  </a:lnTo>
                  <a:lnTo>
                    <a:pt x="3302" y="742"/>
                  </a:lnTo>
                  <a:lnTo>
                    <a:pt x="3323" y="739"/>
                  </a:lnTo>
                  <a:lnTo>
                    <a:pt x="3347" y="739"/>
                  </a:lnTo>
                  <a:lnTo>
                    <a:pt x="3347" y="723"/>
                  </a:lnTo>
                  <a:lnTo>
                    <a:pt x="3360" y="720"/>
                  </a:lnTo>
                  <a:lnTo>
                    <a:pt x="3363" y="718"/>
                  </a:lnTo>
                  <a:lnTo>
                    <a:pt x="3368" y="716"/>
                  </a:lnTo>
                  <a:lnTo>
                    <a:pt x="3372" y="718"/>
                  </a:lnTo>
                  <a:lnTo>
                    <a:pt x="3374" y="718"/>
                  </a:lnTo>
                  <a:lnTo>
                    <a:pt x="3377" y="721"/>
                  </a:lnTo>
                  <a:lnTo>
                    <a:pt x="3382" y="723"/>
                  </a:lnTo>
                  <a:lnTo>
                    <a:pt x="3407" y="711"/>
                  </a:lnTo>
                  <a:lnTo>
                    <a:pt x="3429" y="704"/>
                  </a:lnTo>
                  <a:lnTo>
                    <a:pt x="3450" y="702"/>
                  </a:lnTo>
                  <a:lnTo>
                    <a:pt x="3473" y="704"/>
                  </a:lnTo>
                  <a:lnTo>
                    <a:pt x="3496" y="707"/>
                  </a:lnTo>
                  <a:lnTo>
                    <a:pt x="3518" y="707"/>
                  </a:lnTo>
                  <a:lnTo>
                    <a:pt x="3543" y="704"/>
                  </a:lnTo>
                  <a:lnTo>
                    <a:pt x="3543" y="688"/>
                  </a:lnTo>
                  <a:lnTo>
                    <a:pt x="3529" y="671"/>
                  </a:lnTo>
                  <a:lnTo>
                    <a:pt x="3511" y="646"/>
                  </a:lnTo>
                  <a:lnTo>
                    <a:pt x="3492" y="622"/>
                  </a:lnTo>
                  <a:lnTo>
                    <a:pt x="3471" y="601"/>
                  </a:lnTo>
                  <a:lnTo>
                    <a:pt x="3449" y="583"/>
                  </a:lnTo>
                  <a:lnTo>
                    <a:pt x="3424" y="578"/>
                  </a:lnTo>
                  <a:lnTo>
                    <a:pt x="3419" y="575"/>
                  </a:lnTo>
                  <a:lnTo>
                    <a:pt x="3414" y="575"/>
                  </a:lnTo>
                  <a:lnTo>
                    <a:pt x="3408" y="573"/>
                  </a:lnTo>
                  <a:lnTo>
                    <a:pt x="3402" y="573"/>
                  </a:lnTo>
                  <a:lnTo>
                    <a:pt x="3393" y="587"/>
                  </a:lnTo>
                  <a:lnTo>
                    <a:pt x="3381" y="597"/>
                  </a:lnTo>
                  <a:lnTo>
                    <a:pt x="3367" y="604"/>
                  </a:lnTo>
                  <a:lnTo>
                    <a:pt x="3347" y="608"/>
                  </a:lnTo>
                  <a:lnTo>
                    <a:pt x="3335" y="596"/>
                  </a:lnTo>
                  <a:lnTo>
                    <a:pt x="3319" y="590"/>
                  </a:lnTo>
                  <a:lnTo>
                    <a:pt x="3300" y="592"/>
                  </a:lnTo>
                  <a:lnTo>
                    <a:pt x="3283" y="596"/>
                  </a:lnTo>
                  <a:lnTo>
                    <a:pt x="3264" y="601"/>
                  </a:lnTo>
                  <a:lnTo>
                    <a:pt x="3244" y="604"/>
                  </a:lnTo>
                  <a:lnTo>
                    <a:pt x="3236" y="592"/>
                  </a:lnTo>
                  <a:lnTo>
                    <a:pt x="3230" y="582"/>
                  </a:lnTo>
                  <a:lnTo>
                    <a:pt x="3227" y="569"/>
                  </a:lnTo>
                  <a:lnTo>
                    <a:pt x="3225" y="550"/>
                  </a:lnTo>
                  <a:lnTo>
                    <a:pt x="3237" y="543"/>
                  </a:lnTo>
                  <a:lnTo>
                    <a:pt x="3244" y="538"/>
                  </a:lnTo>
                  <a:lnTo>
                    <a:pt x="3246" y="535"/>
                  </a:lnTo>
                  <a:lnTo>
                    <a:pt x="3246" y="528"/>
                  </a:lnTo>
                  <a:lnTo>
                    <a:pt x="3248" y="519"/>
                  </a:lnTo>
                  <a:lnTo>
                    <a:pt x="3251" y="505"/>
                  </a:lnTo>
                  <a:lnTo>
                    <a:pt x="3255" y="498"/>
                  </a:lnTo>
                  <a:lnTo>
                    <a:pt x="3262" y="484"/>
                  </a:lnTo>
                  <a:lnTo>
                    <a:pt x="3271" y="468"/>
                  </a:lnTo>
                  <a:lnTo>
                    <a:pt x="3281" y="451"/>
                  </a:lnTo>
                  <a:lnTo>
                    <a:pt x="3292" y="432"/>
                  </a:lnTo>
                  <a:lnTo>
                    <a:pt x="3302" y="414"/>
                  </a:lnTo>
                  <a:lnTo>
                    <a:pt x="3312" y="400"/>
                  </a:lnTo>
                  <a:lnTo>
                    <a:pt x="3319" y="390"/>
                  </a:lnTo>
                  <a:lnTo>
                    <a:pt x="3325" y="384"/>
                  </a:lnTo>
                  <a:lnTo>
                    <a:pt x="3335" y="384"/>
                  </a:lnTo>
                  <a:lnTo>
                    <a:pt x="3349" y="388"/>
                  </a:lnTo>
                  <a:lnTo>
                    <a:pt x="3365" y="393"/>
                  </a:lnTo>
                  <a:lnTo>
                    <a:pt x="3381" y="400"/>
                  </a:lnTo>
                  <a:lnTo>
                    <a:pt x="3396" y="407"/>
                  </a:lnTo>
                  <a:lnTo>
                    <a:pt x="3408" y="412"/>
                  </a:lnTo>
                  <a:lnTo>
                    <a:pt x="3424" y="395"/>
                  </a:lnTo>
                  <a:lnTo>
                    <a:pt x="3445" y="379"/>
                  </a:lnTo>
                  <a:lnTo>
                    <a:pt x="3471" y="367"/>
                  </a:lnTo>
                  <a:lnTo>
                    <a:pt x="3501" y="362"/>
                  </a:lnTo>
                  <a:lnTo>
                    <a:pt x="3503" y="358"/>
                  </a:lnTo>
                  <a:lnTo>
                    <a:pt x="3504" y="355"/>
                  </a:lnTo>
                  <a:lnTo>
                    <a:pt x="3506" y="351"/>
                  </a:lnTo>
                  <a:lnTo>
                    <a:pt x="3508" y="350"/>
                  </a:lnTo>
                  <a:lnTo>
                    <a:pt x="3510" y="346"/>
                  </a:lnTo>
                  <a:lnTo>
                    <a:pt x="3511" y="343"/>
                  </a:lnTo>
                  <a:lnTo>
                    <a:pt x="3513" y="336"/>
                  </a:lnTo>
                  <a:lnTo>
                    <a:pt x="3508" y="334"/>
                  </a:lnTo>
                  <a:lnTo>
                    <a:pt x="3504" y="332"/>
                  </a:lnTo>
                  <a:lnTo>
                    <a:pt x="3503" y="330"/>
                  </a:lnTo>
                  <a:lnTo>
                    <a:pt x="3503" y="329"/>
                  </a:lnTo>
                  <a:lnTo>
                    <a:pt x="3501" y="327"/>
                  </a:lnTo>
                  <a:lnTo>
                    <a:pt x="3501" y="322"/>
                  </a:lnTo>
                  <a:lnTo>
                    <a:pt x="3501" y="316"/>
                  </a:lnTo>
                  <a:lnTo>
                    <a:pt x="3520" y="288"/>
                  </a:lnTo>
                  <a:lnTo>
                    <a:pt x="3536" y="255"/>
                  </a:lnTo>
                  <a:lnTo>
                    <a:pt x="3552" y="224"/>
                  </a:lnTo>
                  <a:lnTo>
                    <a:pt x="3553" y="213"/>
                  </a:lnTo>
                  <a:lnTo>
                    <a:pt x="3555" y="203"/>
                  </a:lnTo>
                  <a:lnTo>
                    <a:pt x="3559" y="192"/>
                  </a:lnTo>
                  <a:lnTo>
                    <a:pt x="3567" y="185"/>
                  </a:lnTo>
                  <a:lnTo>
                    <a:pt x="3581" y="177"/>
                  </a:lnTo>
                  <a:lnTo>
                    <a:pt x="3594" y="170"/>
                  </a:lnTo>
                  <a:lnTo>
                    <a:pt x="3600" y="163"/>
                  </a:lnTo>
                  <a:lnTo>
                    <a:pt x="3604" y="152"/>
                  </a:lnTo>
                  <a:lnTo>
                    <a:pt x="3602" y="140"/>
                  </a:lnTo>
                  <a:lnTo>
                    <a:pt x="3600" y="128"/>
                  </a:lnTo>
                  <a:lnTo>
                    <a:pt x="3595" y="116"/>
                  </a:lnTo>
                  <a:lnTo>
                    <a:pt x="3590" y="109"/>
                  </a:lnTo>
                  <a:lnTo>
                    <a:pt x="3581" y="103"/>
                  </a:lnTo>
                  <a:lnTo>
                    <a:pt x="3571" y="103"/>
                  </a:lnTo>
                  <a:lnTo>
                    <a:pt x="3555" y="105"/>
                  </a:lnTo>
                  <a:lnTo>
                    <a:pt x="3555" y="77"/>
                  </a:lnTo>
                  <a:lnTo>
                    <a:pt x="3567" y="69"/>
                  </a:lnTo>
                  <a:lnTo>
                    <a:pt x="3576" y="58"/>
                  </a:lnTo>
                  <a:lnTo>
                    <a:pt x="3585" y="48"/>
                  </a:lnTo>
                  <a:lnTo>
                    <a:pt x="3595" y="39"/>
                  </a:lnTo>
                  <a:lnTo>
                    <a:pt x="3609" y="32"/>
                  </a:lnTo>
                  <a:lnTo>
                    <a:pt x="3628" y="28"/>
                  </a:lnTo>
                  <a:lnTo>
                    <a:pt x="3639" y="23"/>
                  </a:lnTo>
                  <a:lnTo>
                    <a:pt x="3660" y="18"/>
                  </a:lnTo>
                  <a:lnTo>
                    <a:pt x="3686" y="11"/>
                  </a:lnTo>
                  <a:lnTo>
                    <a:pt x="3714" y="7"/>
                  </a:lnTo>
                  <a:lnTo>
                    <a:pt x="3744" y="2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1" name="Google Shape;761;p12"/>
            <p:cNvGrpSpPr/>
            <p:nvPr/>
          </p:nvGrpSpPr>
          <p:grpSpPr>
            <a:xfrm>
              <a:off x="1098797" y="1630474"/>
              <a:ext cx="1809554" cy="1481328"/>
              <a:chOff x="228817" y="2250914"/>
              <a:chExt cx="975973" cy="798946"/>
            </a:xfrm>
          </p:grpSpPr>
          <p:sp>
            <p:nvSpPr>
              <p:cNvPr id="762" name="Google Shape;762;p12"/>
              <p:cNvSpPr/>
              <p:nvPr/>
            </p:nvSpPr>
            <p:spPr>
              <a:xfrm>
                <a:off x="228817" y="2335789"/>
                <a:ext cx="507251" cy="481372"/>
              </a:xfrm>
              <a:custGeom>
                <a:avLst/>
                <a:gdLst/>
                <a:ahLst/>
                <a:cxnLst/>
                <a:rect l="l" t="t" r="r" b="b"/>
                <a:pathLst>
                  <a:path w="1909859" h="1812422" extrusionOk="0">
                    <a:moveTo>
                      <a:pt x="1519138" y="1733057"/>
                    </a:moveTo>
                    <a:cubicBezTo>
                      <a:pt x="1515911" y="1762103"/>
                      <a:pt x="1547377" y="1783080"/>
                      <a:pt x="1538502" y="1812126"/>
                    </a:cubicBezTo>
                    <a:cubicBezTo>
                      <a:pt x="1474763" y="1786307"/>
                      <a:pt x="1431195" y="1732250"/>
                      <a:pt x="1373910" y="1695136"/>
                    </a:cubicBezTo>
                    <a:cubicBezTo>
                      <a:pt x="1333569" y="1668511"/>
                      <a:pt x="1291614" y="1639465"/>
                      <a:pt x="1253693" y="1606386"/>
                    </a:cubicBezTo>
                    <a:cubicBezTo>
                      <a:pt x="1210125" y="1569272"/>
                      <a:pt x="1160102" y="1538613"/>
                      <a:pt x="1111692" y="1507146"/>
                    </a:cubicBezTo>
                    <a:cubicBezTo>
                      <a:pt x="1064897" y="1477294"/>
                      <a:pt x="1029396" y="1432112"/>
                      <a:pt x="977760" y="1407907"/>
                    </a:cubicBezTo>
                    <a:cubicBezTo>
                      <a:pt x="959203" y="1399032"/>
                      <a:pt x="946294" y="1394998"/>
                      <a:pt x="927737" y="1408714"/>
                    </a:cubicBezTo>
                    <a:cubicBezTo>
                      <a:pt x="862384" y="1456316"/>
                      <a:pt x="797031" y="1504726"/>
                      <a:pt x="730872" y="1550715"/>
                    </a:cubicBezTo>
                    <a:cubicBezTo>
                      <a:pt x="650189" y="1606386"/>
                      <a:pt x="575962" y="1670932"/>
                      <a:pt x="492052" y="1723375"/>
                    </a:cubicBezTo>
                    <a:cubicBezTo>
                      <a:pt x="454131" y="1746773"/>
                      <a:pt x="419438" y="1776625"/>
                      <a:pt x="383131" y="1804057"/>
                    </a:cubicBezTo>
                    <a:cubicBezTo>
                      <a:pt x="370222" y="1818580"/>
                      <a:pt x="363767" y="1812933"/>
                      <a:pt x="368608" y="1796796"/>
                    </a:cubicBezTo>
                    <a:cubicBezTo>
                      <a:pt x="375869" y="1770171"/>
                      <a:pt x="380710" y="1742739"/>
                      <a:pt x="396040" y="1719341"/>
                    </a:cubicBezTo>
                    <a:cubicBezTo>
                      <a:pt x="421858" y="1639465"/>
                      <a:pt x="446870" y="1560397"/>
                      <a:pt x="472688" y="1480521"/>
                    </a:cubicBezTo>
                    <a:cubicBezTo>
                      <a:pt x="502541" y="1372407"/>
                      <a:pt x="542882" y="1267520"/>
                      <a:pt x="576768" y="1160212"/>
                    </a:cubicBezTo>
                    <a:cubicBezTo>
                      <a:pt x="580803" y="1146496"/>
                      <a:pt x="589678" y="1134394"/>
                      <a:pt x="585643" y="1118257"/>
                    </a:cubicBezTo>
                    <a:cubicBezTo>
                      <a:pt x="396847" y="981097"/>
                      <a:pt x="208857" y="843937"/>
                      <a:pt x="20060" y="706777"/>
                    </a:cubicBezTo>
                    <a:cubicBezTo>
                      <a:pt x="16833" y="704357"/>
                      <a:pt x="12799" y="704357"/>
                      <a:pt x="8765" y="702743"/>
                    </a:cubicBezTo>
                    <a:cubicBezTo>
                      <a:pt x="-5758" y="694675"/>
                      <a:pt x="-110" y="688221"/>
                      <a:pt x="10378" y="684186"/>
                    </a:cubicBezTo>
                    <a:cubicBezTo>
                      <a:pt x="21674" y="680152"/>
                      <a:pt x="34583" y="682573"/>
                      <a:pt x="46685" y="682573"/>
                    </a:cubicBezTo>
                    <a:cubicBezTo>
                      <a:pt x="260494" y="682573"/>
                      <a:pt x="474302" y="682573"/>
                      <a:pt x="687303" y="681766"/>
                    </a:cubicBezTo>
                    <a:cubicBezTo>
                      <a:pt x="701019" y="681766"/>
                      <a:pt x="717156" y="688221"/>
                      <a:pt x="729258" y="675311"/>
                    </a:cubicBezTo>
                    <a:cubicBezTo>
                      <a:pt x="741360" y="663209"/>
                      <a:pt x="743781" y="647879"/>
                      <a:pt x="747008" y="632550"/>
                    </a:cubicBezTo>
                    <a:cubicBezTo>
                      <a:pt x="759917" y="574458"/>
                      <a:pt x="783315" y="519594"/>
                      <a:pt x="800259" y="463117"/>
                    </a:cubicBezTo>
                    <a:cubicBezTo>
                      <a:pt x="806713" y="442139"/>
                      <a:pt x="813168" y="420355"/>
                      <a:pt x="819622" y="398571"/>
                    </a:cubicBezTo>
                    <a:cubicBezTo>
                      <a:pt x="826884" y="395344"/>
                      <a:pt x="827690" y="388889"/>
                      <a:pt x="827690" y="381628"/>
                    </a:cubicBezTo>
                    <a:cubicBezTo>
                      <a:pt x="844634" y="310627"/>
                      <a:pt x="875293" y="243661"/>
                      <a:pt x="892236" y="172660"/>
                    </a:cubicBezTo>
                    <a:cubicBezTo>
                      <a:pt x="904339" y="161365"/>
                      <a:pt x="904339" y="146035"/>
                      <a:pt x="908373" y="131512"/>
                    </a:cubicBezTo>
                    <a:cubicBezTo>
                      <a:pt x="920475" y="86330"/>
                      <a:pt x="931771" y="41148"/>
                      <a:pt x="952748" y="0"/>
                    </a:cubicBezTo>
                    <a:cubicBezTo>
                      <a:pt x="955169" y="2420"/>
                      <a:pt x="957589" y="5648"/>
                      <a:pt x="959203" y="8068"/>
                    </a:cubicBezTo>
                    <a:cubicBezTo>
                      <a:pt x="985021" y="66966"/>
                      <a:pt x="1003578" y="128285"/>
                      <a:pt x="1020521" y="190410"/>
                    </a:cubicBezTo>
                    <a:cubicBezTo>
                      <a:pt x="1024555" y="204933"/>
                      <a:pt x="1028590" y="219456"/>
                      <a:pt x="1032624" y="233979"/>
                    </a:cubicBezTo>
                    <a:cubicBezTo>
                      <a:pt x="1064897" y="317888"/>
                      <a:pt x="1093136" y="402605"/>
                      <a:pt x="1117340" y="488935"/>
                    </a:cubicBezTo>
                    <a:cubicBezTo>
                      <a:pt x="1118147" y="495390"/>
                      <a:pt x="1119761" y="501844"/>
                      <a:pt x="1120567" y="508299"/>
                    </a:cubicBezTo>
                    <a:cubicBezTo>
                      <a:pt x="1143159" y="553481"/>
                      <a:pt x="1154454" y="601890"/>
                      <a:pt x="1169784" y="649493"/>
                    </a:cubicBezTo>
                    <a:cubicBezTo>
                      <a:pt x="1179466" y="679345"/>
                      <a:pt x="1193182" y="690641"/>
                      <a:pt x="1226261" y="690641"/>
                    </a:cubicBezTo>
                    <a:cubicBezTo>
                      <a:pt x="1439263" y="689027"/>
                      <a:pt x="1652264" y="689834"/>
                      <a:pt x="1865266" y="689834"/>
                    </a:cubicBezTo>
                    <a:cubicBezTo>
                      <a:pt x="1878175" y="689834"/>
                      <a:pt x="1891891" y="686607"/>
                      <a:pt x="1904800" y="693061"/>
                    </a:cubicBezTo>
                    <a:cubicBezTo>
                      <a:pt x="1909641" y="695482"/>
                      <a:pt x="1912061" y="698709"/>
                      <a:pt x="1907221" y="696289"/>
                    </a:cubicBezTo>
                    <a:cubicBezTo>
                      <a:pt x="1907221" y="696289"/>
                      <a:pt x="1904800" y="700323"/>
                      <a:pt x="1902380" y="701937"/>
                    </a:cubicBezTo>
                    <a:cubicBezTo>
                      <a:pt x="1846709" y="742278"/>
                      <a:pt x="1791038" y="782619"/>
                      <a:pt x="1734560" y="822153"/>
                    </a:cubicBezTo>
                    <a:cubicBezTo>
                      <a:pt x="1669208" y="868949"/>
                      <a:pt x="1602241" y="914131"/>
                      <a:pt x="1536888" y="960120"/>
                    </a:cubicBezTo>
                    <a:cubicBezTo>
                      <a:pt x="1490900" y="993200"/>
                      <a:pt x="1444910" y="1027086"/>
                      <a:pt x="1398922" y="1060973"/>
                    </a:cubicBezTo>
                    <a:cubicBezTo>
                      <a:pt x="1398115" y="1061780"/>
                      <a:pt x="1397308" y="1063393"/>
                      <a:pt x="1396501" y="1064200"/>
                    </a:cubicBezTo>
                    <a:cubicBezTo>
                      <a:pt x="1369876" y="1084371"/>
                      <a:pt x="1325501" y="1094053"/>
                      <a:pt x="1323887" y="1130360"/>
                    </a:cubicBezTo>
                    <a:cubicBezTo>
                      <a:pt x="1322273" y="1161826"/>
                      <a:pt x="1343251" y="1194906"/>
                      <a:pt x="1353740" y="1227179"/>
                    </a:cubicBezTo>
                    <a:cubicBezTo>
                      <a:pt x="1387626" y="1308668"/>
                      <a:pt x="1412638" y="1393384"/>
                      <a:pt x="1438456" y="1478101"/>
                    </a:cubicBezTo>
                    <a:lnTo>
                      <a:pt x="1438456" y="1477294"/>
                    </a:lnTo>
                    <a:cubicBezTo>
                      <a:pt x="1463468" y="1563624"/>
                      <a:pt x="1496547" y="1646727"/>
                      <a:pt x="1519138" y="1733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12"/>
              <p:cNvSpPr/>
              <p:nvPr/>
            </p:nvSpPr>
            <p:spPr>
              <a:xfrm>
                <a:off x="866746" y="2886507"/>
                <a:ext cx="157835" cy="163353"/>
              </a:xfrm>
              <a:custGeom>
                <a:avLst/>
                <a:gdLst/>
                <a:ahLst/>
                <a:cxnLst/>
                <a:rect l="l" t="t" r="r" b="b"/>
                <a:pathLst>
                  <a:path w="594267" h="615044" extrusionOk="0">
                    <a:moveTo>
                      <a:pt x="206471" y="167836"/>
                    </a:moveTo>
                    <a:cubicBezTo>
                      <a:pt x="225028" y="177518"/>
                      <a:pt x="235517" y="182359"/>
                      <a:pt x="252460" y="156541"/>
                    </a:cubicBezTo>
                    <a:cubicBezTo>
                      <a:pt x="288767" y="102483"/>
                      <a:pt x="333949" y="54074"/>
                      <a:pt x="375904" y="4051"/>
                    </a:cubicBezTo>
                    <a:cubicBezTo>
                      <a:pt x="392041" y="-4824"/>
                      <a:pt x="392041" y="1630"/>
                      <a:pt x="390427" y="16153"/>
                    </a:cubicBezTo>
                    <a:cubicBezTo>
                      <a:pt x="383166" y="71824"/>
                      <a:pt x="392041" y="127495"/>
                      <a:pt x="379938" y="183166"/>
                    </a:cubicBezTo>
                    <a:cubicBezTo>
                      <a:pt x="371870" y="217052"/>
                      <a:pt x="383972" y="239643"/>
                      <a:pt x="421086" y="245291"/>
                    </a:cubicBezTo>
                    <a:cubicBezTo>
                      <a:pt x="428348" y="246098"/>
                      <a:pt x="437223" y="246905"/>
                      <a:pt x="440450" y="256587"/>
                    </a:cubicBezTo>
                    <a:cubicBezTo>
                      <a:pt x="453359" y="260621"/>
                      <a:pt x="465462" y="264655"/>
                      <a:pt x="478371" y="268689"/>
                    </a:cubicBezTo>
                    <a:cubicBezTo>
                      <a:pt x="500155" y="277564"/>
                      <a:pt x="524360" y="281598"/>
                      <a:pt x="545337" y="292894"/>
                    </a:cubicBezTo>
                    <a:lnTo>
                      <a:pt x="544530" y="292894"/>
                    </a:lnTo>
                    <a:cubicBezTo>
                      <a:pt x="556633" y="297735"/>
                      <a:pt x="568735" y="301769"/>
                      <a:pt x="581644" y="305803"/>
                    </a:cubicBezTo>
                    <a:cubicBezTo>
                      <a:pt x="588906" y="308223"/>
                      <a:pt x="600201" y="312257"/>
                      <a:pt x="590519" y="324360"/>
                    </a:cubicBezTo>
                    <a:cubicBezTo>
                      <a:pt x="581644" y="327587"/>
                      <a:pt x="572769" y="330008"/>
                      <a:pt x="563894" y="333235"/>
                    </a:cubicBezTo>
                    <a:cubicBezTo>
                      <a:pt x="521939" y="342917"/>
                      <a:pt x="480791" y="354212"/>
                      <a:pt x="439643" y="364701"/>
                    </a:cubicBezTo>
                    <a:lnTo>
                      <a:pt x="440450" y="364701"/>
                    </a:lnTo>
                    <a:cubicBezTo>
                      <a:pt x="372677" y="384065"/>
                      <a:pt x="372677" y="384065"/>
                      <a:pt x="371870" y="456679"/>
                    </a:cubicBezTo>
                    <a:cubicBezTo>
                      <a:pt x="371870" y="464747"/>
                      <a:pt x="372677" y="472815"/>
                      <a:pt x="370256" y="480884"/>
                    </a:cubicBezTo>
                    <a:cubicBezTo>
                      <a:pt x="360575" y="520418"/>
                      <a:pt x="364609" y="559952"/>
                      <a:pt x="363802" y="599487"/>
                    </a:cubicBezTo>
                    <a:cubicBezTo>
                      <a:pt x="363802" y="605941"/>
                      <a:pt x="364609" y="614009"/>
                      <a:pt x="356540" y="614816"/>
                    </a:cubicBezTo>
                    <a:cubicBezTo>
                      <a:pt x="348472" y="616430"/>
                      <a:pt x="346052" y="609168"/>
                      <a:pt x="343631" y="602714"/>
                    </a:cubicBezTo>
                    <a:cubicBezTo>
                      <a:pt x="308938" y="550270"/>
                      <a:pt x="279085" y="494600"/>
                      <a:pt x="241165" y="444576"/>
                    </a:cubicBezTo>
                    <a:cubicBezTo>
                      <a:pt x="220994" y="417951"/>
                      <a:pt x="199210" y="433281"/>
                      <a:pt x="177425" y="438929"/>
                    </a:cubicBezTo>
                    <a:cubicBezTo>
                      <a:pt x="146766" y="446190"/>
                      <a:pt x="116107" y="454258"/>
                      <a:pt x="85448" y="462327"/>
                    </a:cubicBezTo>
                    <a:lnTo>
                      <a:pt x="86255" y="462327"/>
                    </a:lnTo>
                    <a:cubicBezTo>
                      <a:pt x="63663" y="472815"/>
                      <a:pt x="39459" y="473622"/>
                      <a:pt x="16061" y="482497"/>
                    </a:cubicBezTo>
                    <a:cubicBezTo>
                      <a:pt x="10413" y="484918"/>
                      <a:pt x="-3303" y="488145"/>
                      <a:pt x="731" y="472008"/>
                    </a:cubicBezTo>
                    <a:cubicBezTo>
                      <a:pt x="45106" y="417145"/>
                      <a:pt x="87868" y="361474"/>
                      <a:pt x="133857" y="308223"/>
                    </a:cubicBezTo>
                    <a:cubicBezTo>
                      <a:pt x="147573" y="292087"/>
                      <a:pt x="137891" y="284019"/>
                      <a:pt x="131436" y="274337"/>
                    </a:cubicBezTo>
                    <a:cubicBezTo>
                      <a:pt x="95936" y="221086"/>
                      <a:pt x="62050" y="166222"/>
                      <a:pt x="24129" y="114586"/>
                    </a:cubicBezTo>
                    <a:cubicBezTo>
                      <a:pt x="7186" y="91188"/>
                      <a:pt x="28163" y="103290"/>
                      <a:pt x="33811" y="100870"/>
                    </a:cubicBezTo>
                    <a:cubicBezTo>
                      <a:pt x="56402" y="110552"/>
                      <a:pt x="83027" y="111358"/>
                      <a:pt x="102391" y="129108"/>
                    </a:cubicBezTo>
                    <a:cubicBezTo>
                      <a:pt x="114493" y="133143"/>
                      <a:pt x="125789" y="137177"/>
                      <a:pt x="137891" y="141211"/>
                    </a:cubicBezTo>
                    <a:cubicBezTo>
                      <a:pt x="160482" y="148472"/>
                      <a:pt x="186301" y="150086"/>
                      <a:pt x="206471" y="1678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12"/>
              <p:cNvSpPr/>
              <p:nvPr/>
            </p:nvSpPr>
            <p:spPr>
              <a:xfrm>
                <a:off x="1040672" y="2700723"/>
                <a:ext cx="164118" cy="156431"/>
              </a:xfrm>
              <a:custGeom>
                <a:avLst/>
                <a:gdLst/>
                <a:ahLst/>
                <a:cxnLst/>
                <a:rect l="l" t="t" r="r" b="b"/>
                <a:pathLst>
                  <a:path w="617923" h="588981" extrusionOk="0">
                    <a:moveTo>
                      <a:pt x="611787" y="217842"/>
                    </a:moveTo>
                    <a:cubicBezTo>
                      <a:pt x="551275" y="255763"/>
                      <a:pt x="503672" y="310627"/>
                      <a:pt x="442354" y="347741"/>
                    </a:cubicBezTo>
                    <a:cubicBezTo>
                      <a:pt x="422990" y="359843"/>
                      <a:pt x="444774" y="379207"/>
                      <a:pt x="442354" y="394537"/>
                    </a:cubicBezTo>
                    <a:cubicBezTo>
                      <a:pt x="466558" y="430037"/>
                      <a:pt x="471399" y="473605"/>
                      <a:pt x="487536" y="512333"/>
                    </a:cubicBezTo>
                    <a:cubicBezTo>
                      <a:pt x="489149" y="518787"/>
                      <a:pt x="490763" y="525242"/>
                      <a:pt x="492377" y="531697"/>
                    </a:cubicBezTo>
                    <a:cubicBezTo>
                      <a:pt x="514161" y="568004"/>
                      <a:pt x="513354" y="570424"/>
                      <a:pt x="486729" y="572845"/>
                    </a:cubicBezTo>
                    <a:cubicBezTo>
                      <a:pt x="443160" y="526049"/>
                      <a:pt x="381842" y="503458"/>
                      <a:pt x="335853" y="460696"/>
                    </a:cubicBezTo>
                    <a:cubicBezTo>
                      <a:pt x="321330" y="446980"/>
                      <a:pt x="312455" y="447787"/>
                      <a:pt x="294705" y="463924"/>
                    </a:cubicBezTo>
                    <a:cubicBezTo>
                      <a:pt x="245489" y="509106"/>
                      <a:pt x="181750" y="537345"/>
                      <a:pt x="136568" y="588981"/>
                    </a:cubicBezTo>
                    <a:cubicBezTo>
                      <a:pt x="122851" y="580106"/>
                      <a:pt x="122851" y="580106"/>
                      <a:pt x="126079" y="567197"/>
                    </a:cubicBezTo>
                    <a:cubicBezTo>
                      <a:pt x="139795" y="510719"/>
                      <a:pt x="159965" y="455048"/>
                      <a:pt x="174488" y="398571"/>
                    </a:cubicBezTo>
                    <a:cubicBezTo>
                      <a:pt x="194659" y="375173"/>
                      <a:pt x="184977" y="357423"/>
                      <a:pt x="163193" y="342900"/>
                    </a:cubicBezTo>
                    <a:cubicBezTo>
                      <a:pt x="109136" y="306593"/>
                      <a:pt x="55078" y="270286"/>
                      <a:pt x="1021" y="233979"/>
                    </a:cubicBezTo>
                    <a:cubicBezTo>
                      <a:pt x="-4627" y="210581"/>
                      <a:pt x="14737" y="222683"/>
                      <a:pt x="20385" y="222683"/>
                    </a:cubicBezTo>
                    <a:cubicBezTo>
                      <a:pt x="73635" y="222683"/>
                      <a:pt x="127692" y="218649"/>
                      <a:pt x="180943" y="218649"/>
                    </a:cubicBezTo>
                    <a:cubicBezTo>
                      <a:pt x="219670" y="219456"/>
                      <a:pt x="239034" y="205740"/>
                      <a:pt x="246296" y="167819"/>
                    </a:cubicBezTo>
                    <a:cubicBezTo>
                      <a:pt x="251943" y="137967"/>
                      <a:pt x="261625" y="108921"/>
                      <a:pt x="272114" y="80682"/>
                    </a:cubicBezTo>
                    <a:lnTo>
                      <a:pt x="272114" y="81489"/>
                    </a:lnTo>
                    <a:cubicBezTo>
                      <a:pt x="278569" y="54057"/>
                      <a:pt x="287443" y="26625"/>
                      <a:pt x="296319" y="0"/>
                    </a:cubicBezTo>
                    <a:lnTo>
                      <a:pt x="295512" y="807"/>
                    </a:lnTo>
                    <a:cubicBezTo>
                      <a:pt x="313262" y="-3227"/>
                      <a:pt x="313262" y="11295"/>
                      <a:pt x="317296" y="21784"/>
                    </a:cubicBezTo>
                    <a:cubicBezTo>
                      <a:pt x="329398" y="56478"/>
                      <a:pt x="340694" y="91171"/>
                      <a:pt x="351989" y="125865"/>
                    </a:cubicBezTo>
                    <a:cubicBezTo>
                      <a:pt x="356023" y="140387"/>
                      <a:pt x="360058" y="154910"/>
                      <a:pt x="364092" y="169433"/>
                    </a:cubicBezTo>
                    <a:cubicBezTo>
                      <a:pt x="377808" y="224297"/>
                      <a:pt x="420569" y="217035"/>
                      <a:pt x="460911" y="213001"/>
                    </a:cubicBezTo>
                    <a:cubicBezTo>
                      <a:pt x="511740" y="208160"/>
                      <a:pt x="562571" y="203319"/>
                      <a:pt x="613400" y="207354"/>
                    </a:cubicBezTo>
                    <a:cubicBezTo>
                      <a:pt x="619048" y="208160"/>
                      <a:pt x="611787" y="206547"/>
                      <a:pt x="616627" y="209774"/>
                    </a:cubicBezTo>
                    <a:cubicBezTo>
                      <a:pt x="620661" y="213001"/>
                      <a:pt x="614207" y="215422"/>
                      <a:pt x="611787" y="2178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12"/>
              <p:cNvSpPr/>
              <p:nvPr/>
            </p:nvSpPr>
            <p:spPr>
              <a:xfrm>
                <a:off x="865316" y="2250914"/>
                <a:ext cx="159985" cy="163791"/>
              </a:xfrm>
              <a:custGeom>
                <a:avLst/>
                <a:gdLst/>
                <a:ahLst/>
                <a:cxnLst/>
                <a:rect l="l" t="t" r="r" b="b"/>
                <a:pathLst>
                  <a:path w="602361" h="616693" extrusionOk="0">
                    <a:moveTo>
                      <a:pt x="14187" y="434940"/>
                    </a:moveTo>
                    <a:cubicBezTo>
                      <a:pt x="18221" y="430905"/>
                      <a:pt x="21448" y="426871"/>
                      <a:pt x="25483" y="422837"/>
                    </a:cubicBezTo>
                    <a:cubicBezTo>
                      <a:pt x="35165" y="400246"/>
                      <a:pt x="54528" y="386530"/>
                      <a:pt x="70665" y="370394"/>
                    </a:cubicBezTo>
                    <a:cubicBezTo>
                      <a:pt x="74699" y="366360"/>
                      <a:pt x="77926" y="362325"/>
                      <a:pt x="81960" y="359098"/>
                    </a:cubicBezTo>
                    <a:cubicBezTo>
                      <a:pt x="90835" y="336507"/>
                      <a:pt x="111006" y="322791"/>
                      <a:pt x="127142" y="306655"/>
                    </a:cubicBezTo>
                    <a:cubicBezTo>
                      <a:pt x="137631" y="296166"/>
                      <a:pt x="154574" y="288905"/>
                      <a:pt x="141665" y="267927"/>
                    </a:cubicBezTo>
                    <a:cubicBezTo>
                      <a:pt x="106165" y="211449"/>
                      <a:pt x="73085" y="154165"/>
                      <a:pt x="38392" y="96880"/>
                    </a:cubicBezTo>
                    <a:cubicBezTo>
                      <a:pt x="26289" y="89619"/>
                      <a:pt x="27903" y="82358"/>
                      <a:pt x="40005" y="81551"/>
                    </a:cubicBezTo>
                    <a:cubicBezTo>
                      <a:pt x="48880" y="80744"/>
                      <a:pt x="60983" y="81551"/>
                      <a:pt x="65824" y="92846"/>
                    </a:cubicBezTo>
                    <a:cubicBezTo>
                      <a:pt x="121494" y="116244"/>
                      <a:pt x="177165" y="138835"/>
                      <a:pt x="232029" y="163847"/>
                    </a:cubicBezTo>
                    <a:cubicBezTo>
                      <a:pt x="259461" y="176756"/>
                      <a:pt x="261882" y="150938"/>
                      <a:pt x="274791" y="141256"/>
                    </a:cubicBezTo>
                    <a:cubicBezTo>
                      <a:pt x="284473" y="118665"/>
                      <a:pt x="303837" y="104949"/>
                      <a:pt x="319973" y="88812"/>
                    </a:cubicBezTo>
                    <a:cubicBezTo>
                      <a:pt x="324007" y="84778"/>
                      <a:pt x="327234" y="80744"/>
                      <a:pt x="331269" y="77517"/>
                    </a:cubicBezTo>
                    <a:cubicBezTo>
                      <a:pt x="340144" y="54926"/>
                      <a:pt x="360314" y="41210"/>
                      <a:pt x="376451" y="25073"/>
                    </a:cubicBezTo>
                    <a:cubicBezTo>
                      <a:pt x="380485" y="21039"/>
                      <a:pt x="383712" y="17005"/>
                      <a:pt x="387746" y="12971"/>
                    </a:cubicBezTo>
                    <a:cubicBezTo>
                      <a:pt x="389360" y="6516"/>
                      <a:pt x="393394" y="-745"/>
                      <a:pt x="400655" y="62"/>
                    </a:cubicBezTo>
                    <a:cubicBezTo>
                      <a:pt x="408724" y="868"/>
                      <a:pt x="408724" y="9744"/>
                      <a:pt x="407917" y="16198"/>
                    </a:cubicBezTo>
                    <a:cubicBezTo>
                      <a:pt x="405496" y="54119"/>
                      <a:pt x="400655" y="92846"/>
                      <a:pt x="396621" y="130767"/>
                    </a:cubicBezTo>
                    <a:cubicBezTo>
                      <a:pt x="395008" y="143676"/>
                      <a:pt x="395008" y="157392"/>
                      <a:pt x="391780" y="169495"/>
                    </a:cubicBezTo>
                    <a:cubicBezTo>
                      <a:pt x="382099" y="211449"/>
                      <a:pt x="396621" y="239688"/>
                      <a:pt x="436963" y="255018"/>
                    </a:cubicBezTo>
                    <a:cubicBezTo>
                      <a:pt x="473270" y="269541"/>
                      <a:pt x="509577" y="284064"/>
                      <a:pt x="546691" y="299393"/>
                    </a:cubicBezTo>
                    <a:cubicBezTo>
                      <a:pt x="565247" y="305848"/>
                      <a:pt x="584611" y="310689"/>
                      <a:pt x="602361" y="329246"/>
                    </a:cubicBezTo>
                    <a:cubicBezTo>
                      <a:pt x="549111" y="347803"/>
                      <a:pt x="495861" y="354257"/>
                      <a:pt x="444224" y="367166"/>
                    </a:cubicBezTo>
                    <a:cubicBezTo>
                      <a:pt x="372417" y="385723"/>
                      <a:pt x="371610" y="384917"/>
                      <a:pt x="365962" y="470440"/>
                    </a:cubicBezTo>
                    <a:cubicBezTo>
                      <a:pt x="354666" y="516429"/>
                      <a:pt x="361928" y="565645"/>
                      <a:pt x="348212" y="611634"/>
                    </a:cubicBezTo>
                    <a:cubicBezTo>
                      <a:pt x="346598" y="616475"/>
                      <a:pt x="342564" y="618895"/>
                      <a:pt x="344985" y="614054"/>
                    </a:cubicBezTo>
                    <a:cubicBezTo>
                      <a:pt x="343371" y="613248"/>
                      <a:pt x="340951" y="611634"/>
                      <a:pt x="339337" y="609213"/>
                    </a:cubicBezTo>
                    <a:cubicBezTo>
                      <a:pt x="299803" y="548702"/>
                      <a:pt x="270757" y="481735"/>
                      <a:pt x="226382" y="423644"/>
                    </a:cubicBezTo>
                    <a:cubicBezTo>
                      <a:pt x="195722" y="411542"/>
                      <a:pt x="168290" y="427678"/>
                      <a:pt x="140858" y="434133"/>
                    </a:cubicBezTo>
                    <a:cubicBezTo>
                      <a:pt x="102131" y="443008"/>
                      <a:pt x="62596" y="447849"/>
                      <a:pt x="25483" y="460758"/>
                    </a:cubicBezTo>
                    <a:cubicBezTo>
                      <a:pt x="16607" y="463985"/>
                      <a:pt x="5312" y="468019"/>
                      <a:pt x="471" y="457531"/>
                    </a:cubicBezTo>
                    <a:cubicBezTo>
                      <a:pt x="-1949" y="447849"/>
                      <a:pt x="5312" y="438974"/>
                      <a:pt x="14187" y="4349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12"/>
              <p:cNvSpPr/>
              <p:nvPr/>
            </p:nvSpPr>
            <p:spPr>
              <a:xfrm>
                <a:off x="1034301" y="2432635"/>
                <a:ext cx="163616" cy="161408"/>
              </a:xfrm>
              <a:custGeom>
                <a:avLst/>
                <a:gdLst/>
                <a:ahLst/>
                <a:cxnLst/>
                <a:rect l="l" t="t" r="r" b="b"/>
                <a:pathLst>
                  <a:path w="616035" h="607719" extrusionOk="0">
                    <a:moveTo>
                      <a:pt x="379207" y="154148"/>
                    </a:moveTo>
                    <a:cubicBezTo>
                      <a:pt x="404218" y="142046"/>
                      <a:pt x="430037" y="129944"/>
                      <a:pt x="455048" y="117841"/>
                    </a:cubicBezTo>
                    <a:cubicBezTo>
                      <a:pt x="489742" y="100898"/>
                      <a:pt x="519594" y="71046"/>
                      <a:pt x="562356" y="73466"/>
                    </a:cubicBezTo>
                    <a:cubicBezTo>
                      <a:pt x="563969" y="80727"/>
                      <a:pt x="563163" y="86375"/>
                      <a:pt x="555901" y="89603"/>
                    </a:cubicBezTo>
                    <a:cubicBezTo>
                      <a:pt x="551867" y="98478"/>
                      <a:pt x="547833" y="107353"/>
                      <a:pt x="542992" y="117034"/>
                    </a:cubicBezTo>
                    <a:cubicBezTo>
                      <a:pt x="531696" y="138012"/>
                      <a:pt x="526049" y="162217"/>
                      <a:pt x="506685" y="178353"/>
                    </a:cubicBezTo>
                    <a:cubicBezTo>
                      <a:pt x="502651" y="187228"/>
                      <a:pt x="498617" y="196103"/>
                      <a:pt x="494583" y="205785"/>
                    </a:cubicBezTo>
                    <a:cubicBezTo>
                      <a:pt x="488128" y="233217"/>
                      <a:pt x="455855" y="253388"/>
                      <a:pt x="470378" y="287274"/>
                    </a:cubicBezTo>
                    <a:cubicBezTo>
                      <a:pt x="484901" y="301797"/>
                      <a:pt x="499423" y="316320"/>
                      <a:pt x="513947" y="331650"/>
                    </a:cubicBezTo>
                    <a:cubicBezTo>
                      <a:pt x="546220" y="361502"/>
                      <a:pt x="576072" y="392968"/>
                      <a:pt x="606731" y="424434"/>
                    </a:cubicBezTo>
                    <a:cubicBezTo>
                      <a:pt x="612379" y="430082"/>
                      <a:pt x="619640" y="435730"/>
                      <a:pt x="613993" y="444605"/>
                    </a:cubicBezTo>
                    <a:cubicBezTo>
                      <a:pt x="609958" y="450253"/>
                      <a:pt x="601890" y="449446"/>
                      <a:pt x="595436" y="447832"/>
                    </a:cubicBezTo>
                    <a:cubicBezTo>
                      <a:pt x="540572" y="432503"/>
                      <a:pt x="483287" y="430889"/>
                      <a:pt x="429230" y="414752"/>
                    </a:cubicBezTo>
                    <a:cubicBezTo>
                      <a:pt x="371945" y="399423"/>
                      <a:pt x="363877" y="443798"/>
                      <a:pt x="348548" y="480912"/>
                    </a:cubicBezTo>
                    <a:cubicBezTo>
                      <a:pt x="334832" y="507537"/>
                      <a:pt x="325957" y="536583"/>
                      <a:pt x="304979" y="558367"/>
                    </a:cubicBezTo>
                    <a:cubicBezTo>
                      <a:pt x="298525" y="572890"/>
                      <a:pt x="291263" y="587413"/>
                      <a:pt x="284809" y="601935"/>
                    </a:cubicBezTo>
                    <a:cubicBezTo>
                      <a:pt x="261411" y="617265"/>
                      <a:pt x="265445" y="598708"/>
                      <a:pt x="264638" y="585799"/>
                    </a:cubicBezTo>
                    <a:cubicBezTo>
                      <a:pt x="260604" y="532549"/>
                      <a:pt x="250115" y="480105"/>
                      <a:pt x="243661" y="426855"/>
                    </a:cubicBezTo>
                    <a:cubicBezTo>
                      <a:pt x="243661" y="394582"/>
                      <a:pt x="232365" y="371991"/>
                      <a:pt x="194444" y="376025"/>
                    </a:cubicBezTo>
                    <a:cubicBezTo>
                      <a:pt x="133933" y="362309"/>
                      <a:pt x="71807" y="355854"/>
                      <a:pt x="0" y="338104"/>
                    </a:cubicBezTo>
                    <a:cubicBezTo>
                      <a:pt x="51637" y="307445"/>
                      <a:pt x="96819" y="284854"/>
                      <a:pt x="144421" y="267104"/>
                    </a:cubicBezTo>
                    <a:cubicBezTo>
                      <a:pt x="164592" y="257422"/>
                      <a:pt x="183956" y="248547"/>
                      <a:pt x="204126" y="238865"/>
                    </a:cubicBezTo>
                    <a:cubicBezTo>
                      <a:pt x="228331" y="203365"/>
                      <a:pt x="204126" y="169478"/>
                      <a:pt x="200899" y="134785"/>
                    </a:cubicBezTo>
                    <a:cubicBezTo>
                      <a:pt x="200092" y="99284"/>
                      <a:pt x="192831" y="63784"/>
                      <a:pt x="187183" y="29091"/>
                    </a:cubicBezTo>
                    <a:cubicBezTo>
                      <a:pt x="185569" y="19409"/>
                      <a:pt x="178308" y="6500"/>
                      <a:pt x="191217" y="852"/>
                    </a:cubicBezTo>
                    <a:cubicBezTo>
                      <a:pt x="200899" y="-3182"/>
                      <a:pt x="206547" y="8113"/>
                      <a:pt x="213808" y="13761"/>
                    </a:cubicBezTo>
                    <a:cubicBezTo>
                      <a:pt x="221070" y="20216"/>
                      <a:pt x="225911" y="27477"/>
                      <a:pt x="229138" y="36352"/>
                    </a:cubicBezTo>
                    <a:cubicBezTo>
                      <a:pt x="254149" y="62170"/>
                      <a:pt x="279161" y="87182"/>
                      <a:pt x="304979" y="113000"/>
                    </a:cubicBezTo>
                    <a:cubicBezTo>
                      <a:pt x="317888" y="121069"/>
                      <a:pt x="325957" y="133171"/>
                      <a:pt x="335638" y="143660"/>
                    </a:cubicBezTo>
                    <a:cubicBezTo>
                      <a:pt x="348548" y="158183"/>
                      <a:pt x="362263" y="162217"/>
                      <a:pt x="379207" y="154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67" name="Google Shape;767;p1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68" name="Google Shape;768;p12"/>
          <p:cNvGrpSpPr/>
          <p:nvPr/>
        </p:nvGrpSpPr>
        <p:grpSpPr>
          <a:xfrm>
            <a:off x="10193777" y="381699"/>
            <a:ext cx="1381347" cy="6180069"/>
            <a:chOff x="5400765" y="1273689"/>
            <a:chExt cx="1207984" cy="5404452"/>
          </a:xfrm>
        </p:grpSpPr>
        <p:sp>
          <p:nvSpPr>
            <p:cNvPr id="769" name="Google Shape;769;p12"/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/>
              <a:ahLst/>
              <a:cxnLst/>
              <a:rect l="l" t="t" r="r" b="b"/>
              <a:pathLst>
                <a:path w="654032" h="261613" extrusionOk="0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2"/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/>
              <a:ahLst/>
              <a:cxnLst/>
              <a:rect l="l" t="t" r="r" b="b"/>
              <a:pathLst>
                <a:path w="1532305" h="5596651" extrusionOk="0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2"/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/>
              <a:ahLst/>
              <a:cxnLst/>
              <a:rect l="l" t="t" r="r" b="b"/>
              <a:pathLst>
                <a:path w="971705" h="485852" extrusionOk="0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2"/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/>
              <a:ahLst/>
              <a:cxnLst/>
              <a:rect l="l" t="t" r="r" b="b"/>
              <a:pathLst>
                <a:path w="880209" h="3904105" extrusionOk="0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rgbClr val="0351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2"/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/>
              <a:ahLst/>
              <a:cxnLst/>
              <a:rect l="l" t="t" r="r" b="b"/>
              <a:pathLst>
                <a:path w="738122" h="1046452" extrusionOk="0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2"/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/>
              <a:ahLst/>
              <a:cxnLst/>
              <a:rect l="l" t="t" r="r" b="b"/>
              <a:pathLst>
                <a:path w="700749" h="541912" extrusionOk="0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2"/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/>
              <a:ahLst/>
              <a:cxnLst/>
              <a:rect l="l" t="t" r="r" b="b"/>
              <a:pathLst>
                <a:path w="457115" h="409241" extrusionOk="0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2"/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/>
              <a:ahLst/>
              <a:cxnLst/>
              <a:rect l="l" t="t" r="r" b="b"/>
              <a:pathLst>
                <a:path w="84089" h="121463" extrusionOk="0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7" name="Google Shape;777;p12"/>
          <p:cNvSpPr txBox="1"/>
          <p:nvPr/>
        </p:nvSpPr>
        <p:spPr>
          <a:xfrm>
            <a:off x="774385" y="4341020"/>
            <a:ext cx="328766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  <a:endParaRPr/>
          </a:p>
        </p:txBody>
      </p:sp>
      <p:sp>
        <p:nvSpPr>
          <p:cNvPr id="778" name="Google Shape;778;p12"/>
          <p:cNvSpPr/>
          <p:nvPr/>
        </p:nvSpPr>
        <p:spPr>
          <a:xfrm>
            <a:off x="774385" y="5879710"/>
            <a:ext cx="2597428" cy="432048"/>
          </a:xfrm>
          <a:prstGeom prst="roundRect">
            <a:avLst>
              <a:gd name="adj" fmla="val 2295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779" name="Google Shape;779;p12"/>
          <p:cNvSpPr txBox="1"/>
          <p:nvPr/>
        </p:nvSpPr>
        <p:spPr>
          <a:xfrm>
            <a:off x="774385" y="1685788"/>
            <a:ext cx="284077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2"/>
          <p:cNvSpPr/>
          <p:nvPr/>
        </p:nvSpPr>
        <p:spPr>
          <a:xfrm rot="-6026713">
            <a:off x="8141012" y="1306302"/>
            <a:ext cx="1195968" cy="2792169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2"/>
          <p:cNvSpPr/>
          <p:nvPr/>
        </p:nvSpPr>
        <p:spPr>
          <a:xfrm rot="-5613412">
            <a:off x="8484131" y="3570218"/>
            <a:ext cx="881553" cy="2058119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2"/>
          <p:cNvSpPr/>
          <p:nvPr/>
        </p:nvSpPr>
        <p:spPr>
          <a:xfrm rot="7560674" flipH="1">
            <a:off x="4330035" y="473529"/>
            <a:ext cx="1585887" cy="3702494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2"/>
          <p:cNvSpPr/>
          <p:nvPr/>
        </p:nvSpPr>
        <p:spPr>
          <a:xfrm rot="3098838" flipH="1">
            <a:off x="4903979" y="4309318"/>
            <a:ext cx="881553" cy="2058119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2"/>
          <p:cNvSpPr/>
          <p:nvPr/>
        </p:nvSpPr>
        <p:spPr>
          <a:xfrm>
            <a:off x="9634042" y="3173363"/>
            <a:ext cx="559698" cy="559705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2"/>
          <p:cNvSpPr/>
          <p:nvPr/>
        </p:nvSpPr>
        <p:spPr>
          <a:xfrm>
            <a:off x="9099020" y="3400690"/>
            <a:ext cx="433916" cy="433921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2"/>
          <p:cNvSpPr/>
          <p:nvPr/>
        </p:nvSpPr>
        <p:spPr>
          <a:xfrm>
            <a:off x="4974808" y="5491204"/>
            <a:ext cx="559698" cy="559705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2"/>
          <p:cNvSpPr/>
          <p:nvPr/>
        </p:nvSpPr>
        <p:spPr>
          <a:xfrm>
            <a:off x="5406518" y="6143580"/>
            <a:ext cx="433916" cy="433921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2"/>
          <p:cNvSpPr/>
          <p:nvPr/>
        </p:nvSpPr>
        <p:spPr>
          <a:xfrm>
            <a:off x="9638567" y="5128718"/>
            <a:ext cx="433916" cy="433921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2"/>
          <p:cNvSpPr/>
          <p:nvPr/>
        </p:nvSpPr>
        <p:spPr>
          <a:xfrm>
            <a:off x="8922217" y="5389886"/>
            <a:ext cx="669294" cy="669302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2"/>
          <p:cNvSpPr/>
          <p:nvPr/>
        </p:nvSpPr>
        <p:spPr>
          <a:xfrm>
            <a:off x="2333957" y="1890855"/>
            <a:ext cx="433916" cy="433921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2"/>
          <p:cNvSpPr/>
          <p:nvPr/>
        </p:nvSpPr>
        <p:spPr>
          <a:xfrm>
            <a:off x="2652021" y="1465102"/>
            <a:ext cx="669294" cy="669302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2"/>
          <p:cNvSpPr/>
          <p:nvPr/>
        </p:nvSpPr>
        <p:spPr>
          <a:xfrm>
            <a:off x="4812518" y="6145434"/>
            <a:ext cx="433916" cy="433921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2"/>
          <p:cNvSpPr/>
          <p:nvPr/>
        </p:nvSpPr>
        <p:spPr>
          <a:xfrm>
            <a:off x="6754294" y="3523968"/>
            <a:ext cx="385806" cy="385811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2"/>
          <p:cNvSpPr/>
          <p:nvPr/>
        </p:nvSpPr>
        <p:spPr>
          <a:xfrm>
            <a:off x="7244697" y="4416757"/>
            <a:ext cx="299103" cy="299106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2"/>
          <p:cNvSpPr/>
          <p:nvPr/>
        </p:nvSpPr>
        <p:spPr>
          <a:xfrm>
            <a:off x="6862340" y="4362081"/>
            <a:ext cx="299103" cy="299106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2"/>
          <p:cNvSpPr/>
          <p:nvPr/>
        </p:nvSpPr>
        <p:spPr>
          <a:xfrm>
            <a:off x="5699301" y="3278827"/>
            <a:ext cx="385806" cy="385811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2"/>
          <p:cNvSpPr/>
          <p:nvPr/>
        </p:nvSpPr>
        <p:spPr>
          <a:xfrm>
            <a:off x="6411791" y="3950701"/>
            <a:ext cx="299103" cy="299106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2"/>
          <p:cNvSpPr/>
          <p:nvPr/>
        </p:nvSpPr>
        <p:spPr>
          <a:xfrm>
            <a:off x="5786004" y="4062975"/>
            <a:ext cx="299103" cy="299106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2"/>
          <p:cNvSpPr/>
          <p:nvPr/>
        </p:nvSpPr>
        <p:spPr>
          <a:xfrm>
            <a:off x="7391427" y="3690295"/>
            <a:ext cx="597854" cy="597862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2"/>
          <p:cNvSpPr/>
          <p:nvPr/>
        </p:nvSpPr>
        <p:spPr>
          <a:xfrm>
            <a:off x="6808351" y="4984283"/>
            <a:ext cx="463497" cy="463502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2"/>
          <p:cNvSpPr/>
          <p:nvPr/>
        </p:nvSpPr>
        <p:spPr>
          <a:xfrm>
            <a:off x="6209716" y="4420465"/>
            <a:ext cx="463497" cy="463502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07" name="Google Shape;807;p13"/>
          <p:cNvSpPr/>
          <p:nvPr/>
        </p:nvSpPr>
        <p:spPr>
          <a:xfrm rot="-5400000" flipH="1">
            <a:off x="1743089" y="2753670"/>
            <a:ext cx="653827" cy="4140000"/>
          </a:xfrm>
          <a:prstGeom prst="rect">
            <a:avLst/>
          </a:prstGeom>
          <a:gradFill>
            <a:gsLst>
              <a:gs pos="0">
                <a:srgbClr val="C88100"/>
              </a:gs>
              <a:gs pos="100000">
                <a:srgbClr val="C8810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3"/>
          <p:cNvSpPr/>
          <p:nvPr/>
        </p:nvSpPr>
        <p:spPr>
          <a:xfrm flipH="1">
            <a:off x="4643573" y="3951811"/>
            <a:ext cx="864000" cy="864000"/>
          </a:xfrm>
          <a:prstGeom prst="rect">
            <a:avLst/>
          </a:prstGeom>
          <a:gradFill>
            <a:gsLst>
              <a:gs pos="0">
                <a:srgbClr val="FFAB15"/>
              </a:gs>
              <a:gs pos="68000">
                <a:schemeClr val="accent2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13"/>
          <p:cNvSpPr/>
          <p:nvPr/>
        </p:nvSpPr>
        <p:spPr>
          <a:xfrm rot="-5400000" flipH="1">
            <a:off x="1746002" y="1016061"/>
            <a:ext cx="648000" cy="4140000"/>
          </a:xfrm>
          <a:prstGeom prst="rect">
            <a:avLst/>
          </a:prstGeom>
          <a:gradFill>
            <a:gsLst>
              <a:gs pos="0">
                <a:srgbClr val="B81E00"/>
              </a:gs>
              <a:gs pos="68000">
                <a:srgbClr val="B81E00"/>
              </a:gs>
              <a:gs pos="100000">
                <a:srgbClr val="B81E0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3"/>
          <p:cNvSpPr/>
          <p:nvPr/>
        </p:nvSpPr>
        <p:spPr>
          <a:xfrm rot="-5400000" flipH="1">
            <a:off x="3791916" y="3107288"/>
            <a:ext cx="1200258" cy="504083"/>
          </a:xfrm>
          <a:custGeom>
            <a:avLst/>
            <a:gdLst/>
            <a:ahLst/>
            <a:cxnLst/>
            <a:rect l="l" t="t" r="r" b="b"/>
            <a:pathLst>
              <a:path w="1262550" h="368311" extrusionOk="0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32800"/>
              </a:gs>
              <a:gs pos="68000">
                <a:srgbClr val="B81E00"/>
              </a:gs>
              <a:gs pos="100000">
                <a:srgbClr val="B81E0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3"/>
          <p:cNvSpPr/>
          <p:nvPr/>
        </p:nvSpPr>
        <p:spPr>
          <a:xfrm flipH="1">
            <a:off x="4643573" y="3095455"/>
            <a:ext cx="864000" cy="864000"/>
          </a:xfrm>
          <a:prstGeom prst="rect">
            <a:avLst/>
          </a:prstGeom>
          <a:gradFill>
            <a:gsLst>
              <a:gs pos="0">
                <a:srgbClr val="FF2C03"/>
              </a:gs>
              <a:gs pos="68000">
                <a:srgbClr val="FF2C03"/>
              </a:gs>
              <a:gs pos="100000">
                <a:srgbClr val="FF2C03"/>
              </a:gs>
            </a:gsLst>
            <a:lin ang="10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3"/>
          <p:cNvSpPr/>
          <p:nvPr/>
        </p:nvSpPr>
        <p:spPr>
          <a:xfrm rot="5400000">
            <a:off x="9798000" y="2756584"/>
            <a:ext cx="648000" cy="4140000"/>
          </a:xfrm>
          <a:prstGeom prst="rect">
            <a:avLst/>
          </a:prstGeom>
          <a:gradFill>
            <a:gsLst>
              <a:gs pos="0">
                <a:srgbClr val="058279"/>
              </a:gs>
              <a:gs pos="68000">
                <a:srgbClr val="058279"/>
              </a:gs>
              <a:gs pos="100000">
                <a:srgbClr val="05827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3"/>
          <p:cNvSpPr/>
          <p:nvPr/>
        </p:nvSpPr>
        <p:spPr>
          <a:xfrm>
            <a:off x="6684522" y="3951811"/>
            <a:ext cx="864000" cy="864000"/>
          </a:xfrm>
          <a:prstGeom prst="rect">
            <a:avLst/>
          </a:prstGeom>
          <a:gradFill>
            <a:gsLst>
              <a:gs pos="0">
                <a:srgbClr val="08C2B5"/>
              </a:gs>
              <a:gs pos="68000">
                <a:schemeClr val="accent3"/>
              </a:gs>
              <a:gs pos="100000">
                <a:schemeClr val="accent3"/>
              </a:gs>
            </a:gsLst>
            <a:lin ang="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3"/>
          <p:cNvSpPr/>
          <p:nvPr/>
        </p:nvSpPr>
        <p:spPr>
          <a:xfrm rot="5400000">
            <a:off x="9798000" y="1016061"/>
            <a:ext cx="648000" cy="4140000"/>
          </a:xfrm>
          <a:prstGeom prst="rect">
            <a:avLst/>
          </a:prstGeom>
          <a:gradFill>
            <a:gsLst>
              <a:gs pos="0">
                <a:srgbClr val="04669C"/>
              </a:gs>
              <a:gs pos="68000">
                <a:srgbClr val="04669C"/>
              </a:gs>
              <a:gs pos="100000">
                <a:srgbClr val="04669C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3"/>
          <p:cNvSpPr/>
          <p:nvPr/>
        </p:nvSpPr>
        <p:spPr>
          <a:xfrm>
            <a:off x="6684522" y="3095455"/>
            <a:ext cx="864000" cy="864000"/>
          </a:xfrm>
          <a:prstGeom prst="rect">
            <a:avLst/>
          </a:prstGeom>
          <a:gradFill>
            <a:gsLst>
              <a:gs pos="0">
                <a:srgbClr val="0693E0"/>
              </a:gs>
              <a:gs pos="68000">
                <a:schemeClr val="accent4"/>
              </a:gs>
              <a:gs pos="100000">
                <a:schemeClr val="accent4"/>
              </a:gs>
            </a:gsLst>
            <a:lin ang="10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3"/>
          <p:cNvSpPr/>
          <p:nvPr/>
        </p:nvSpPr>
        <p:spPr>
          <a:xfrm>
            <a:off x="4808306" y="2499918"/>
            <a:ext cx="1276351" cy="1459538"/>
          </a:xfrm>
          <a:custGeom>
            <a:avLst/>
            <a:gdLst/>
            <a:ahLst/>
            <a:cxnLst/>
            <a:rect l="l" t="t" r="r" b="b"/>
            <a:pathLst>
              <a:path w="1095957" h="1253252" extrusionOk="0">
                <a:moveTo>
                  <a:pt x="1095957" y="0"/>
                </a:moveTo>
                <a:lnTo>
                  <a:pt x="1095957" y="1253252"/>
                </a:lnTo>
                <a:lnTo>
                  <a:pt x="0" y="1253252"/>
                </a:lnTo>
                <a:lnTo>
                  <a:pt x="2876" y="1250470"/>
                </a:lnTo>
                <a:lnTo>
                  <a:pt x="12723" y="1241092"/>
                </a:lnTo>
                <a:lnTo>
                  <a:pt x="41507" y="1206703"/>
                </a:lnTo>
                <a:lnTo>
                  <a:pt x="71806" y="1175441"/>
                </a:lnTo>
                <a:lnTo>
                  <a:pt x="102105" y="1144179"/>
                </a:lnTo>
                <a:lnTo>
                  <a:pt x="130889" y="1109790"/>
                </a:lnTo>
                <a:lnTo>
                  <a:pt x="158159" y="1076184"/>
                </a:lnTo>
                <a:lnTo>
                  <a:pt x="183155" y="1037887"/>
                </a:lnTo>
                <a:lnTo>
                  <a:pt x="203607" y="996465"/>
                </a:lnTo>
                <a:lnTo>
                  <a:pt x="214969" y="962077"/>
                </a:lnTo>
                <a:lnTo>
                  <a:pt x="218757" y="928470"/>
                </a:lnTo>
                <a:lnTo>
                  <a:pt x="218757" y="892518"/>
                </a:lnTo>
                <a:lnTo>
                  <a:pt x="217999" y="854222"/>
                </a:lnTo>
                <a:lnTo>
                  <a:pt x="216484" y="815926"/>
                </a:lnTo>
                <a:lnTo>
                  <a:pt x="217999" y="774503"/>
                </a:lnTo>
                <a:lnTo>
                  <a:pt x="221787" y="730736"/>
                </a:lnTo>
                <a:lnTo>
                  <a:pt x="264205" y="550197"/>
                </a:lnTo>
                <a:lnTo>
                  <a:pt x="290717" y="484547"/>
                </a:lnTo>
                <a:lnTo>
                  <a:pt x="322531" y="423585"/>
                </a:lnTo>
                <a:lnTo>
                  <a:pt x="359647" y="366532"/>
                </a:lnTo>
                <a:lnTo>
                  <a:pt x="402066" y="312605"/>
                </a:lnTo>
                <a:lnTo>
                  <a:pt x="449030" y="263367"/>
                </a:lnTo>
                <a:lnTo>
                  <a:pt x="499781" y="218036"/>
                </a:lnTo>
                <a:lnTo>
                  <a:pt x="555076" y="176614"/>
                </a:lnTo>
                <a:lnTo>
                  <a:pt x="612645" y="139881"/>
                </a:lnTo>
                <a:lnTo>
                  <a:pt x="674758" y="107056"/>
                </a:lnTo>
                <a:lnTo>
                  <a:pt x="738386" y="79701"/>
                </a:lnTo>
                <a:lnTo>
                  <a:pt x="802771" y="55473"/>
                </a:lnTo>
                <a:lnTo>
                  <a:pt x="1019410" y="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3"/>
          <p:cNvSpPr/>
          <p:nvPr/>
        </p:nvSpPr>
        <p:spPr>
          <a:xfrm>
            <a:off x="6079772" y="3951813"/>
            <a:ext cx="1209309" cy="1494947"/>
          </a:xfrm>
          <a:custGeom>
            <a:avLst/>
            <a:gdLst/>
            <a:ahLst/>
            <a:cxnLst/>
            <a:rect l="l" t="t" r="r" b="b"/>
            <a:pathLst>
              <a:path w="1038389" h="1283657" extrusionOk="0">
                <a:moveTo>
                  <a:pt x="0" y="0"/>
                </a:moveTo>
                <a:lnTo>
                  <a:pt x="1038389" y="0"/>
                </a:lnTo>
                <a:lnTo>
                  <a:pt x="1037701" y="1908"/>
                </a:lnTo>
                <a:lnTo>
                  <a:pt x="1011189" y="58961"/>
                </a:lnTo>
                <a:lnTo>
                  <a:pt x="979375" y="111325"/>
                </a:lnTo>
                <a:lnTo>
                  <a:pt x="946804" y="162126"/>
                </a:lnTo>
                <a:lnTo>
                  <a:pt x="910445" y="212146"/>
                </a:lnTo>
                <a:lnTo>
                  <a:pt x="874844" y="259039"/>
                </a:lnTo>
                <a:lnTo>
                  <a:pt x="839242" y="307495"/>
                </a:lnTo>
                <a:lnTo>
                  <a:pt x="804398" y="355952"/>
                </a:lnTo>
                <a:lnTo>
                  <a:pt x="780917" y="395030"/>
                </a:lnTo>
                <a:lnTo>
                  <a:pt x="761980" y="439578"/>
                </a:lnTo>
                <a:lnTo>
                  <a:pt x="746830" y="486471"/>
                </a:lnTo>
                <a:lnTo>
                  <a:pt x="734710" y="537273"/>
                </a:lnTo>
                <a:lnTo>
                  <a:pt x="733196" y="561501"/>
                </a:lnTo>
                <a:lnTo>
                  <a:pt x="734710" y="590418"/>
                </a:lnTo>
                <a:lnTo>
                  <a:pt x="738498" y="625588"/>
                </a:lnTo>
                <a:lnTo>
                  <a:pt x="743800" y="662321"/>
                </a:lnTo>
                <a:lnTo>
                  <a:pt x="752132" y="702181"/>
                </a:lnTo>
                <a:lnTo>
                  <a:pt x="761980" y="742040"/>
                </a:lnTo>
                <a:lnTo>
                  <a:pt x="771827" y="780336"/>
                </a:lnTo>
                <a:lnTo>
                  <a:pt x="782432" y="817069"/>
                </a:lnTo>
                <a:lnTo>
                  <a:pt x="792279" y="849894"/>
                </a:lnTo>
                <a:lnTo>
                  <a:pt x="802126" y="878812"/>
                </a:lnTo>
                <a:lnTo>
                  <a:pt x="810458" y="899914"/>
                </a:lnTo>
                <a:lnTo>
                  <a:pt x="822578" y="931176"/>
                </a:lnTo>
                <a:lnTo>
                  <a:pt x="833940" y="969472"/>
                </a:lnTo>
                <a:lnTo>
                  <a:pt x="846060" y="1012458"/>
                </a:lnTo>
                <a:lnTo>
                  <a:pt x="858179" y="1056225"/>
                </a:lnTo>
                <a:lnTo>
                  <a:pt x="871814" y="1096084"/>
                </a:lnTo>
                <a:lnTo>
                  <a:pt x="886206" y="1131254"/>
                </a:lnTo>
                <a:lnTo>
                  <a:pt x="756677" y="1174240"/>
                </a:lnTo>
                <a:lnTo>
                  <a:pt x="630936" y="1210973"/>
                </a:lnTo>
                <a:lnTo>
                  <a:pt x="511255" y="1240672"/>
                </a:lnTo>
                <a:lnTo>
                  <a:pt x="394603" y="1262555"/>
                </a:lnTo>
                <a:lnTo>
                  <a:pt x="280982" y="1278186"/>
                </a:lnTo>
                <a:lnTo>
                  <a:pt x="171148" y="1283657"/>
                </a:lnTo>
                <a:lnTo>
                  <a:pt x="63586" y="1282094"/>
                </a:lnTo>
                <a:lnTo>
                  <a:pt x="0" y="12759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3"/>
          <p:cNvSpPr/>
          <p:nvPr/>
        </p:nvSpPr>
        <p:spPr>
          <a:xfrm>
            <a:off x="4758721" y="3951814"/>
            <a:ext cx="1325933" cy="1485930"/>
          </a:xfrm>
          <a:custGeom>
            <a:avLst/>
            <a:gdLst/>
            <a:ahLst/>
            <a:cxnLst/>
            <a:rect l="l" t="t" r="r" b="b"/>
            <a:pathLst>
              <a:path w="1138530" h="1275914" extrusionOk="0">
                <a:moveTo>
                  <a:pt x="42573" y="0"/>
                </a:moveTo>
                <a:lnTo>
                  <a:pt x="1138530" y="0"/>
                </a:lnTo>
                <a:lnTo>
                  <a:pt x="1138530" y="1275914"/>
                </a:lnTo>
                <a:lnTo>
                  <a:pt x="1097584" y="1271934"/>
                </a:lnTo>
                <a:lnTo>
                  <a:pt x="994567" y="1253958"/>
                </a:lnTo>
                <a:lnTo>
                  <a:pt x="990022" y="1228167"/>
                </a:lnTo>
                <a:lnTo>
                  <a:pt x="984720" y="1198468"/>
                </a:lnTo>
                <a:lnTo>
                  <a:pt x="977903" y="1162516"/>
                </a:lnTo>
                <a:lnTo>
                  <a:pt x="972600" y="1124220"/>
                </a:lnTo>
                <a:lnTo>
                  <a:pt x="965026" y="1082798"/>
                </a:lnTo>
                <a:lnTo>
                  <a:pt x="957451" y="1040594"/>
                </a:lnTo>
                <a:lnTo>
                  <a:pt x="949118" y="999171"/>
                </a:lnTo>
                <a:lnTo>
                  <a:pt x="939271" y="959312"/>
                </a:lnTo>
                <a:lnTo>
                  <a:pt x="929424" y="921016"/>
                </a:lnTo>
                <a:lnTo>
                  <a:pt x="917304" y="887409"/>
                </a:lnTo>
                <a:lnTo>
                  <a:pt x="904427" y="858491"/>
                </a:lnTo>
                <a:lnTo>
                  <a:pt x="890793" y="835826"/>
                </a:lnTo>
                <a:lnTo>
                  <a:pt x="875643" y="821758"/>
                </a:lnTo>
                <a:lnTo>
                  <a:pt x="858979" y="814724"/>
                </a:lnTo>
                <a:lnTo>
                  <a:pt x="840042" y="811598"/>
                </a:lnTo>
                <a:lnTo>
                  <a:pt x="818075" y="813161"/>
                </a:lnTo>
                <a:lnTo>
                  <a:pt x="796108" y="816288"/>
                </a:lnTo>
                <a:lnTo>
                  <a:pt x="775656" y="821758"/>
                </a:lnTo>
                <a:lnTo>
                  <a:pt x="755962" y="827229"/>
                </a:lnTo>
                <a:lnTo>
                  <a:pt x="737782" y="832700"/>
                </a:lnTo>
                <a:lnTo>
                  <a:pt x="724148" y="837390"/>
                </a:lnTo>
                <a:lnTo>
                  <a:pt x="691576" y="848331"/>
                </a:lnTo>
                <a:lnTo>
                  <a:pt x="654460" y="858491"/>
                </a:lnTo>
                <a:lnTo>
                  <a:pt x="612799" y="867089"/>
                </a:lnTo>
                <a:lnTo>
                  <a:pt x="568865" y="872559"/>
                </a:lnTo>
                <a:lnTo>
                  <a:pt x="524932" y="877249"/>
                </a:lnTo>
                <a:lnTo>
                  <a:pt x="480240" y="878812"/>
                </a:lnTo>
                <a:lnTo>
                  <a:pt x="437822" y="875686"/>
                </a:lnTo>
                <a:lnTo>
                  <a:pt x="397675" y="868652"/>
                </a:lnTo>
                <a:lnTo>
                  <a:pt x="375709" y="863181"/>
                </a:lnTo>
                <a:lnTo>
                  <a:pt x="353742" y="853021"/>
                </a:lnTo>
                <a:lnTo>
                  <a:pt x="331775" y="841297"/>
                </a:lnTo>
                <a:lnTo>
                  <a:pt x="312838" y="827229"/>
                </a:lnTo>
                <a:lnTo>
                  <a:pt x="293144" y="810035"/>
                </a:lnTo>
                <a:lnTo>
                  <a:pt x="277994" y="792059"/>
                </a:lnTo>
                <a:lnTo>
                  <a:pt x="267390" y="769394"/>
                </a:lnTo>
                <a:lnTo>
                  <a:pt x="259057" y="743603"/>
                </a:lnTo>
                <a:lnTo>
                  <a:pt x="256027" y="715467"/>
                </a:lnTo>
                <a:lnTo>
                  <a:pt x="259057" y="684205"/>
                </a:lnTo>
                <a:lnTo>
                  <a:pt x="262845" y="662321"/>
                </a:lnTo>
                <a:lnTo>
                  <a:pt x="268147" y="638093"/>
                </a:lnTo>
                <a:lnTo>
                  <a:pt x="274207" y="613083"/>
                </a:lnTo>
                <a:lnTo>
                  <a:pt x="276479" y="588855"/>
                </a:lnTo>
                <a:lnTo>
                  <a:pt x="276479" y="563064"/>
                </a:lnTo>
                <a:lnTo>
                  <a:pt x="269662" y="540399"/>
                </a:lnTo>
                <a:lnTo>
                  <a:pt x="262845" y="527894"/>
                </a:lnTo>
                <a:lnTo>
                  <a:pt x="250725" y="516171"/>
                </a:lnTo>
                <a:lnTo>
                  <a:pt x="237848" y="507573"/>
                </a:lnTo>
                <a:lnTo>
                  <a:pt x="224213" y="500539"/>
                </a:lnTo>
                <a:lnTo>
                  <a:pt x="210579" y="490379"/>
                </a:lnTo>
                <a:lnTo>
                  <a:pt x="199974" y="479437"/>
                </a:lnTo>
                <a:lnTo>
                  <a:pt x="191642" y="465369"/>
                </a:lnTo>
                <a:lnTo>
                  <a:pt x="188612" y="449738"/>
                </a:lnTo>
                <a:lnTo>
                  <a:pt x="190127" y="434107"/>
                </a:lnTo>
                <a:lnTo>
                  <a:pt x="195429" y="419258"/>
                </a:lnTo>
                <a:lnTo>
                  <a:pt x="202247" y="406753"/>
                </a:lnTo>
                <a:lnTo>
                  <a:pt x="206791" y="394248"/>
                </a:lnTo>
                <a:lnTo>
                  <a:pt x="184825" y="378617"/>
                </a:lnTo>
                <a:lnTo>
                  <a:pt x="169675" y="362986"/>
                </a:lnTo>
                <a:lnTo>
                  <a:pt x="161343" y="347355"/>
                </a:lnTo>
                <a:lnTo>
                  <a:pt x="159828" y="330161"/>
                </a:lnTo>
                <a:lnTo>
                  <a:pt x="162100" y="314529"/>
                </a:lnTo>
                <a:lnTo>
                  <a:pt x="168160" y="297335"/>
                </a:lnTo>
                <a:lnTo>
                  <a:pt x="176492" y="280141"/>
                </a:lnTo>
                <a:lnTo>
                  <a:pt x="185582" y="262947"/>
                </a:lnTo>
                <a:lnTo>
                  <a:pt x="193914" y="244971"/>
                </a:lnTo>
                <a:lnTo>
                  <a:pt x="202247" y="227777"/>
                </a:lnTo>
                <a:lnTo>
                  <a:pt x="206791" y="209020"/>
                </a:lnTo>
                <a:lnTo>
                  <a:pt x="191642" y="194952"/>
                </a:lnTo>
                <a:lnTo>
                  <a:pt x="170433" y="184010"/>
                </a:lnTo>
                <a:lnTo>
                  <a:pt x="146951" y="173850"/>
                </a:lnTo>
                <a:lnTo>
                  <a:pt x="122711" y="165252"/>
                </a:lnTo>
                <a:lnTo>
                  <a:pt x="97715" y="156655"/>
                </a:lnTo>
                <a:lnTo>
                  <a:pt x="72718" y="148058"/>
                </a:lnTo>
                <a:lnTo>
                  <a:pt x="49236" y="137898"/>
                </a:lnTo>
                <a:lnTo>
                  <a:pt x="30299" y="126956"/>
                </a:lnTo>
                <a:lnTo>
                  <a:pt x="13635" y="111325"/>
                </a:lnTo>
                <a:lnTo>
                  <a:pt x="3788" y="92568"/>
                </a:lnTo>
                <a:lnTo>
                  <a:pt x="0" y="73029"/>
                </a:lnTo>
                <a:lnTo>
                  <a:pt x="3030" y="54272"/>
                </a:lnTo>
                <a:lnTo>
                  <a:pt x="9847" y="37078"/>
                </a:lnTo>
                <a:lnTo>
                  <a:pt x="20452" y="23010"/>
                </a:lnTo>
                <a:lnTo>
                  <a:pt x="33329" y="89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3"/>
          <p:cNvSpPr/>
          <p:nvPr/>
        </p:nvSpPr>
        <p:spPr>
          <a:xfrm>
            <a:off x="6079775" y="2498990"/>
            <a:ext cx="1269375" cy="1460469"/>
          </a:xfrm>
          <a:custGeom>
            <a:avLst/>
            <a:gdLst/>
            <a:ahLst/>
            <a:cxnLst/>
            <a:rect l="l" t="t" r="r" b="b"/>
            <a:pathLst>
              <a:path w="1089967" h="1254051" extrusionOk="0">
                <a:moveTo>
                  <a:pt x="9805" y="0"/>
                </a:moveTo>
                <a:lnTo>
                  <a:pt x="106762" y="782"/>
                </a:lnTo>
                <a:lnTo>
                  <a:pt x="197659" y="7816"/>
                </a:lnTo>
                <a:lnTo>
                  <a:pt x="284012" y="19539"/>
                </a:lnTo>
                <a:lnTo>
                  <a:pt x="366576" y="36733"/>
                </a:lnTo>
                <a:lnTo>
                  <a:pt x="445354" y="57835"/>
                </a:lnTo>
                <a:lnTo>
                  <a:pt x="518072" y="85190"/>
                </a:lnTo>
                <a:lnTo>
                  <a:pt x="588517" y="114889"/>
                </a:lnTo>
                <a:lnTo>
                  <a:pt x="652903" y="150059"/>
                </a:lnTo>
                <a:lnTo>
                  <a:pt x="713501" y="189918"/>
                </a:lnTo>
                <a:lnTo>
                  <a:pt x="771827" y="234467"/>
                </a:lnTo>
                <a:lnTo>
                  <a:pt x="824093" y="282141"/>
                </a:lnTo>
                <a:lnTo>
                  <a:pt x="871814" y="335287"/>
                </a:lnTo>
                <a:lnTo>
                  <a:pt x="916505" y="390777"/>
                </a:lnTo>
                <a:lnTo>
                  <a:pt x="955894" y="450176"/>
                </a:lnTo>
                <a:lnTo>
                  <a:pt x="992252" y="512700"/>
                </a:lnTo>
                <a:lnTo>
                  <a:pt x="1016492" y="565064"/>
                </a:lnTo>
                <a:lnTo>
                  <a:pt x="1037701" y="623681"/>
                </a:lnTo>
                <a:lnTo>
                  <a:pt x="1056638" y="687768"/>
                </a:lnTo>
                <a:lnTo>
                  <a:pt x="1071788" y="757327"/>
                </a:lnTo>
                <a:lnTo>
                  <a:pt x="1083150" y="828448"/>
                </a:lnTo>
                <a:lnTo>
                  <a:pt x="1088452" y="901914"/>
                </a:lnTo>
                <a:lnTo>
                  <a:pt x="1089967" y="976944"/>
                </a:lnTo>
                <a:lnTo>
                  <a:pt x="1085422" y="1051191"/>
                </a:lnTo>
                <a:lnTo>
                  <a:pt x="1076332" y="1123876"/>
                </a:lnTo>
                <a:lnTo>
                  <a:pt x="1059668" y="1194997"/>
                </a:lnTo>
                <a:lnTo>
                  <a:pt x="1038388" y="1254051"/>
                </a:lnTo>
                <a:lnTo>
                  <a:pt x="0" y="1254051"/>
                </a:lnTo>
                <a:lnTo>
                  <a:pt x="0" y="7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3"/>
          <p:cNvSpPr txBox="1"/>
          <p:nvPr/>
        </p:nvSpPr>
        <p:spPr>
          <a:xfrm>
            <a:off x="2244004" y="4648219"/>
            <a:ext cx="20058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3"/>
          <p:cNvSpPr txBox="1"/>
          <p:nvPr/>
        </p:nvSpPr>
        <p:spPr>
          <a:xfrm>
            <a:off x="2257374" y="2929261"/>
            <a:ext cx="20058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3"/>
          <p:cNvSpPr txBox="1"/>
          <p:nvPr/>
        </p:nvSpPr>
        <p:spPr>
          <a:xfrm>
            <a:off x="7926341" y="4646730"/>
            <a:ext cx="20058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13"/>
          <p:cNvSpPr txBox="1"/>
          <p:nvPr/>
        </p:nvSpPr>
        <p:spPr>
          <a:xfrm>
            <a:off x="5617284" y="3116692"/>
            <a:ext cx="4680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3"/>
          <p:cNvSpPr txBox="1"/>
          <p:nvPr/>
        </p:nvSpPr>
        <p:spPr>
          <a:xfrm>
            <a:off x="6071620" y="3116692"/>
            <a:ext cx="4680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3"/>
          <p:cNvSpPr txBox="1"/>
          <p:nvPr/>
        </p:nvSpPr>
        <p:spPr>
          <a:xfrm>
            <a:off x="5617284" y="3822938"/>
            <a:ext cx="4680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13"/>
          <p:cNvSpPr txBox="1"/>
          <p:nvPr/>
        </p:nvSpPr>
        <p:spPr>
          <a:xfrm>
            <a:off x="6071620" y="3822938"/>
            <a:ext cx="4680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13"/>
          <p:cNvSpPr/>
          <p:nvPr/>
        </p:nvSpPr>
        <p:spPr>
          <a:xfrm>
            <a:off x="7118434" y="5322503"/>
            <a:ext cx="720000" cy="7200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3"/>
          <p:cNvSpPr/>
          <p:nvPr/>
        </p:nvSpPr>
        <p:spPr>
          <a:xfrm>
            <a:off x="4398721" y="1867230"/>
            <a:ext cx="720000" cy="7200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3"/>
          <p:cNvSpPr/>
          <p:nvPr/>
        </p:nvSpPr>
        <p:spPr>
          <a:xfrm>
            <a:off x="7118434" y="1867230"/>
            <a:ext cx="720000" cy="7200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3"/>
          <p:cNvSpPr/>
          <p:nvPr/>
        </p:nvSpPr>
        <p:spPr>
          <a:xfrm>
            <a:off x="4353567" y="5322503"/>
            <a:ext cx="720000" cy="7200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1" name="Google Shape;831;p13"/>
          <p:cNvGrpSpPr/>
          <p:nvPr/>
        </p:nvGrpSpPr>
        <p:grpSpPr>
          <a:xfrm>
            <a:off x="8038215" y="5218904"/>
            <a:ext cx="3168000" cy="927205"/>
            <a:chOff x="6533673" y="3357955"/>
            <a:chExt cx="2150471" cy="927205"/>
          </a:xfrm>
        </p:grpSpPr>
        <p:sp>
          <p:nvSpPr>
            <p:cNvPr id="832" name="Google Shape;832;p13"/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833" name="Google Shape;833;p13"/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13"/>
          <p:cNvGrpSpPr/>
          <p:nvPr/>
        </p:nvGrpSpPr>
        <p:grpSpPr>
          <a:xfrm>
            <a:off x="8038213" y="1763631"/>
            <a:ext cx="3167999" cy="927205"/>
            <a:chOff x="6533673" y="3357955"/>
            <a:chExt cx="2150472" cy="927205"/>
          </a:xfrm>
        </p:grpSpPr>
        <p:sp>
          <p:nvSpPr>
            <p:cNvPr id="835" name="Google Shape;835;p13"/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836" name="Google Shape;836;p13"/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13"/>
          <p:cNvGrpSpPr/>
          <p:nvPr/>
        </p:nvGrpSpPr>
        <p:grpSpPr>
          <a:xfrm>
            <a:off x="981341" y="5218904"/>
            <a:ext cx="3168000" cy="927205"/>
            <a:chOff x="6533673" y="3357955"/>
            <a:chExt cx="2150471" cy="927205"/>
          </a:xfrm>
        </p:grpSpPr>
        <p:sp>
          <p:nvSpPr>
            <p:cNvPr id="838" name="Google Shape;838;p13"/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839" name="Google Shape;839;p13"/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oogle Shape;840;p13"/>
          <p:cNvGrpSpPr/>
          <p:nvPr/>
        </p:nvGrpSpPr>
        <p:grpSpPr>
          <a:xfrm>
            <a:off x="981340" y="1763631"/>
            <a:ext cx="3167999" cy="927205"/>
            <a:chOff x="6533673" y="3357955"/>
            <a:chExt cx="2150472" cy="927205"/>
          </a:xfrm>
        </p:grpSpPr>
        <p:sp>
          <p:nvSpPr>
            <p:cNvPr id="841" name="Google Shape;841;p13"/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/>
            </a:p>
          </p:txBody>
        </p:sp>
        <p:sp>
          <p:nvSpPr>
            <p:cNvPr id="842" name="Google Shape;842;p13"/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3" name="Google Shape;843;p13"/>
          <p:cNvSpPr txBox="1"/>
          <p:nvPr/>
        </p:nvSpPr>
        <p:spPr>
          <a:xfrm>
            <a:off x="7915215" y="2921447"/>
            <a:ext cx="20058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3"/>
          <p:cNvSpPr/>
          <p:nvPr/>
        </p:nvSpPr>
        <p:spPr>
          <a:xfrm rot="-5400000">
            <a:off x="3791916" y="4299899"/>
            <a:ext cx="1200258" cy="504083"/>
          </a:xfrm>
          <a:custGeom>
            <a:avLst/>
            <a:gdLst/>
            <a:ahLst/>
            <a:cxnLst/>
            <a:rect l="l" t="t" r="r" b="b"/>
            <a:pathLst>
              <a:path w="1262550" h="368311" extrusionOk="0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A608"/>
              </a:gs>
              <a:gs pos="68000">
                <a:srgbClr val="C88100"/>
              </a:gs>
              <a:gs pos="100000">
                <a:srgbClr val="C8810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3"/>
          <p:cNvSpPr/>
          <p:nvPr/>
        </p:nvSpPr>
        <p:spPr>
          <a:xfrm rot="5400000">
            <a:off x="7197787" y="3107289"/>
            <a:ext cx="1200258" cy="504083"/>
          </a:xfrm>
          <a:custGeom>
            <a:avLst/>
            <a:gdLst/>
            <a:ahLst/>
            <a:cxnLst/>
            <a:rect l="l" t="t" r="r" b="b"/>
            <a:pathLst>
              <a:path w="1262550" h="368311" extrusionOk="0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589D1"/>
              </a:gs>
              <a:gs pos="68000">
                <a:srgbClr val="04669C"/>
              </a:gs>
              <a:gs pos="100000">
                <a:srgbClr val="04669C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3"/>
          <p:cNvSpPr/>
          <p:nvPr/>
        </p:nvSpPr>
        <p:spPr>
          <a:xfrm rot="5400000" flipH="1">
            <a:off x="7197787" y="4299899"/>
            <a:ext cx="1200258" cy="504083"/>
          </a:xfrm>
          <a:custGeom>
            <a:avLst/>
            <a:gdLst/>
            <a:ahLst/>
            <a:cxnLst/>
            <a:rect l="l" t="t" r="r" b="b"/>
            <a:pathLst>
              <a:path w="1262550" h="368311" extrusionOk="0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6B2A6"/>
              </a:gs>
              <a:gs pos="68000">
                <a:srgbClr val="058279"/>
              </a:gs>
              <a:gs pos="100000">
                <a:srgbClr val="058279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3"/>
          <p:cNvSpPr/>
          <p:nvPr/>
        </p:nvSpPr>
        <p:spPr>
          <a:xfrm>
            <a:off x="7316601" y="552966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3"/>
          <p:cNvSpPr/>
          <p:nvPr/>
        </p:nvSpPr>
        <p:spPr>
          <a:xfrm>
            <a:off x="4520390" y="5526223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3"/>
          <p:cNvSpPr/>
          <p:nvPr/>
        </p:nvSpPr>
        <p:spPr>
          <a:xfrm rot="2942052">
            <a:off x="7361208" y="2097633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3"/>
          <p:cNvSpPr/>
          <p:nvPr/>
        </p:nvSpPr>
        <p:spPr>
          <a:xfrm>
            <a:off x="4650228" y="2027889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4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36480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856" name="Google Shape;856;p14"/>
          <p:cNvGrpSpPr/>
          <p:nvPr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857" name="Google Shape;857;p14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9" name="Google Shape;859;p14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60" name="Google Shape;860;p14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w="127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4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62" name="Google Shape;862;p14"/>
          <p:cNvGrpSpPr/>
          <p:nvPr/>
        </p:nvGrpSpPr>
        <p:grpSpPr>
          <a:xfrm>
            <a:off x="9371753" y="269032"/>
            <a:ext cx="2028337" cy="2028337"/>
            <a:chOff x="7249547" y="167887"/>
            <a:chExt cx="1575792" cy="1575792"/>
          </a:xfrm>
        </p:grpSpPr>
        <p:sp>
          <p:nvSpPr>
            <p:cNvPr id="863" name="Google Shape;863;p14"/>
            <p:cNvSpPr/>
            <p:nvPr/>
          </p:nvSpPr>
          <p:spPr>
            <a:xfrm>
              <a:off x="7249547" y="167887"/>
              <a:ext cx="1575792" cy="1575792"/>
            </a:xfrm>
            <a:prstGeom prst="ellipse">
              <a:avLst/>
            </a:prstGeom>
            <a:solidFill>
              <a:schemeClr val="accent2">
                <a:alpha val="40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4"/>
            <p:cNvSpPr/>
            <p:nvPr/>
          </p:nvSpPr>
          <p:spPr>
            <a:xfrm>
              <a:off x="7357306" y="275647"/>
              <a:ext cx="1360275" cy="13602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14"/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866" name="Google Shape;866;p14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96</a:t>
              </a: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4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14"/>
          <p:cNvSpPr txBox="1"/>
          <p:nvPr/>
        </p:nvSpPr>
        <p:spPr>
          <a:xfrm>
            <a:off x="4253508" y="1767007"/>
            <a:ext cx="432633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3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4"/>
          <p:cNvSpPr/>
          <p:nvPr/>
        </p:nvSpPr>
        <p:spPr>
          <a:xfrm>
            <a:off x="6319647" y="3942519"/>
            <a:ext cx="720080" cy="72008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4"/>
          <p:cNvSpPr/>
          <p:nvPr/>
        </p:nvSpPr>
        <p:spPr>
          <a:xfrm>
            <a:off x="8329422" y="3942519"/>
            <a:ext cx="720080" cy="72008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1" name="Google Shape;871;p14"/>
          <p:cNvGrpSpPr/>
          <p:nvPr/>
        </p:nvGrpSpPr>
        <p:grpSpPr>
          <a:xfrm>
            <a:off x="5825241" y="4785600"/>
            <a:ext cx="1775516" cy="1694684"/>
            <a:chOff x="3736410" y="4379961"/>
            <a:chExt cx="1454320" cy="1694684"/>
          </a:xfrm>
        </p:grpSpPr>
        <p:sp>
          <p:nvSpPr>
            <p:cNvPr id="872" name="Google Shape;872;p14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4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14"/>
          <p:cNvGrpSpPr/>
          <p:nvPr/>
        </p:nvGrpSpPr>
        <p:grpSpPr>
          <a:xfrm>
            <a:off x="7868328" y="4785600"/>
            <a:ext cx="1775516" cy="1694684"/>
            <a:chOff x="3736410" y="4379961"/>
            <a:chExt cx="1454320" cy="1694684"/>
          </a:xfrm>
        </p:grpSpPr>
        <p:sp>
          <p:nvSpPr>
            <p:cNvPr id="875" name="Google Shape;875;p14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4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7" name="Google Shape;877;p14"/>
          <p:cNvSpPr/>
          <p:nvPr/>
        </p:nvSpPr>
        <p:spPr>
          <a:xfrm>
            <a:off x="4309872" y="3942519"/>
            <a:ext cx="720080" cy="72008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8" name="Google Shape;878;p14"/>
          <p:cNvGrpSpPr/>
          <p:nvPr/>
        </p:nvGrpSpPr>
        <p:grpSpPr>
          <a:xfrm>
            <a:off x="3782154" y="4785600"/>
            <a:ext cx="1775516" cy="1694684"/>
            <a:chOff x="3736410" y="4379961"/>
            <a:chExt cx="1454320" cy="1694684"/>
          </a:xfrm>
        </p:grpSpPr>
        <p:sp>
          <p:nvSpPr>
            <p:cNvPr id="879" name="Google Shape;879;p14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4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1" name="Google Shape;881;p14"/>
          <p:cNvSpPr/>
          <p:nvPr/>
        </p:nvSpPr>
        <p:spPr>
          <a:xfrm rot="-2675106" flipH="1">
            <a:off x="8625132" y="3984672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4"/>
          <p:cNvSpPr/>
          <p:nvPr/>
        </p:nvSpPr>
        <p:spPr>
          <a:xfrm rot="2942052">
            <a:off x="6498594" y="4085030"/>
            <a:ext cx="408949" cy="435059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4"/>
          <p:cNvSpPr/>
          <p:nvPr/>
        </p:nvSpPr>
        <p:spPr>
          <a:xfrm rot="10800000">
            <a:off x="4452485" y="4066801"/>
            <a:ext cx="434856" cy="471516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4"/>
          <p:cNvSpPr/>
          <p:nvPr/>
        </p:nvSpPr>
        <p:spPr>
          <a:xfrm>
            <a:off x="10439133" y="3942519"/>
            <a:ext cx="720080" cy="72008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5" name="Google Shape;885;p14"/>
          <p:cNvGrpSpPr/>
          <p:nvPr/>
        </p:nvGrpSpPr>
        <p:grpSpPr>
          <a:xfrm>
            <a:off x="9911415" y="4785600"/>
            <a:ext cx="1775516" cy="1694684"/>
            <a:chOff x="3736410" y="4379961"/>
            <a:chExt cx="1454320" cy="1694684"/>
          </a:xfrm>
        </p:grpSpPr>
        <p:sp>
          <p:nvSpPr>
            <p:cNvPr id="886" name="Google Shape;886;p14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4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14"/>
          <p:cNvSpPr/>
          <p:nvPr/>
        </p:nvSpPr>
        <p:spPr>
          <a:xfrm>
            <a:off x="10602887" y="4064680"/>
            <a:ext cx="392572" cy="475758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4"/>
          <p:cNvSpPr>
            <a:spLocks noGrp="1"/>
          </p:cNvSpPr>
          <p:nvPr>
            <p:ph type="pic" idx="3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95" name="Google Shape;895;p15"/>
          <p:cNvSpPr/>
          <p:nvPr/>
        </p:nvSpPr>
        <p:spPr>
          <a:xfrm rot="10800000">
            <a:off x="6984684" y="4856807"/>
            <a:ext cx="1408483" cy="688820"/>
          </a:xfrm>
          <a:custGeom>
            <a:avLst/>
            <a:gdLst/>
            <a:ahLst/>
            <a:cxnLst/>
            <a:rect l="l" t="t" r="r" b="b"/>
            <a:pathLst>
              <a:path w="1304925" h="638175" extrusionOk="0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5"/>
          <p:cNvSpPr/>
          <p:nvPr/>
        </p:nvSpPr>
        <p:spPr>
          <a:xfrm>
            <a:off x="3750386" y="2293796"/>
            <a:ext cx="1516316" cy="688820"/>
          </a:xfrm>
          <a:custGeom>
            <a:avLst/>
            <a:gdLst/>
            <a:ahLst/>
            <a:cxnLst/>
            <a:rect l="l" t="t" r="r" b="b"/>
            <a:pathLst>
              <a:path w="1304925" h="638175" extrusionOk="0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15"/>
          <p:cNvSpPr/>
          <p:nvPr/>
        </p:nvSpPr>
        <p:spPr>
          <a:xfrm>
            <a:off x="4870054" y="2660790"/>
            <a:ext cx="2460744" cy="2460744"/>
          </a:xfrm>
          <a:prstGeom prst="ellipse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5"/>
          <p:cNvSpPr/>
          <p:nvPr/>
        </p:nvSpPr>
        <p:spPr>
          <a:xfrm>
            <a:off x="5116130" y="2906866"/>
            <a:ext cx="1968594" cy="1968594"/>
          </a:xfrm>
          <a:prstGeom prst="ellipse">
            <a:avLst/>
          </a:prstGeom>
          <a:noFill/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5"/>
          <p:cNvSpPr/>
          <p:nvPr/>
        </p:nvSpPr>
        <p:spPr>
          <a:xfrm>
            <a:off x="5362205" y="3152941"/>
            <a:ext cx="1476445" cy="1476445"/>
          </a:xfrm>
          <a:prstGeom prst="ellipse">
            <a:avLst/>
          </a:prstGeom>
          <a:noFill/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5"/>
          <p:cNvSpPr/>
          <p:nvPr/>
        </p:nvSpPr>
        <p:spPr>
          <a:xfrm>
            <a:off x="6787120" y="277749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5"/>
          <p:cNvSpPr/>
          <p:nvPr/>
        </p:nvSpPr>
        <p:spPr>
          <a:xfrm>
            <a:off x="6787120" y="4568008"/>
            <a:ext cx="416686" cy="4166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5"/>
          <p:cNvSpPr/>
          <p:nvPr/>
        </p:nvSpPr>
        <p:spPr>
          <a:xfrm>
            <a:off x="5033564" y="4568008"/>
            <a:ext cx="416686" cy="4166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5"/>
          <p:cNvSpPr/>
          <p:nvPr/>
        </p:nvSpPr>
        <p:spPr>
          <a:xfrm>
            <a:off x="5033564" y="277749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4" name="Google Shape;904;p15"/>
          <p:cNvGrpSpPr/>
          <p:nvPr/>
        </p:nvGrpSpPr>
        <p:grpSpPr>
          <a:xfrm>
            <a:off x="8403681" y="1791108"/>
            <a:ext cx="984297" cy="984297"/>
            <a:chOff x="6657557" y="1620255"/>
            <a:chExt cx="911927" cy="911927"/>
          </a:xfrm>
        </p:grpSpPr>
        <p:sp>
          <p:nvSpPr>
            <p:cNvPr id="905" name="Google Shape;905;p15"/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6733551" y="1696249"/>
              <a:ext cx="759939" cy="7599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7" name="Google Shape;907;p15"/>
          <p:cNvGrpSpPr/>
          <p:nvPr/>
        </p:nvGrpSpPr>
        <p:grpSpPr>
          <a:xfrm>
            <a:off x="2804024" y="1791108"/>
            <a:ext cx="984297" cy="984297"/>
            <a:chOff x="1837163" y="4852588"/>
            <a:chExt cx="911927" cy="911927"/>
          </a:xfrm>
        </p:grpSpPr>
        <p:sp>
          <p:nvSpPr>
            <p:cNvPr id="908" name="Google Shape;908;p15"/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15"/>
          <p:cNvGrpSpPr/>
          <p:nvPr/>
        </p:nvGrpSpPr>
        <p:grpSpPr>
          <a:xfrm>
            <a:off x="2804024" y="5051020"/>
            <a:ext cx="984297" cy="984297"/>
            <a:chOff x="1837163" y="4852588"/>
            <a:chExt cx="911927" cy="911927"/>
          </a:xfrm>
        </p:grpSpPr>
        <p:sp>
          <p:nvSpPr>
            <p:cNvPr id="911" name="Google Shape;911;p15"/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15"/>
          <p:cNvGrpSpPr/>
          <p:nvPr/>
        </p:nvGrpSpPr>
        <p:grpSpPr>
          <a:xfrm>
            <a:off x="8403681" y="5051020"/>
            <a:ext cx="984297" cy="984297"/>
            <a:chOff x="6609996" y="4624904"/>
            <a:chExt cx="911927" cy="911927"/>
          </a:xfrm>
        </p:grpSpPr>
        <p:sp>
          <p:nvSpPr>
            <p:cNvPr id="914" name="Google Shape;914;p15"/>
            <p:cNvSpPr/>
            <p:nvPr/>
          </p:nvSpPr>
          <p:spPr>
            <a:xfrm>
              <a:off x="6609996" y="4624904"/>
              <a:ext cx="911927" cy="911927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6685990" y="4700898"/>
              <a:ext cx="759939" cy="7599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6" name="Google Shape;916;p15"/>
          <p:cNvSpPr/>
          <p:nvPr/>
        </p:nvSpPr>
        <p:spPr>
          <a:xfrm>
            <a:off x="4479144" y="3474477"/>
            <a:ext cx="833373" cy="83337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5"/>
          <p:cNvSpPr/>
          <p:nvPr/>
        </p:nvSpPr>
        <p:spPr>
          <a:xfrm>
            <a:off x="6889777" y="3474477"/>
            <a:ext cx="833373" cy="83337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5"/>
          <p:cNvSpPr/>
          <p:nvPr/>
        </p:nvSpPr>
        <p:spPr>
          <a:xfrm flipH="1">
            <a:off x="7002302" y="2293796"/>
            <a:ext cx="1390865" cy="725694"/>
          </a:xfrm>
          <a:custGeom>
            <a:avLst/>
            <a:gdLst/>
            <a:ahLst/>
            <a:cxnLst/>
            <a:rect l="l" t="t" r="r" b="b"/>
            <a:pathLst>
              <a:path w="1304925" h="638175" extrusionOk="0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5"/>
          <p:cNvSpPr/>
          <p:nvPr/>
        </p:nvSpPr>
        <p:spPr>
          <a:xfrm rot="10800000" flipH="1">
            <a:off x="3769353" y="4819934"/>
            <a:ext cx="1497349" cy="725694"/>
          </a:xfrm>
          <a:custGeom>
            <a:avLst/>
            <a:gdLst/>
            <a:ahLst/>
            <a:cxnLst/>
            <a:rect l="l" t="t" r="r" b="b"/>
            <a:pathLst>
              <a:path w="1304925" h="638175" extrusionOk="0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5"/>
          <p:cNvSpPr txBox="1"/>
          <p:nvPr/>
        </p:nvSpPr>
        <p:spPr>
          <a:xfrm>
            <a:off x="9584144" y="2129368"/>
            <a:ext cx="13570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5"/>
          <p:cNvSpPr/>
          <p:nvPr/>
        </p:nvSpPr>
        <p:spPr>
          <a:xfrm>
            <a:off x="8052000" y="3038078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623756" h="1619848" extrusionOk="0">
                <a:moveTo>
                  <a:pt x="187935" y="0"/>
                </a:moveTo>
                <a:lnTo>
                  <a:pt x="2623756" y="0"/>
                </a:lnTo>
                <a:lnTo>
                  <a:pt x="2623756" y="1619848"/>
                </a:lnTo>
                <a:lnTo>
                  <a:pt x="187935" y="1619848"/>
                </a:lnTo>
                <a:cubicBezTo>
                  <a:pt x="84141" y="1619848"/>
                  <a:pt x="0" y="1535707"/>
                  <a:pt x="0" y="1431913"/>
                </a:cubicBezTo>
                <a:lnTo>
                  <a:pt x="0" y="187935"/>
                </a:lnTo>
                <a:cubicBezTo>
                  <a:pt x="0" y="84141"/>
                  <a:pt x="84141" y="0"/>
                  <a:pt x="187935" y="0"/>
                </a:cubicBezTo>
                <a:close/>
              </a:path>
            </a:pathLst>
          </a:custGeom>
          <a:solidFill>
            <a:srgbClr val="BCFC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15"/>
          <p:cNvSpPr/>
          <p:nvPr/>
        </p:nvSpPr>
        <p:spPr>
          <a:xfrm>
            <a:off x="0" y="3038078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543162" h="1619848" extrusionOk="0">
                <a:moveTo>
                  <a:pt x="7407" y="0"/>
                </a:moveTo>
                <a:lnTo>
                  <a:pt x="2355227" y="0"/>
                </a:lnTo>
                <a:cubicBezTo>
                  <a:pt x="2459021" y="0"/>
                  <a:pt x="2543162" y="84141"/>
                  <a:pt x="2543162" y="187935"/>
                </a:cubicBezTo>
                <a:lnTo>
                  <a:pt x="2543162" y="1431913"/>
                </a:lnTo>
                <a:cubicBezTo>
                  <a:pt x="2543162" y="1535707"/>
                  <a:pt x="2459021" y="1619848"/>
                  <a:pt x="2355227" y="1619848"/>
                </a:cubicBezTo>
                <a:lnTo>
                  <a:pt x="7407" y="1619848"/>
                </a:lnTo>
                <a:lnTo>
                  <a:pt x="0" y="1619102"/>
                </a:lnTo>
                <a:lnTo>
                  <a:pt x="0" y="747"/>
                </a:lnTo>
                <a:cubicBezTo>
                  <a:pt x="2442" y="48"/>
                  <a:pt x="4919" y="0"/>
                  <a:pt x="7407" y="0"/>
                </a:cubicBezTo>
                <a:close/>
              </a:path>
            </a:pathLst>
          </a:custGeom>
          <a:solidFill>
            <a:srgbClr val="FFCF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5"/>
          <p:cNvSpPr txBox="1"/>
          <p:nvPr/>
        </p:nvSpPr>
        <p:spPr>
          <a:xfrm>
            <a:off x="5423678" y="3629553"/>
            <a:ext cx="13534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15"/>
          <p:cNvSpPr/>
          <p:nvPr/>
        </p:nvSpPr>
        <p:spPr>
          <a:xfrm>
            <a:off x="703387" y="3301914"/>
            <a:ext cx="31115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925" name="Google Shape;925;p15"/>
          <p:cNvSpPr txBox="1"/>
          <p:nvPr/>
        </p:nvSpPr>
        <p:spPr>
          <a:xfrm>
            <a:off x="9584144" y="5389280"/>
            <a:ext cx="13570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5"/>
          <p:cNvSpPr txBox="1"/>
          <p:nvPr/>
        </p:nvSpPr>
        <p:spPr>
          <a:xfrm>
            <a:off x="1250829" y="2129368"/>
            <a:ext cx="13570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5"/>
          <p:cNvSpPr txBox="1"/>
          <p:nvPr/>
        </p:nvSpPr>
        <p:spPr>
          <a:xfrm>
            <a:off x="1250829" y="5389280"/>
            <a:ext cx="13570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sz="1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15"/>
          <p:cNvSpPr/>
          <p:nvPr/>
        </p:nvSpPr>
        <p:spPr>
          <a:xfrm>
            <a:off x="8361689" y="3301914"/>
            <a:ext cx="319140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929" name="Google Shape;929;p15"/>
          <p:cNvSpPr/>
          <p:nvPr/>
        </p:nvSpPr>
        <p:spPr>
          <a:xfrm>
            <a:off x="7075932" y="3652815"/>
            <a:ext cx="478223" cy="47822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5"/>
          <p:cNvSpPr/>
          <p:nvPr/>
        </p:nvSpPr>
        <p:spPr>
          <a:xfrm>
            <a:off x="4639569" y="3641873"/>
            <a:ext cx="478223" cy="47822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"/>
          <p:cNvSpPr/>
          <p:nvPr/>
        </p:nvSpPr>
        <p:spPr>
          <a:xfrm rot="-2675106" flipH="1">
            <a:off x="8822408" y="1991925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5"/>
          <p:cNvSpPr/>
          <p:nvPr/>
        </p:nvSpPr>
        <p:spPr>
          <a:xfrm rot="2942052">
            <a:off x="8716489" y="5339929"/>
            <a:ext cx="408949" cy="435059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5"/>
          <p:cNvSpPr/>
          <p:nvPr/>
        </p:nvSpPr>
        <p:spPr>
          <a:xfrm>
            <a:off x="3089156" y="5307749"/>
            <a:ext cx="392572" cy="475758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5"/>
          <p:cNvSpPr/>
          <p:nvPr/>
        </p:nvSpPr>
        <p:spPr>
          <a:xfrm rot="10800000">
            <a:off x="3078743" y="2074054"/>
            <a:ext cx="434856" cy="471516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6"/>
          <p:cNvSpPr/>
          <p:nvPr/>
        </p:nvSpPr>
        <p:spPr>
          <a:xfrm>
            <a:off x="885602" y="339508"/>
            <a:ext cx="2937911" cy="6518491"/>
          </a:xfrm>
          <a:custGeom>
            <a:avLst/>
            <a:gdLst/>
            <a:ahLst/>
            <a:cxnLst/>
            <a:rect l="l" t="t" r="r" b="b"/>
            <a:pathLst>
              <a:path w="2937911" h="6518491" extrusionOk="0">
                <a:moveTo>
                  <a:pt x="1956446" y="2394"/>
                </a:moveTo>
                <a:cubicBezTo>
                  <a:pt x="1987083" y="7925"/>
                  <a:pt x="2014315" y="23244"/>
                  <a:pt x="2038144" y="50476"/>
                </a:cubicBezTo>
                <a:cubicBezTo>
                  <a:pt x="2061976" y="81118"/>
                  <a:pt x="2096019" y="81118"/>
                  <a:pt x="2123253" y="104945"/>
                </a:cubicBezTo>
                <a:cubicBezTo>
                  <a:pt x="2096019" y="138988"/>
                  <a:pt x="2065376" y="166220"/>
                  <a:pt x="2075590" y="220687"/>
                </a:cubicBezTo>
                <a:cubicBezTo>
                  <a:pt x="2092615" y="333025"/>
                  <a:pt x="2068784" y="452172"/>
                  <a:pt x="2143676" y="550893"/>
                </a:cubicBezTo>
                <a:cubicBezTo>
                  <a:pt x="2147082" y="557702"/>
                  <a:pt x="2150485" y="578128"/>
                  <a:pt x="2147082" y="584936"/>
                </a:cubicBezTo>
                <a:cubicBezTo>
                  <a:pt x="2099422" y="670040"/>
                  <a:pt x="2150485" y="727912"/>
                  <a:pt x="2194742" y="789187"/>
                </a:cubicBezTo>
                <a:cubicBezTo>
                  <a:pt x="2221974" y="826631"/>
                  <a:pt x="2249208" y="884505"/>
                  <a:pt x="2201546" y="918546"/>
                </a:cubicBezTo>
                <a:cubicBezTo>
                  <a:pt x="2082401" y="986630"/>
                  <a:pt x="2085805" y="1102371"/>
                  <a:pt x="2078998" y="1211306"/>
                </a:cubicBezTo>
                <a:cubicBezTo>
                  <a:pt x="2068784" y="1330451"/>
                  <a:pt x="2065376" y="1344068"/>
                  <a:pt x="1949635" y="1350877"/>
                </a:cubicBezTo>
                <a:cubicBezTo>
                  <a:pt x="1925808" y="1354282"/>
                  <a:pt x="1901977" y="1350877"/>
                  <a:pt x="1881553" y="1357686"/>
                </a:cubicBezTo>
                <a:cubicBezTo>
                  <a:pt x="1849212" y="1366196"/>
                  <a:pt x="1816875" y="1376407"/>
                  <a:pt x="1790916" y="1394281"/>
                </a:cubicBezTo>
                <a:lnTo>
                  <a:pt x="1789174" y="1396021"/>
                </a:lnTo>
                <a:lnTo>
                  <a:pt x="1785923" y="1440796"/>
                </a:lnTo>
                <a:lnTo>
                  <a:pt x="1809782" y="1538316"/>
                </a:lnTo>
                <a:lnTo>
                  <a:pt x="1854088" y="1603331"/>
                </a:lnTo>
                <a:lnTo>
                  <a:pt x="1915437" y="1657508"/>
                </a:lnTo>
                <a:lnTo>
                  <a:pt x="1997234" y="1697240"/>
                </a:lnTo>
                <a:lnTo>
                  <a:pt x="2089257" y="1729747"/>
                </a:lnTo>
                <a:lnTo>
                  <a:pt x="2194913" y="1762255"/>
                </a:lnTo>
                <a:lnTo>
                  <a:pt x="2300568" y="1787536"/>
                </a:lnTo>
                <a:lnTo>
                  <a:pt x="2406224" y="1820044"/>
                </a:lnTo>
                <a:lnTo>
                  <a:pt x="2511881" y="1852551"/>
                </a:lnTo>
                <a:lnTo>
                  <a:pt x="2597086" y="1899506"/>
                </a:lnTo>
                <a:lnTo>
                  <a:pt x="2678884" y="1957295"/>
                </a:lnTo>
                <a:lnTo>
                  <a:pt x="2733418" y="2029534"/>
                </a:lnTo>
                <a:lnTo>
                  <a:pt x="2791357" y="2148726"/>
                </a:lnTo>
                <a:lnTo>
                  <a:pt x="2832256" y="2293201"/>
                </a:lnTo>
                <a:lnTo>
                  <a:pt x="2862929" y="2455737"/>
                </a:lnTo>
                <a:lnTo>
                  <a:pt x="2883380" y="2629108"/>
                </a:lnTo>
                <a:lnTo>
                  <a:pt x="2897012" y="2816927"/>
                </a:lnTo>
                <a:lnTo>
                  <a:pt x="2900420" y="3001133"/>
                </a:lnTo>
                <a:lnTo>
                  <a:pt x="2900420" y="3185340"/>
                </a:lnTo>
                <a:lnTo>
                  <a:pt x="2900420" y="3362323"/>
                </a:lnTo>
                <a:lnTo>
                  <a:pt x="2900420" y="3535694"/>
                </a:lnTo>
                <a:lnTo>
                  <a:pt x="2937911" y="4091924"/>
                </a:lnTo>
                <a:lnTo>
                  <a:pt x="2897012" y="4453114"/>
                </a:lnTo>
                <a:lnTo>
                  <a:pt x="2876562" y="4821528"/>
                </a:lnTo>
                <a:cubicBezTo>
                  <a:pt x="2878834" y="4939517"/>
                  <a:pt x="2881108" y="5057505"/>
                  <a:pt x="2883380" y="5175494"/>
                </a:cubicBezTo>
                <a:lnTo>
                  <a:pt x="2907238" y="5525848"/>
                </a:lnTo>
                <a:lnTo>
                  <a:pt x="2937911" y="5858142"/>
                </a:lnTo>
                <a:lnTo>
                  <a:pt x="2937911" y="5977334"/>
                </a:lnTo>
                <a:lnTo>
                  <a:pt x="2907238" y="6074854"/>
                </a:lnTo>
                <a:lnTo>
                  <a:pt x="2859521" y="6168765"/>
                </a:lnTo>
                <a:lnTo>
                  <a:pt x="2784539" y="6248225"/>
                </a:lnTo>
                <a:lnTo>
                  <a:pt x="2702742" y="6313240"/>
                </a:lnTo>
                <a:lnTo>
                  <a:pt x="2617537" y="6356584"/>
                </a:lnTo>
                <a:lnTo>
                  <a:pt x="2528922" y="6392701"/>
                </a:lnTo>
                <a:lnTo>
                  <a:pt x="2528922" y="6363805"/>
                </a:lnTo>
                <a:lnTo>
                  <a:pt x="2522104" y="6345748"/>
                </a:lnTo>
                <a:lnTo>
                  <a:pt x="2518697" y="6324076"/>
                </a:lnTo>
                <a:lnTo>
                  <a:pt x="2518697" y="6313240"/>
                </a:lnTo>
                <a:lnTo>
                  <a:pt x="2518697" y="6291569"/>
                </a:lnTo>
                <a:lnTo>
                  <a:pt x="2518697" y="6266285"/>
                </a:lnTo>
                <a:lnTo>
                  <a:pt x="2535737" y="6248225"/>
                </a:lnTo>
                <a:lnTo>
                  <a:pt x="2556188" y="6233778"/>
                </a:lnTo>
                <a:lnTo>
                  <a:pt x="2566413" y="6212106"/>
                </a:lnTo>
                <a:lnTo>
                  <a:pt x="2580046" y="6186825"/>
                </a:lnTo>
                <a:lnTo>
                  <a:pt x="2586861" y="6161541"/>
                </a:lnTo>
                <a:lnTo>
                  <a:pt x="2573228" y="6154317"/>
                </a:lnTo>
                <a:lnTo>
                  <a:pt x="2559595" y="6154317"/>
                </a:lnTo>
                <a:lnTo>
                  <a:pt x="2556188" y="6154317"/>
                </a:lnTo>
                <a:lnTo>
                  <a:pt x="2556188" y="6147093"/>
                </a:lnTo>
                <a:lnTo>
                  <a:pt x="2556188" y="6139869"/>
                </a:lnTo>
                <a:lnTo>
                  <a:pt x="2549370" y="6136257"/>
                </a:lnTo>
                <a:lnTo>
                  <a:pt x="2549370" y="6114586"/>
                </a:lnTo>
                <a:lnTo>
                  <a:pt x="2624352" y="6067630"/>
                </a:lnTo>
                <a:lnTo>
                  <a:pt x="2692517" y="6009842"/>
                </a:lnTo>
                <a:lnTo>
                  <a:pt x="2753866" y="5944827"/>
                </a:lnTo>
                <a:lnTo>
                  <a:pt x="2747051" y="5912319"/>
                </a:lnTo>
                <a:lnTo>
                  <a:pt x="2740233" y="5887036"/>
                </a:lnTo>
                <a:lnTo>
                  <a:pt x="2733418" y="5865366"/>
                </a:lnTo>
                <a:lnTo>
                  <a:pt x="2723192" y="5847306"/>
                </a:lnTo>
                <a:lnTo>
                  <a:pt x="2685701" y="5825635"/>
                </a:lnTo>
                <a:lnTo>
                  <a:pt x="2655028" y="5847306"/>
                </a:lnTo>
                <a:lnTo>
                  <a:pt x="2641393" y="5890647"/>
                </a:lnTo>
                <a:lnTo>
                  <a:pt x="2627760" y="5937603"/>
                </a:lnTo>
                <a:lnTo>
                  <a:pt x="2610719" y="5970110"/>
                </a:lnTo>
                <a:lnTo>
                  <a:pt x="2580046" y="6002618"/>
                </a:lnTo>
                <a:lnTo>
                  <a:pt x="2528922" y="6017065"/>
                </a:lnTo>
                <a:lnTo>
                  <a:pt x="2505064" y="5608920"/>
                </a:lnTo>
                <a:lnTo>
                  <a:pt x="2617537" y="5413878"/>
                </a:lnTo>
                <a:lnTo>
                  <a:pt x="2617537" y="5327193"/>
                </a:lnTo>
                <a:lnTo>
                  <a:pt x="2610719" y="5229671"/>
                </a:lnTo>
                <a:lnTo>
                  <a:pt x="2586861" y="5124927"/>
                </a:lnTo>
                <a:lnTo>
                  <a:pt x="2559595" y="5005735"/>
                </a:lnTo>
                <a:lnTo>
                  <a:pt x="2528922" y="4893765"/>
                </a:lnTo>
                <a:lnTo>
                  <a:pt x="2498248" y="4781797"/>
                </a:lnTo>
                <a:lnTo>
                  <a:pt x="2467573" y="4684276"/>
                </a:lnTo>
                <a:lnTo>
                  <a:pt x="2450532" y="4597590"/>
                </a:lnTo>
                <a:cubicBezTo>
                  <a:pt x="2453940" y="4343553"/>
                  <a:pt x="2457350" y="4089518"/>
                  <a:pt x="2460757" y="3835481"/>
                </a:cubicBezTo>
                <a:lnTo>
                  <a:pt x="2392591" y="3633214"/>
                </a:lnTo>
                <a:lnTo>
                  <a:pt x="2382368" y="3539306"/>
                </a:lnTo>
                <a:lnTo>
                  <a:pt x="2375550" y="3434560"/>
                </a:lnTo>
                <a:lnTo>
                  <a:pt x="2368735" y="3322592"/>
                </a:lnTo>
                <a:lnTo>
                  <a:pt x="2368735" y="3214236"/>
                </a:lnTo>
                <a:lnTo>
                  <a:pt x="2355102" y="3105878"/>
                </a:lnTo>
                <a:lnTo>
                  <a:pt x="2331244" y="3022805"/>
                </a:lnTo>
                <a:lnTo>
                  <a:pt x="2286935" y="2957790"/>
                </a:lnTo>
                <a:lnTo>
                  <a:pt x="2276712" y="2943342"/>
                </a:lnTo>
                <a:lnTo>
                  <a:pt x="2276712" y="3232296"/>
                </a:lnTo>
                <a:lnTo>
                  <a:pt x="2225588" y="3369547"/>
                </a:lnTo>
                <a:lnTo>
                  <a:pt x="2194913" y="3521246"/>
                </a:lnTo>
                <a:lnTo>
                  <a:pt x="2188097" y="3683782"/>
                </a:lnTo>
                <a:lnTo>
                  <a:pt x="2188097" y="3849929"/>
                </a:lnTo>
                <a:lnTo>
                  <a:pt x="2208545" y="4012464"/>
                </a:lnTo>
                <a:lnTo>
                  <a:pt x="2232404" y="4171387"/>
                </a:lnTo>
                <a:lnTo>
                  <a:pt x="2256262" y="4308639"/>
                </a:lnTo>
                <a:lnTo>
                  <a:pt x="2481206" y="5872588"/>
                </a:lnTo>
                <a:lnTo>
                  <a:pt x="2488023" y="6002618"/>
                </a:lnTo>
                <a:lnTo>
                  <a:pt x="2481206" y="6154317"/>
                </a:lnTo>
                <a:lnTo>
                  <a:pt x="2460757" y="6320464"/>
                </a:lnTo>
                <a:lnTo>
                  <a:pt x="2443715" y="6482999"/>
                </a:lnTo>
                <a:lnTo>
                  <a:pt x="2438727" y="6518491"/>
                </a:lnTo>
                <a:lnTo>
                  <a:pt x="1676739" y="6518491"/>
                </a:lnTo>
                <a:lnTo>
                  <a:pt x="1673450" y="6464940"/>
                </a:lnTo>
                <a:lnTo>
                  <a:pt x="1496223" y="5583637"/>
                </a:lnTo>
                <a:lnTo>
                  <a:pt x="1468957" y="5583637"/>
                </a:lnTo>
                <a:lnTo>
                  <a:pt x="1451914" y="5641428"/>
                </a:lnTo>
                <a:lnTo>
                  <a:pt x="1438281" y="5713665"/>
                </a:lnTo>
                <a:lnTo>
                  <a:pt x="1438281" y="5800351"/>
                </a:lnTo>
                <a:lnTo>
                  <a:pt x="1383750" y="5952051"/>
                </a:lnTo>
                <a:lnTo>
                  <a:pt x="1353076" y="6107362"/>
                </a:lnTo>
                <a:lnTo>
                  <a:pt x="1332626" y="6280733"/>
                </a:lnTo>
                <a:lnTo>
                  <a:pt x="1329218" y="6457716"/>
                </a:lnTo>
                <a:lnTo>
                  <a:pt x="1324720" y="6518491"/>
                </a:lnTo>
                <a:lnTo>
                  <a:pt x="530368" y="6518491"/>
                </a:lnTo>
                <a:lnTo>
                  <a:pt x="514647" y="6396313"/>
                </a:lnTo>
                <a:lnTo>
                  <a:pt x="504422" y="6226554"/>
                </a:lnTo>
                <a:lnTo>
                  <a:pt x="490789" y="6064019"/>
                </a:lnTo>
                <a:lnTo>
                  <a:pt x="483971" y="5905095"/>
                </a:lnTo>
                <a:lnTo>
                  <a:pt x="490789" y="5767844"/>
                </a:lnTo>
                <a:lnTo>
                  <a:pt x="504422" y="5655876"/>
                </a:lnTo>
                <a:lnTo>
                  <a:pt x="664609" y="4442278"/>
                </a:lnTo>
                <a:lnTo>
                  <a:pt x="695282" y="4315863"/>
                </a:lnTo>
                <a:lnTo>
                  <a:pt x="725958" y="4185835"/>
                </a:lnTo>
                <a:lnTo>
                  <a:pt x="756632" y="4041359"/>
                </a:lnTo>
                <a:lnTo>
                  <a:pt x="770265" y="3889660"/>
                </a:lnTo>
                <a:lnTo>
                  <a:pt x="756632" y="3737961"/>
                </a:lnTo>
                <a:lnTo>
                  <a:pt x="678242" y="3286472"/>
                </a:lnTo>
                <a:lnTo>
                  <a:pt x="664609" y="2943342"/>
                </a:lnTo>
                <a:lnTo>
                  <a:pt x="650976" y="2957790"/>
                </a:lnTo>
                <a:lnTo>
                  <a:pt x="613485" y="3040865"/>
                </a:lnTo>
                <a:lnTo>
                  <a:pt x="596445" y="3145609"/>
                </a:lnTo>
                <a:lnTo>
                  <a:pt x="582812" y="3257577"/>
                </a:lnTo>
                <a:lnTo>
                  <a:pt x="582812" y="3376771"/>
                </a:lnTo>
                <a:lnTo>
                  <a:pt x="572586" y="3495963"/>
                </a:lnTo>
                <a:lnTo>
                  <a:pt x="552136" y="3607931"/>
                </a:lnTo>
                <a:lnTo>
                  <a:pt x="473746" y="3875212"/>
                </a:lnTo>
                <a:lnTo>
                  <a:pt x="460113" y="4019688"/>
                </a:lnTo>
                <a:lnTo>
                  <a:pt x="460113" y="4164163"/>
                </a:lnTo>
                <a:lnTo>
                  <a:pt x="477156" y="4315863"/>
                </a:lnTo>
                <a:lnTo>
                  <a:pt x="490789" y="4460338"/>
                </a:lnTo>
                <a:lnTo>
                  <a:pt x="490789" y="4604814"/>
                </a:lnTo>
                <a:lnTo>
                  <a:pt x="473746" y="4749289"/>
                </a:lnTo>
                <a:lnTo>
                  <a:pt x="460113" y="4807080"/>
                </a:lnTo>
                <a:lnTo>
                  <a:pt x="436257" y="4886541"/>
                </a:lnTo>
                <a:lnTo>
                  <a:pt x="405582" y="4980451"/>
                </a:lnTo>
                <a:lnTo>
                  <a:pt x="374908" y="5085195"/>
                </a:lnTo>
                <a:lnTo>
                  <a:pt x="347642" y="5182718"/>
                </a:lnTo>
                <a:lnTo>
                  <a:pt x="337417" y="5280238"/>
                </a:lnTo>
                <a:lnTo>
                  <a:pt x="330600" y="5366925"/>
                </a:lnTo>
                <a:lnTo>
                  <a:pt x="337417" y="5439161"/>
                </a:lnTo>
                <a:lnTo>
                  <a:pt x="436257" y="5598085"/>
                </a:lnTo>
                <a:lnTo>
                  <a:pt x="415807" y="6002618"/>
                </a:lnTo>
                <a:lnTo>
                  <a:pt x="368091" y="6017065"/>
                </a:lnTo>
                <a:lnTo>
                  <a:pt x="337417" y="5944827"/>
                </a:lnTo>
                <a:lnTo>
                  <a:pt x="310151" y="5858142"/>
                </a:lnTo>
                <a:lnTo>
                  <a:pt x="231762" y="5825635"/>
                </a:lnTo>
                <a:lnTo>
                  <a:pt x="211311" y="5930379"/>
                </a:lnTo>
                <a:lnTo>
                  <a:pt x="279478" y="6002618"/>
                </a:lnTo>
                <a:lnTo>
                  <a:pt x="354458" y="6082078"/>
                </a:lnTo>
                <a:lnTo>
                  <a:pt x="405582" y="6161541"/>
                </a:lnTo>
                <a:lnTo>
                  <a:pt x="391949" y="6168765"/>
                </a:lnTo>
                <a:lnTo>
                  <a:pt x="378316" y="6168765"/>
                </a:lnTo>
                <a:lnTo>
                  <a:pt x="374908" y="6168765"/>
                </a:lnTo>
                <a:lnTo>
                  <a:pt x="374908" y="6175989"/>
                </a:lnTo>
                <a:lnTo>
                  <a:pt x="374908" y="6179601"/>
                </a:lnTo>
                <a:lnTo>
                  <a:pt x="368091" y="6186825"/>
                </a:lnTo>
                <a:lnTo>
                  <a:pt x="368091" y="6208494"/>
                </a:lnTo>
                <a:lnTo>
                  <a:pt x="405582" y="6226554"/>
                </a:lnTo>
                <a:lnTo>
                  <a:pt x="422622" y="6266285"/>
                </a:lnTo>
                <a:lnTo>
                  <a:pt x="436257" y="6320464"/>
                </a:lnTo>
                <a:lnTo>
                  <a:pt x="422622" y="6338524"/>
                </a:lnTo>
                <a:lnTo>
                  <a:pt x="415807" y="6356584"/>
                </a:lnTo>
                <a:lnTo>
                  <a:pt x="405582" y="6378253"/>
                </a:lnTo>
                <a:lnTo>
                  <a:pt x="391949" y="6392701"/>
                </a:lnTo>
                <a:lnTo>
                  <a:pt x="323784" y="6345748"/>
                </a:lnTo>
                <a:lnTo>
                  <a:pt x="255620" y="6306016"/>
                </a:lnTo>
                <a:lnTo>
                  <a:pt x="194271" y="6266285"/>
                </a:lnTo>
                <a:lnTo>
                  <a:pt x="132921" y="6212106"/>
                </a:lnTo>
                <a:lnTo>
                  <a:pt x="81797" y="6147093"/>
                </a:lnTo>
                <a:lnTo>
                  <a:pt x="37491" y="6064019"/>
                </a:lnTo>
                <a:lnTo>
                  <a:pt x="6818" y="5944827"/>
                </a:lnTo>
                <a:lnTo>
                  <a:pt x="6818" y="5825635"/>
                </a:lnTo>
                <a:lnTo>
                  <a:pt x="20451" y="5706441"/>
                </a:lnTo>
                <a:lnTo>
                  <a:pt x="37491" y="5583637"/>
                </a:lnTo>
                <a:lnTo>
                  <a:pt x="57942" y="5457221"/>
                </a:lnTo>
                <a:lnTo>
                  <a:pt x="64757" y="5341641"/>
                </a:lnTo>
                <a:lnTo>
                  <a:pt x="6818" y="4138880"/>
                </a:lnTo>
                <a:lnTo>
                  <a:pt x="0" y="4012464"/>
                </a:lnTo>
                <a:lnTo>
                  <a:pt x="6818" y="3889660"/>
                </a:lnTo>
                <a:lnTo>
                  <a:pt x="27266" y="3770466"/>
                </a:lnTo>
                <a:lnTo>
                  <a:pt x="44309" y="3651274"/>
                </a:lnTo>
                <a:lnTo>
                  <a:pt x="51124" y="3521246"/>
                </a:lnTo>
                <a:lnTo>
                  <a:pt x="37491" y="3391219"/>
                </a:lnTo>
                <a:lnTo>
                  <a:pt x="27266" y="3286472"/>
                </a:lnTo>
                <a:lnTo>
                  <a:pt x="20451" y="3152833"/>
                </a:lnTo>
                <a:lnTo>
                  <a:pt x="27266" y="3001133"/>
                </a:lnTo>
                <a:lnTo>
                  <a:pt x="37491" y="2845822"/>
                </a:lnTo>
                <a:lnTo>
                  <a:pt x="57942" y="2679675"/>
                </a:lnTo>
                <a:lnTo>
                  <a:pt x="74982" y="2524364"/>
                </a:lnTo>
                <a:lnTo>
                  <a:pt x="102248" y="2379888"/>
                </a:lnTo>
                <a:lnTo>
                  <a:pt x="132921" y="2246248"/>
                </a:lnTo>
                <a:lnTo>
                  <a:pt x="156780" y="2141502"/>
                </a:lnTo>
                <a:lnTo>
                  <a:pt x="187453" y="2069265"/>
                </a:lnTo>
                <a:lnTo>
                  <a:pt x="255620" y="1986191"/>
                </a:lnTo>
                <a:lnTo>
                  <a:pt x="337417" y="1913954"/>
                </a:lnTo>
                <a:lnTo>
                  <a:pt x="436257" y="1859775"/>
                </a:lnTo>
                <a:lnTo>
                  <a:pt x="541913" y="1812820"/>
                </a:lnTo>
                <a:lnTo>
                  <a:pt x="650976" y="1773088"/>
                </a:lnTo>
                <a:lnTo>
                  <a:pt x="763449" y="1740583"/>
                </a:lnTo>
                <a:lnTo>
                  <a:pt x="875920" y="1700852"/>
                </a:lnTo>
                <a:lnTo>
                  <a:pt x="981576" y="1657508"/>
                </a:lnTo>
                <a:lnTo>
                  <a:pt x="1073598" y="1596107"/>
                </a:lnTo>
                <a:cubicBezTo>
                  <a:pt x="1135075" y="1547630"/>
                  <a:pt x="1139536" y="1544770"/>
                  <a:pt x="1155398" y="1433572"/>
                </a:cubicBezTo>
                <a:lnTo>
                  <a:pt x="1158806" y="1336050"/>
                </a:lnTo>
                <a:lnTo>
                  <a:pt x="1158806" y="1264918"/>
                </a:lnTo>
                <a:lnTo>
                  <a:pt x="1142847" y="1115988"/>
                </a:lnTo>
                <a:cubicBezTo>
                  <a:pt x="1088381" y="949184"/>
                  <a:pt x="1067955" y="778973"/>
                  <a:pt x="1030509" y="608763"/>
                </a:cubicBezTo>
                <a:cubicBezTo>
                  <a:pt x="1027105" y="598551"/>
                  <a:pt x="1027105" y="584936"/>
                  <a:pt x="1020297" y="574722"/>
                </a:cubicBezTo>
                <a:cubicBezTo>
                  <a:pt x="952211" y="448769"/>
                  <a:pt x="955614" y="401111"/>
                  <a:pt x="1037315" y="288770"/>
                </a:cubicBezTo>
                <a:cubicBezTo>
                  <a:pt x="1054338" y="261536"/>
                  <a:pt x="1071358" y="237709"/>
                  <a:pt x="1074763" y="200261"/>
                </a:cubicBezTo>
                <a:cubicBezTo>
                  <a:pt x="1078167" y="135585"/>
                  <a:pt x="1115613" y="111754"/>
                  <a:pt x="1173482" y="135585"/>
                </a:cubicBezTo>
                <a:cubicBezTo>
                  <a:pt x="1207523" y="149202"/>
                  <a:pt x="1227949" y="149202"/>
                  <a:pt x="1261990" y="125371"/>
                </a:cubicBezTo>
                <a:cubicBezTo>
                  <a:pt x="1347098" y="60693"/>
                  <a:pt x="1449222" y="40267"/>
                  <a:pt x="1551349" y="33458"/>
                </a:cubicBezTo>
                <a:cubicBezTo>
                  <a:pt x="1653473" y="30053"/>
                  <a:pt x="1755598" y="40267"/>
                  <a:pt x="1854319" y="13032"/>
                </a:cubicBezTo>
                <a:cubicBezTo>
                  <a:pt x="1891767" y="1119"/>
                  <a:pt x="1925808" y="-3137"/>
                  <a:pt x="1956446" y="23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0" name="Google Shape;940;p16"/>
          <p:cNvGrpSpPr/>
          <p:nvPr/>
        </p:nvGrpSpPr>
        <p:grpSpPr>
          <a:xfrm>
            <a:off x="1730654" y="2028054"/>
            <a:ext cx="1324594" cy="1610409"/>
            <a:chOff x="3099439" y="2219455"/>
            <a:chExt cx="2693960" cy="3275246"/>
          </a:xfrm>
        </p:grpSpPr>
        <p:sp>
          <p:nvSpPr>
            <p:cNvPr id="941" name="Google Shape;941;p16"/>
            <p:cNvSpPr/>
            <p:nvPr/>
          </p:nvSpPr>
          <p:spPr>
            <a:xfrm>
              <a:off x="3406628" y="2219455"/>
              <a:ext cx="1901309" cy="2240485"/>
            </a:xfrm>
            <a:custGeom>
              <a:avLst/>
              <a:gdLst/>
              <a:ahLst/>
              <a:cxnLst/>
              <a:rect l="l" t="t" r="r" b="b"/>
              <a:pathLst>
                <a:path w="1901309" h="2240485" extrusionOk="0">
                  <a:moveTo>
                    <a:pt x="1015664" y="649"/>
                  </a:moveTo>
                  <a:cubicBezTo>
                    <a:pt x="1076536" y="18574"/>
                    <a:pt x="1111267" y="62268"/>
                    <a:pt x="1112761" y="128742"/>
                  </a:cubicBezTo>
                  <a:cubicBezTo>
                    <a:pt x="1114255" y="209407"/>
                    <a:pt x="1113508" y="290445"/>
                    <a:pt x="1113508" y="371484"/>
                  </a:cubicBezTo>
                  <a:cubicBezTo>
                    <a:pt x="1112387" y="694517"/>
                    <a:pt x="1110893" y="1017177"/>
                    <a:pt x="1109773" y="1340210"/>
                  </a:cubicBezTo>
                  <a:cubicBezTo>
                    <a:pt x="1109773" y="1370086"/>
                    <a:pt x="1109400" y="1399962"/>
                    <a:pt x="1115375" y="1429464"/>
                  </a:cubicBezTo>
                  <a:cubicBezTo>
                    <a:pt x="1120603" y="1454485"/>
                    <a:pt x="1131807" y="1475772"/>
                    <a:pt x="1148985" y="1495191"/>
                  </a:cubicBezTo>
                  <a:cubicBezTo>
                    <a:pt x="1217326" y="1572122"/>
                    <a:pt x="1289029" y="1645318"/>
                    <a:pt x="1361478" y="1718140"/>
                  </a:cubicBezTo>
                  <a:cubicBezTo>
                    <a:pt x="1381271" y="1737933"/>
                    <a:pt x="1401437" y="1741294"/>
                    <a:pt x="1424964" y="1726356"/>
                  </a:cubicBezTo>
                  <a:cubicBezTo>
                    <a:pt x="1493679" y="1683410"/>
                    <a:pt x="1562020" y="1640090"/>
                    <a:pt x="1619531" y="1582578"/>
                  </a:cubicBezTo>
                  <a:cubicBezTo>
                    <a:pt x="1638577" y="1563533"/>
                    <a:pt x="1659117" y="1558304"/>
                    <a:pt x="1683764" y="1568387"/>
                  </a:cubicBezTo>
                  <a:cubicBezTo>
                    <a:pt x="1705051" y="1576977"/>
                    <a:pt x="1709905" y="1589300"/>
                    <a:pt x="1698329" y="1609093"/>
                  </a:cubicBezTo>
                  <a:cubicBezTo>
                    <a:pt x="1669573" y="1658015"/>
                    <a:pt x="1629988" y="1697601"/>
                    <a:pt x="1585547" y="1732331"/>
                  </a:cubicBezTo>
                  <a:cubicBezTo>
                    <a:pt x="1554177" y="1756979"/>
                    <a:pt x="1521314" y="1779386"/>
                    <a:pt x="1489197" y="1803287"/>
                  </a:cubicBezTo>
                  <a:cubicBezTo>
                    <a:pt x="1482475" y="1808142"/>
                    <a:pt x="1473886" y="1811503"/>
                    <a:pt x="1475753" y="1823453"/>
                  </a:cubicBezTo>
                  <a:cubicBezTo>
                    <a:pt x="1477994" y="1835403"/>
                    <a:pt x="1485836" y="1839511"/>
                    <a:pt x="1495919" y="1842499"/>
                  </a:cubicBezTo>
                  <a:cubicBezTo>
                    <a:pt x="1542974" y="1854823"/>
                    <a:pt x="1591149" y="1861545"/>
                    <a:pt x="1638950" y="1869387"/>
                  </a:cubicBezTo>
                  <a:cubicBezTo>
                    <a:pt x="1704677" y="1879844"/>
                    <a:pt x="1770778" y="1887686"/>
                    <a:pt x="1835011" y="1906359"/>
                  </a:cubicBezTo>
                  <a:cubicBezTo>
                    <a:pt x="1849949" y="1910840"/>
                    <a:pt x="1864513" y="1916068"/>
                    <a:pt x="1877958" y="1924284"/>
                  </a:cubicBezTo>
                  <a:cubicBezTo>
                    <a:pt x="1892149" y="1933247"/>
                    <a:pt x="1904099" y="1944077"/>
                    <a:pt x="1900738" y="1963123"/>
                  </a:cubicBezTo>
                  <a:cubicBezTo>
                    <a:pt x="1897377" y="1983289"/>
                    <a:pt x="1882813" y="1991878"/>
                    <a:pt x="1864513" y="1995613"/>
                  </a:cubicBezTo>
                  <a:cubicBezTo>
                    <a:pt x="1840986" y="2000841"/>
                    <a:pt x="1817459" y="1998227"/>
                    <a:pt x="1793932" y="1994866"/>
                  </a:cubicBezTo>
                  <a:cubicBezTo>
                    <a:pt x="1712146" y="1982916"/>
                    <a:pt x="1630734" y="1968351"/>
                    <a:pt x="1551190" y="1945197"/>
                  </a:cubicBezTo>
                  <a:cubicBezTo>
                    <a:pt x="1536999" y="1941089"/>
                    <a:pt x="1522061" y="1938102"/>
                    <a:pt x="1507496" y="1936981"/>
                  </a:cubicBezTo>
                  <a:cubicBezTo>
                    <a:pt x="1479861" y="1934741"/>
                    <a:pt x="1470525" y="1947065"/>
                    <a:pt x="1479488" y="1973206"/>
                  </a:cubicBezTo>
                  <a:cubicBezTo>
                    <a:pt x="1488077" y="1998974"/>
                    <a:pt x="1504135" y="2020634"/>
                    <a:pt x="1517206" y="2043788"/>
                  </a:cubicBezTo>
                  <a:cubicBezTo>
                    <a:pt x="1526542" y="2060219"/>
                    <a:pt x="1533264" y="2077398"/>
                    <a:pt x="1528783" y="2097191"/>
                  </a:cubicBezTo>
                  <a:cubicBezTo>
                    <a:pt x="1522061" y="2126694"/>
                    <a:pt x="1497787" y="2137150"/>
                    <a:pt x="1472019" y="2121465"/>
                  </a:cubicBezTo>
                  <a:cubicBezTo>
                    <a:pt x="1450732" y="2108395"/>
                    <a:pt x="1437288" y="2087855"/>
                    <a:pt x="1425337" y="2066568"/>
                  </a:cubicBezTo>
                  <a:cubicBezTo>
                    <a:pt x="1407785" y="2035572"/>
                    <a:pt x="1391354" y="2004202"/>
                    <a:pt x="1374548" y="1973206"/>
                  </a:cubicBezTo>
                  <a:cubicBezTo>
                    <a:pt x="1342805" y="1914574"/>
                    <a:pt x="1301726" y="1864532"/>
                    <a:pt x="1248696" y="1822706"/>
                  </a:cubicBezTo>
                  <a:cubicBezTo>
                    <a:pt x="1169898" y="1760714"/>
                    <a:pt x="1102678" y="1685650"/>
                    <a:pt x="1033216" y="1613575"/>
                  </a:cubicBezTo>
                  <a:cubicBezTo>
                    <a:pt x="1018278" y="1597890"/>
                    <a:pt x="1002967" y="1583325"/>
                    <a:pt x="978319" y="1589674"/>
                  </a:cubicBezTo>
                  <a:cubicBezTo>
                    <a:pt x="966369" y="1591541"/>
                    <a:pt x="958900" y="1600130"/>
                    <a:pt x="950684" y="1607599"/>
                  </a:cubicBezTo>
                  <a:cubicBezTo>
                    <a:pt x="862550" y="1692746"/>
                    <a:pt x="774042" y="1777892"/>
                    <a:pt x="686282" y="1863039"/>
                  </a:cubicBezTo>
                  <a:cubicBezTo>
                    <a:pt x="678440" y="1870881"/>
                    <a:pt x="670224" y="1879097"/>
                    <a:pt x="664995" y="1888807"/>
                  </a:cubicBezTo>
                  <a:cubicBezTo>
                    <a:pt x="639227" y="1935861"/>
                    <a:pt x="609351" y="1980302"/>
                    <a:pt x="579476" y="2024742"/>
                  </a:cubicBezTo>
                  <a:cubicBezTo>
                    <a:pt x="542878" y="2080012"/>
                    <a:pt x="538023" y="2142378"/>
                    <a:pt x="534288" y="2205118"/>
                  </a:cubicBezTo>
                  <a:cubicBezTo>
                    <a:pt x="532421" y="2233500"/>
                    <a:pt x="520097" y="2243210"/>
                    <a:pt x="491715" y="2239849"/>
                  </a:cubicBezTo>
                  <a:cubicBezTo>
                    <a:pt x="479765" y="2238355"/>
                    <a:pt x="473043" y="2232753"/>
                    <a:pt x="474163" y="2220429"/>
                  </a:cubicBezTo>
                  <a:cubicBezTo>
                    <a:pt x="481258" y="2126694"/>
                    <a:pt x="482752" y="2032584"/>
                    <a:pt x="516736" y="1942957"/>
                  </a:cubicBezTo>
                  <a:cubicBezTo>
                    <a:pt x="523458" y="1925778"/>
                    <a:pt x="511508" y="1931753"/>
                    <a:pt x="505159" y="1933247"/>
                  </a:cubicBezTo>
                  <a:cubicBezTo>
                    <a:pt x="464827" y="1941836"/>
                    <a:pt x="425615" y="1953413"/>
                    <a:pt x="387149" y="1967978"/>
                  </a:cubicBezTo>
                  <a:cubicBezTo>
                    <a:pt x="306484" y="1998227"/>
                    <a:pt x="229180" y="2035572"/>
                    <a:pt x="152623" y="2074037"/>
                  </a:cubicBezTo>
                  <a:cubicBezTo>
                    <a:pt x="120133" y="2090469"/>
                    <a:pt x="91004" y="2111756"/>
                    <a:pt x="69344" y="2141632"/>
                  </a:cubicBezTo>
                  <a:cubicBezTo>
                    <a:pt x="65610" y="2146486"/>
                    <a:pt x="61128" y="2150968"/>
                    <a:pt x="56647" y="2155449"/>
                  </a:cubicBezTo>
                  <a:cubicBezTo>
                    <a:pt x="44323" y="2166652"/>
                    <a:pt x="30879" y="2170014"/>
                    <a:pt x="15941" y="2160304"/>
                  </a:cubicBezTo>
                  <a:cubicBezTo>
                    <a:pt x="630" y="2150221"/>
                    <a:pt x="-3478" y="2136777"/>
                    <a:pt x="2870" y="2119971"/>
                  </a:cubicBezTo>
                  <a:cubicBezTo>
                    <a:pt x="11833" y="2095697"/>
                    <a:pt x="27145" y="2075157"/>
                    <a:pt x="44323" y="2056112"/>
                  </a:cubicBezTo>
                  <a:cubicBezTo>
                    <a:pt x="99594" y="1996360"/>
                    <a:pt x="165694" y="1951546"/>
                    <a:pt x="239264" y="1917189"/>
                  </a:cubicBezTo>
                  <a:cubicBezTo>
                    <a:pt x="291173" y="1893288"/>
                    <a:pt x="344576" y="1872748"/>
                    <a:pt x="398353" y="1852955"/>
                  </a:cubicBezTo>
                  <a:cubicBezTo>
                    <a:pt x="418892" y="1845486"/>
                    <a:pt x="440553" y="1842872"/>
                    <a:pt x="461839" y="1838017"/>
                  </a:cubicBezTo>
                  <a:cubicBezTo>
                    <a:pt x="490968" y="1831295"/>
                    <a:pt x="496570" y="1815611"/>
                    <a:pt x="477151" y="1792830"/>
                  </a:cubicBezTo>
                  <a:cubicBezTo>
                    <a:pt x="447648" y="1758473"/>
                    <a:pt x="408809" y="1735319"/>
                    <a:pt x="370718" y="1711418"/>
                  </a:cubicBezTo>
                  <a:cubicBezTo>
                    <a:pt x="306484" y="1671086"/>
                    <a:pt x="239264" y="1635608"/>
                    <a:pt x="172043" y="1600130"/>
                  </a:cubicBezTo>
                  <a:cubicBezTo>
                    <a:pt x="152250" y="1589674"/>
                    <a:pt x="132084" y="1579591"/>
                    <a:pt x="114158" y="1566147"/>
                  </a:cubicBezTo>
                  <a:cubicBezTo>
                    <a:pt x="102581" y="1557557"/>
                    <a:pt x="92125" y="1547474"/>
                    <a:pt x="86896" y="1533657"/>
                  </a:cubicBezTo>
                  <a:cubicBezTo>
                    <a:pt x="78680" y="1512370"/>
                    <a:pt x="86523" y="1493324"/>
                    <a:pt x="107436" y="1484735"/>
                  </a:cubicBezTo>
                  <a:cubicBezTo>
                    <a:pt x="124615" y="1477639"/>
                    <a:pt x="141420" y="1479133"/>
                    <a:pt x="158225" y="1485482"/>
                  </a:cubicBezTo>
                  <a:cubicBezTo>
                    <a:pt x="175777" y="1492204"/>
                    <a:pt x="191089" y="1503407"/>
                    <a:pt x="204906" y="1516104"/>
                  </a:cubicBezTo>
                  <a:cubicBezTo>
                    <a:pt x="249347" y="1557184"/>
                    <a:pt x="301256" y="1586313"/>
                    <a:pt x="356153" y="1610587"/>
                  </a:cubicBezTo>
                  <a:cubicBezTo>
                    <a:pt x="411423" y="1634861"/>
                    <a:pt x="466694" y="1659509"/>
                    <a:pt x="519724" y="1688264"/>
                  </a:cubicBezTo>
                  <a:cubicBezTo>
                    <a:pt x="526446" y="1691999"/>
                    <a:pt x="533168" y="1694986"/>
                    <a:pt x="539890" y="1697974"/>
                  </a:cubicBezTo>
                  <a:cubicBezTo>
                    <a:pt x="595160" y="1721501"/>
                    <a:pt x="623169" y="1714779"/>
                    <a:pt x="663875" y="1670339"/>
                  </a:cubicBezTo>
                  <a:cubicBezTo>
                    <a:pt x="714291" y="1615442"/>
                    <a:pt x="765827" y="1561292"/>
                    <a:pt x="817363" y="1507142"/>
                  </a:cubicBezTo>
                  <a:cubicBezTo>
                    <a:pt x="852093" y="1470917"/>
                    <a:pt x="865911" y="1427597"/>
                    <a:pt x="865911" y="1377928"/>
                  </a:cubicBezTo>
                  <a:cubicBezTo>
                    <a:pt x="866284" y="1018297"/>
                    <a:pt x="864791" y="658292"/>
                    <a:pt x="862176" y="298661"/>
                  </a:cubicBezTo>
                  <a:cubicBezTo>
                    <a:pt x="861803" y="245258"/>
                    <a:pt x="861429" y="191481"/>
                    <a:pt x="861429" y="138078"/>
                  </a:cubicBezTo>
                  <a:cubicBezTo>
                    <a:pt x="861429" y="46210"/>
                    <a:pt x="914459" y="-4206"/>
                    <a:pt x="1005954" y="275"/>
                  </a:cubicBezTo>
                  <a:cubicBezTo>
                    <a:pt x="1009315" y="649"/>
                    <a:pt x="1012303" y="649"/>
                    <a:pt x="1015664" y="6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3099439" y="3035457"/>
              <a:ext cx="1144960" cy="2459244"/>
            </a:xfrm>
            <a:custGeom>
              <a:avLst/>
              <a:gdLst/>
              <a:ahLst/>
              <a:cxnLst/>
              <a:rect l="l" t="t" r="r" b="b"/>
              <a:pathLst>
                <a:path w="1144960" h="2459244" extrusionOk="0">
                  <a:moveTo>
                    <a:pt x="96" y="1590031"/>
                  </a:moveTo>
                  <a:cubicBezTo>
                    <a:pt x="-277" y="1384261"/>
                    <a:pt x="14287" y="1193429"/>
                    <a:pt x="63956" y="1006704"/>
                  </a:cubicBezTo>
                  <a:cubicBezTo>
                    <a:pt x="155824" y="661264"/>
                    <a:pt x="332466" y="368853"/>
                    <a:pt x="609191" y="139182"/>
                  </a:cubicBezTo>
                  <a:cubicBezTo>
                    <a:pt x="686122" y="75323"/>
                    <a:pt x="770521" y="27148"/>
                    <a:pt x="869112" y="5861"/>
                  </a:cubicBezTo>
                  <a:cubicBezTo>
                    <a:pt x="969943" y="-15799"/>
                    <a:pt x="1039031" y="22666"/>
                    <a:pt x="1074135" y="119763"/>
                  </a:cubicBezTo>
                  <a:cubicBezTo>
                    <a:pt x="1107746" y="212378"/>
                    <a:pt x="1115962" y="309102"/>
                    <a:pt x="1116709" y="406198"/>
                  </a:cubicBezTo>
                  <a:cubicBezTo>
                    <a:pt x="1117082" y="427858"/>
                    <a:pt x="1111480" y="448771"/>
                    <a:pt x="1089073" y="459601"/>
                  </a:cubicBezTo>
                  <a:cubicBezTo>
                    <a:pt x="1071521" y="467817"/>
                    <a:pt x="1061065" y="463709"/>
                    <a:pt x="1053969" y="445784"/>
                  </a:cubicBezTo>
                  <a:cubicBezTo>
                    <a:pt x="1049114" y="433460"/>
                    <a:pt x="1047247" y="420763"/>
                    <a:pt x="1046500" y="407692"/>
                  </a:cubicBezTo>
                  <a:cubicBezTo>
                    <a:pt x="1043139" y="351301"/>
                    <a:pt x="1040151" y="294537"/>
                    <a:pt x="1036044" y="238146"/>
                  </a:cubicBezTo>
                  <a:cubicBezTo>
                    <a:pt x="1033056" y="197440"/>
                    <a:pt x="1021106" y="158602"/>
                    <a:pt x="1002433" y="122377"/>
                  </a:cubicBezTo>
                  <a:cubicBezTo>
                    <a:pt x="980773" y="79804"/>
                    <a:pt x="948656" y="62625"/>
                    <a:pt x="901228" y="69721"/>
                  </a:cubicBezTo>
                  <a:cubicBezTo>
                    <a:pt x="819817" y="82045"/>
                    <a:pt x="748114" y="117896"/>
                    <a:pt x="683508" y="167191"/>
                  </a:cubicBezTo>
                  <a:cubicBezTo>
                    <a:pt x="530020" y="283334"/>
                    <a:pt x="407529" y="427111"/>
                    <a:pt x="309685" y="591802"/>
                  </a:cubicBezTo>
                  <a:cubicBezTo>
                    <a:pt x="186447" y="799440"/>
                    <a:pt x="112878" y="1023509"/>
                    <a:pt x="86363" y="1263264"/>
                  </a:cubicBezTo>
                  <a:cubicBezTo>
                    <a:pt x="71425" y="1398452"/>
                    <a:pt x="63582" y="1533640"/>
                    <a:pt x="68811" y="1669576"/>
                  </a:cubicBezTo>
                  <a:cubicBezTo>
                    <a:pt x="75533" y="1835761"/>
                    <a:pt x="93085" y="2000825"/>
                    <a:pt x="139393" y="2161782"/>
                  </a:cubicBezTo>
                  <a:cubicBezTo>
                    <a:pt x="152837" y="2208089"/>
                    <a:pt x="170389" y="2252530"/>
                    <a:pt x="191302" y="2295850"/>
                  </a:cubicBezTo>
                  <a:cubicBezTo>
                    <a:pt x="200265" y="2314522"/>
                    <a:pt x="210721" y="2332075"/>
                    <a:pt x="223045" y="2348506"/>
                  </a:cubicBezTo>
                  <a:cubicBezTo>
                    <a:pt x="261510" y="2399669"/>
                    <a:pt x="298855" y="2404150"/>
                    <a:pt x="347777" y="2360830"/>
                  </a:cubicBezTo>
                  <a:cubicBezTo>
                    <a:pt x="377653" y="2334315"/>
                    <a:pt x="406035" y="2306680"/>
                    <a:pt x="437031" y="2281285"/>
                  </a:cubicBezTo>
                  <a:cubicBezTo>
                    <a:pt x="540103" y="2197259"/>
                    <a:pt x="655873" y="2134893"/>
                    <a:pt x="774256" y="2075888"/>
                  </a:cubicBezTo>
                  <a:cubicBezTo>
                    <a:pt x="846705" y="2040037"/>
                    <a:pt x="918781" y="2002692"/>
                    <a:pt x="983014" y="1953024"/>
                  </a:cubicBezTo>
                  <a:cubicBezTo>
                    <a:pt x="1028201" y="1917920"/>
                    <a:pt x="1062185" y="1875720"/>
                    <a:pt x="1074135" y="1818582"/>
                  </a:cubicBezTo>
                  <a:cubicBezTo>
                    <a:pt x="1081231" y="1784225"/>
                    <a:pt x="1078990" y="1750241"/>
                    <a:pt x="1070401" y="1717004"/>
                  </a:cubicBezTo>
                  <a:cubicBezTo>
                    <a:pt x="1046874" y="1625882"/>
                    <a:pt x="1037911" y="1533267"/>
                    <a:pt x="1039405" y="1439532"/>
                  </a:cubicBezTo>
                  <a:cubicBezTo>
                    <a:pt x="1040525" y="1379033"/>
                    <a:pt x="1032683" y="1318907"/>
                    <a:pt x="1034550" y="1258409"/>
                  </a:cubicBezTo>
                  <a:cubicBezTo>
                    <a:pt x="1035297" y="1236002"/>
                    <a:pt x="1037164" y="1213595"/>
                    <a:pt x="1044259" y="1192308"/>
                  </a:cubicBezTo>
                  <a:cubicBezTo>
                    <a:pt x="1056583" y="1155710"/>
                    <a:pt x="1089820" y="1133677"/>
                    <a:pt x="1123804" y="1138532"/>
                  </a:cubicBezTo>
                  <a:cubicBezTo>
                    <a:pt x="1131647" y="1139652"/>
                    <a:pt x="1140609" y="1142266"/>
                    <a:pt x="1138369" y="1151602"/>
                  </a:cubicBezTo>
                  <a:cubicBezTo>
                    <a:pt x="1132393" y="1178491"/>
                    <a:pt x="1139489" y="1205005"/>
                    <a:pt x="1137248" y="1231520"/>
                  </a:cubicBezTo>
                  <a:cubicBezTo>
                    <a:pt x="1134634" y="1265878"/>
                    <a:pt x="1130526" y="1299862"/>
                    <a:pt x="1122684" y="1333099"/>
                  </a:cubicBezTo>
                  <a:cubicBezTo>
                    <a:pt x="1102144" y="1420112"/>
                    <a:pt x="1102891" y="1506752"/>
                    <a:pt x="1118576" y="1594513"/>
                  </a:cubicBezTo>
                  <a:cubicBezTo>
                    <a:pt x="1127539" y="1646422"/>
                    <a:pt x="1133887" y="1699079"/>
                    <a:pt x="1141730" y="1751361"/>
                  </a:cubicBezTo>
                  <a:cubicBezTo>
                    <a:pt x="1157414" y="1853686"/>
                    <a:pt x="1114841" y="1931364"/>
                    <a:pt x="1039031" y="1995223"/>
                  </a:cubicBezTo>
                  <a:cubicBezTo>
                    <a:pt x="981520" y="2043772"/>
                    <a:pt x="916166" y="2079623"/>
                    <a:pt x="849693" y="2114354"/>
                  </a:cubicBezTo>
                  <a:cubicBezTo>
                    <a:pt x="802638" y="2138628"/>
                    <a:pt x="755957" y="2163649"/>
                    <a:pt x="708529" y="2186803"/>
                  </a:cubicBezTo>
                  <a:cubicBezTo>
                    <a:pt x="603216" y="2238712"/>
                    <a:pt x="508360" y="2305186"/>
                    <a:pt x="422467" y="2384731"/>
                  </a:cubicBezTo>
                  <a:cubicBezTo>
                    <a:pt x="396325" y="2409005"/>
                    <a:pt x="367570" y="2429545"/>
                    <a:pt x="335080" y="2444856"/>
                  </a:cubicBezTo>
                  <a:cubicBezTo>
                    <a:pt x="282050" y="2469877"/>
                    <a:pt x="236863" y="2462408"/>
                    <a:pt x="195036" y="2421329"/>
                  </a:cubicBezTo>
                  <a:cubicBezTo>
                    <a:pt x="158065" y="2384731"/>
                    <a:pt x="131924" y="2341037"/>
                    <a:pt x="112504" y="2293609"/>
                  </a:cubicBezTo>
                  <a:cubicBezTo>
                    <a:pt x="71798" y="2195392"/>
                    <a:pt x="47898" y="2092320"/>
                    <a:pt x="30345" y="1987755"/>
                  </a:cubicBezTo>
                  <a:cubicBezTo>
                    <a:pt x="7565" y="1851446"/>
                    <a:pt x="-1024" y="1714390"/>
                    <a:pt x="96" y="15900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4603755" y="3054058"/>
              <a:ext cx="1189644" cy="2422960"/>
            </a:xfrm>
            <a:custGeom>
              <a:avLst/>
              <a:gdLst/>
              <a:ahLst/>
              <a:cxnLst/>
              <a:rect l="l" t="t" r="r" b="b"/>
              <a:pathLst>
                <a:path w="1189644" h="2422960" extrusionOk="0">
                  <a:moveTo>
                    <a:pt x="1121500" y="1677490"/>
                  </a:moveTo>
                  <a:cubicBezTo>
                    <a:pt x="1117392" y="1398897"/>
                    <a:pt x="1089384" y="1161757"/>
                    <a:pt x="1009466" y="932832"/>
                  </a:cubicBezTo>
                  <a:cubicBezTo>
                    <a:pt x="898925" y="616895"/>
                    <a:pt x="712947" y="357348"/>
                    <a:pt x="438836" y="162781"/>
                  </a:cubicBezTo>
                  <a:cubicBezTo>
                    <a:pt x="374602" y="117220"/>
                    <a:pt x="305514" y="82863"/>
                    <a:pt x="226343" y="72033"/>
                  </a:cubicBezTo>
                  <a:cubicBezTo>
                    <a:pt x="211405" y="70165"/>
                    <a:pt x="196467" y="68672"/>
                    <a:pt x="181529" y="70165"/>
                  </a:cubicBezTo>
                  <a:cubicBezTo>
                    <a:pt x="149039" y="72780"/>
                    <a:pt x="124765" y="88464"/>
                    <a:pt x="112068" y="118714"/>
                  </a:cubicBezTo>
                  <a:cubicBezTo>
                    <a:pt x="93022" y="165021"/>
                    <a:pt x="79951" y="212823"/>
                    <a:pt x="79951" y="263612"/>
                  </a:cubicBezTo>
                  <a:cubicBezTo>
                    <a:pt x="79951" y="327845"/>
                    <a:pt x="82939" y="391705"/>
                    <a:pt x="79578" y="455938"/>
                  </a:cubicBezTo>
                  <a:cubicBezTo>
                    <a:pt x="78457" y="474611"/>
                    <a:pt x="76217" y="493283"/>
                    <a:pt x="74349" y="511582"/>
                  </a:cubicBezTo>
                  <a:cubicBezTo>
                    <a:pt x="73229" y="524279"/>
                    <a:pt x="66881" y="525773"/>
                    <a:pt x="57171" y="518678"/>
                  </a:cubicBezTo>
                  <a:cubicBezTo>
                    <a:pt x="38125" y="505607"/>
                    <a:pt x="25428" y="487681"/>
                    <a:pt x="16838" y="466395"/>
                  </a:cubicBezTo>
                  <a:cubicBezTo>
                    <a:pt x="3768" y="434278"/>
                    <a:pt x="33" y="399921"/>
                    <a:pt x="33" y="365563"/>
                  </a:cubicBezTo>
                  <a:cubicBezTo>
                    <a:pt x="-714" y="287886"/>
                    <a:pt x="11237" y="211703"/>
                    <a:pt x="31403" y="137013"/>
                  </a:cubicBezTo>
                  <a:cubicBezTo>
                    <a:pt x="32897" y="131038"/>
                    <a:pt x="35137" y="125062"/>
                    <a:pt x="37378" y="119461"/>
                  </a:cubicBezTo>
                  <a:cubicBezTo>
                    <a:pt x="72856" y="24978"/>
                    <a:pt x="144558" y="-14607"/>
                    <a:pt x="243895" y="4812"/>
                  </a:cubicBezTo>
                  <a:cubicBezTo>
                    <a:pt x="359291" y="27592"/>
                    <a:pt x="458255" y="83236"/>
                    <a:pt x="547509" y="157552"/>
                  </a:cubicBezTo>
                  <a:cubicBezTo>
                    <a:pt x="870169" y="426062"/>
                    <a:pt x="1068844" y="767021"/>
                    <a:pt x="1144281" y="1180056"/>
                  </a:cubicBezTo>
                  <a:cubicBezTo>
                    <a:pt x="1179385" y="1372008"/>
                    <a:pt x="1195070" y="1564708"/>
                    <a:pt x="1187974" y="1759648"/>
                  </a:cubicBezTo>
                  <a:cubicBezTo>
                    <a:pt x="1182373" y="1910895"/>
                    <a:pt x="1169675" y="2061769"/>
                    <a:pt x="1122247" y="2207040"/>
                  </a:cubicBezTo>
                  <a:cubicBezTo>
                    <a:pt x="1104322" y="2262311"/>
                    <a:pt x="1082662" y="2316087"/>
                    <a:pt x="1047557" y="2362768"/>
                  </a:cubicBezTo>
                  <a:cubicBezTo>
                    <a:pt x="1018428" y="2401607"/>
                    <a:pt x="981457" y="2426628"/>
                    <a:pt x="929921" y="2422520"/>
                  </a:cubicBezTo>
                  <a:cubicBezTo>
                    <a:pt x="904527" y="2420653"/>
                    <a:pt x="881373" y="2411690"/>
                    <a:pt x="860460" y="2397873"/>
                  </a:cubicBezTo>
                  <a:cubicBezTo>
                    <a:pt x="841414" y="2385175"/>
                    <a:pt x="822368" y="2372105"/>
                    <a:pt x="805189" y="2356793"/>
                  </a:cubicBezTo>
                  <a:cubicBezTo>
                    <a:pt x="714068" y="2276502"/>
                    <a:pt x="609502" y="2218244"/>
                    <a:pt x="499708" y="2168575"/>
                  </a:cubicBezTo>
                  <a:cubicBezTo>
                    <a:pt x="413441" y="2129363"/>
                    <a:pt x="325307" y="2095006"/>
                    <a:pt x="243148" y="2047578"/>
                  </a:cubicBezTo>
                  <a:cubicBezTo>
                    <a:pt x="211779" y="2029652"/>
                    <a:pt x="181529" y="2010233"/>
                    <a:pt x="153521" y="1987079"/>
                  </a:cubicBezTo>
                  <a:cubicBezTo>
                    <a:pt x="70242" y="1917991"/>
                    <a:pt x="34764" y="1829110"/>
                    <a:pt x="55304" y="1722677"/>
                  </a:cubicBezTo>
                  <a:cubicBezTo>
                    <a:pt x="86673" y="1559853"/>
                    <a:pt x="76217" y="1399644"/>
                    <a:pt x="40739" y="1239434"/>
                  </a:cubicBezTo>
                  <a:cubicBezTo>
                    <a:pt x="34764" y="1213293"/>
                    <a:pt x="31403" y="1186778"/>
                    <a:pt x="28789" y="1160263"/>
                  </a:cubicBezTo>
                  <a:cubicBezTo>
                    <a:pt x="28415" y="1154661"/>
                    <a:pt x="28042" y="1149059"/>
                    <a:pt x="28415" y="1143458"/>
                  </a:cubicBezTo>
                  <a:cubicBezTo>
                    <a:pt x="29536" y="1133748"/>
                    <a:pt x="27295" y="1121051"/>
                    <a:pt x="38498" y="1117316"/>
                  </a:cubicBezTo>
                  <a:cubicBezTo>
                    <a:pt x="49702" y="1113208"/>
                    <a:pt x="56424" y="1124038"/>
                    <a:pt x="62399" y="1131507"/>
                  </a:cubicBezTo>
                  <a:cubicBezTo>
                    <a:pt x="104225" y="1180056"/>
                    <a:pt x="119910" y="1239434"/>
                    <a:pt x="131487" y="1300306"/>
                  </a:cubicBezTo>
                  <a:cubicBezTo>
                    <a:pt x="153147" y="1414582"/>
                    <a:pt x="148666" y="1529230"/>
                    <a:pt x="133728" y="1644253"/>
                  </a:cubicBezTo>
                  <a:cubicBezTo>
                    <a:pt x="128500" y="1683091"/>
                    <a:pt x="122898" y="1721930"/>
                    <a:pt x="119910" y="1761142"/>
                  </a:cubicBezTo>
                  <a:cubicBezTo>
                    <a:pt x="113935" y="1834712"/>
                    <a:pt x="140823" y="1894837"/>
                    <a:pt x="200949" y="1937410"/>
                  </a:cubicBezTo>
                  <a:cubicBezTo>
                    <a:pt x="278626" y="1991934"/>
                    <a:pt x="363772" y="2033760"/>
                    <a:pt x="450413" y="2071852"/>
                  </a:cubicBezTo>
                  <a:cubicBezTo>
                    <a:pt x="570290" y="2124508"/>
                    <a:pt x="687553" y="2182019"/>
                    <a:pt x="793239" y="2260443"/>
                  </a:cubicBezTo>
                  <a:cubicBezTo>
                    <a:pt x="818633" y="2279489"/>
                    <a:pt x="842907" y="2300029"/>
                    <a:pt x="867555" y="2319822"/>
                  </a:cubicBezTo>
                  <a:cubicBezTo>
                    <a:pt x="873530" y="2324677"/>
                    <a:pt x="878758" y="2329532"/>
                    <a:pt x="885107" y="2333639"/>
                  </a:cubicBezTo>
                  <a:cubicBezTo>
                    <a:pt x="933282" y="2367250"/>
                    <a:pt x="967639" y="2361275"/>
                    <a:pt x="1000503" y="2313100"/>
                  </a:cubicBezTo>
                  <a:cubicBezTo>
                    <a:pt x="1042329" y="2252228"/>
                    <a:pt x="1060628" y="2182393"/>
                    <a:pt x="1077060" y="2111811"/>
                  </a:cubicBezTo>
                  <a:cubicBezTo>
                    <a:pt x="1112538" y="1956829"/>
                    <a:pt x="1122247" y="1798860"/>
                    <a:pt x="1121500" y="1677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4" name="Google Shape;944;p16"/>
          <p:cNvSpPr/>
          <p:nvPr/>
        </p:nvSpPr>
        <p:spPr>
          <a:xfrm>
            <a:off x="1647480" y="2110263"/>
            <a:ext cx="656308" cy="656316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16"/>
          <p:cNvSpPr/>
          <p:nvPr/>
        </p:nvSpPr>
        <p:spPr>
          <a:xfrm>
            <a:off x="2503343" y="2414225"/>
            <a:ext cx="352350" cy="352354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16"/>
          <p:cNvSpPr/>
          <p:nvPr/>
        </p:nvSpPr>
        <p:spPr>
          <a:xfrm>
            <a:off x="2427041" y="3062444"/>
            <a:ext cx="512763" cy="512769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6"/>
          <p:cNvSpPr/>
          <p:nvPr/>
        </p:nvSpPr>
        <p:spPr>
          <a:xfrm>
            <a:off x="1895376" y="3341688"/>
            <a:ext cx="233522" cy="233525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16"/>
          <p:cNvSpPr/>
          <p:nvPr/>
        </p:nvSpPr>
        <p:spPr>
          <a:xfrm>
            <a:off x="2361458" y="1674159"/>
            <a:ext cx="283769" cy="283773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9" name="Google Shape;949;p16"/>
          <p:cNvCxnSpPr/>
          <p:nvPr/>
        </p:nvCxnSpPr>
        <p:spPr>
          <a:xfrm>
            <a:off x="2809049" y="4444499"/>
            <a:ext cx="2364300" cy="803700"/>
          </a:xfrm>
          <a:prstGeom prst="bentConnector3">
            <a:avLst>
              <a:gd name="adj1" fmla="val 50000"/>
            </a:avLst>
          </a:prstGeom>
          <a:noFill/>
          <a:ln w="22225" cap="flat" cmpd="sng">
            <a:solidFill>
              <a:srgbClr val="3F3F3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50" name="Google Shape;950;p16"/>
          <p:cNvCxnSpPr/>
          <p:nvPr/>
        </p:nvCxnSpPr>
        <p:spPr>
          <a:xfrm>
            <a:off x="2855693" y="3457575"/>
            <a:ext cx="2430682" cy="0"/>
          </a:xfrm>
          <a:prstGeom prst="straightConnector1">
            <a:avLst/>
          </a:prstGeom>
          <a:noFill/>
          <a:ln w="22225" cap="flat" cmpd="sng">
            <a:solidFill>
              <a:srgbClr val="3F3F3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51" name="Google Shape;951;p16"/>
          <p:cNvCxnSpPr/>
          <p:nvPr/>
        </p:nvCxnSpPr>
        <p:spPr>
          <a:xfrm>
            <a:off x="2762780" y="819559"/>
            <a:ext cx="2410800" cy="459900"/>
          </a:xfrm>
          <a:prstGeom prst="bentConnector3">
            <a:avLst>
              <a:gd name="adj1" fmla="val 61455"/>
            </a:avLst>
          </a:prstGeom>
          <a:noFill/>
          <a:ln w="22225" cap="flat" cmpd="sng">
            <a:solidFill>
              <a:srgbClr val="3F3F3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52" name="Google Shape;952;p16"/>
          <p:cNvCxnSpPr/>
          <p:nvPr/>
        </p:nvCxnSpPr>
        <p:spPr>
          <a:xfrm>
            <a:off x="2967593" y="1494716"/>
            <a:ext cx="1973100" cy="771600"/>
          </a:xfrm>
          <a:prstGeom prst="bentConnector3">
            <a:avLst>
              <a:gd name="adj1" fmla="val 41312"/>
            </a:avLst>
          </a:prstGeom>
          <a:noFill/>
          <a:ln w="22225" cap="flat" cmpd="sng">
            <a:solidFill>
              <a:srgbClr val="3F3F3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953" name="Google Shape;953;p16"/>
          <p:cNvGrpSpPr/>
          <p:nvPr/>
        </p:nvGrpSpPr>
        <p:grpSpPr>
          <a:xfrm>
            <a:off x="5260432" y="1096018"/>
            <a:ext cx="2932060" cy="924777"/>
            <a:chOff x="5804937" y="1125691"/>
            <a:chExt cx="2932060" cy="924777"/>
          </a:xfrm>
        </p:grpSpPr>
        <p:sp>
          <p:nvSpPr>
            <p:cNvPr id="954" name="Google Shape;954;p16"/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6"/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956" name="Google Shape;956;p16"/>
          <p:cNvGrpSpPr/>
          <p:nvPr/>
        </p:nvGrpSpPr>
        <p:grpSpPr>
          <a:xfrm>
            <a:off x="5120667" y="2109092"/>
            <a:ext cx="2932060" cy="924777"/>
            <a:chOff x="5804937" y="1125691"/>
            <a:chExt cx="2932060" cy="924777"/>
          </a:xfrm>
        </p:grpSpPr>
        <p:sp>
          <p:nvSpPr>
            <p:cNvPr id="957" name="Google Shape;957;p16"/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6"/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959" name="Google Shape;959;p16"/>
          <p:cNvGrpSpPr/>
          <p:nvPr/>
        </p:nvGrpSpPr>
        <p:grpSpPr>
          <a:xfrm>
            <a:off x="5513839" y="3316299"/>
            <a:ext cx="2932060" cy="924777"/>
            <a:chOff x="5804937" y="1125691"/>
            <a:chExt cx="2932060" cy="924777"/>
          </a:xfrm>
        </p:grpSpPr>
        <p:sp>
          <p:nvSpPr>
            <p:cNvPr id="960" name="Google Shape;960;p16"/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6"/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962" name="Google Shape;962;p16"/>
          <p:cNvGrpSpPr/>
          <p:nvPr/>
        </p:nvGrpSpPr>
        <p:grpSpPr>
          <a:xfrm>
            <a:off x="5286375" y="5062427"/>
            <a:ext cx="2932060" cy="924777"/>
            <a:chOff x="5804937" y="1125691"/>
            <a:chExt cx="2932060" cy="924777"/>
          </a:xfrm>
        </p:grpSpPr>
        <p:sp>
          <p:nvSpPr>
            <p:cNvPr id="963" name="Google Shape;963;p16"/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6"/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sp>
        <p:nvSpPr>
          <p:cNvPr id="965" name="Google Shape;965;p16"/>
          <p:cNvSpPr/>
          <p:nvPr/>
        </p:nvSpPr>
        <p:spPr>
          <a:xfrm>
            <a:off x="8263714" y="531460"/>
            <a:ext cx="34550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CORONAVIRUS</a:t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6" name="Google Shape;966;p16"/>
          <p:cNvGrpSpPr/>
          <p:nvPr/>
        </p:nvGrpSpPr>
        <p:grpSpPr>
          <a:xfrm>
            <a:off x="8263714" y="1199880"/>
            <a:ext cx="3455003" cy="775862"/>
            <a:chOff x="6324699" y="2356411"/>
            <a:chExt cx="2736305" cy="775862"/>
          </a:xfrm>
        </p:grpSpPr>
        <p:sp>
          <p:nvSpPr>
            <p:cNvPr id="967" name="Google Shape;967;p16"/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Simple Presentation  </a:t>
              </a:r>
              <a:endPara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6"/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16"/>
          <p:cNvGrpSpPr/>
          <p:nvPr/>
        </p:nvGrpSpPr>
        <p:grpSpPr>
          <a:xfrm>
            <a:off x="8872930" y="2193329"/>
            <a:ext cx="2236570" cy="4116086"/>
            <a:chOff x="4980628" y="1360115"/>
            <a:chExt cx="2236570" cy="4116086"/>
          </a:xfrm>
        </p:grpSpPr>
        <p:sp>
          <p:nvSpPr>
            <p:cNvPr id="970" name="Google Shape;970;p16"/>
            <p:cNvSpPr txBox="1"/>
            <p:nvPr/>
          </p:nvSpPr>
          <p:spPr>
            <a:xfrm>
              <a:off x="4980628" y="1690549"/>
              <a:ext cx="2236570" cy="3785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  <a:endParaRPr/>
            </a:p>
          </p:txBody>
        </p:sp>
        <p:sp>
          <p:nvSpPr>
            <p:cNvPr id="971" name="Google Shape;971;p16"/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7"/>
          <p:cNvSpPr txBox="1"/>
          <p:nvPr/>
        </p:nvSpPr>
        <p:spPr>
          <a:xfrm>
            <a:off x="7331746" y="3774364"/>
            <a:ext cx="4269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17"/>
          <p:cNvSpPr txBox="1"/>
          <p:nvPr/>
        </p:nvSpPr>
        <p:spPr>
          <a:xfrm>
            <a:off x="7331746" y="4472771"/>
            <a:ext cx="4269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17"/>
          <p:cNvSpPr txBox="1"/>
          <p:nvPr/>
        </p:nvSpPr>
        <p:spPr>
          <a:xfrm>
            <a:off x="7331746" y="5171178"/>
            <a:ext cx="4269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17"/>
          <p:cNvSpPr txBox="1"/>
          <p:nvPr/>
        </p:nvSpPr>
        <p:spPr>
          <a:xfrm>
            <a:off x="7331746" y="5869586"/>
            <a:ext cx="4269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17"/>
          <p:cNvSpPr/>
          <p:nvPr/>
        </p:nvSpPr>
        <p:spPr>
          <a:xfrm>
            <a:off x="7848484" y="526749"/>
            <a:ext cx="42483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2019-nCoV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17"/>
          <p:cNvSpPr/>
          <p:nvPr/>
        </p:nvSpPr>
        <p:spPr>
          <a:xfrm>
            <a:off x="7848484" y="1435896"/>
            <a:ext cx="42483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CORONAVIRUS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2" name="Google Shape;982;p17"/>
          <p:cNvGrpSpPr/>
          <p:nvPr/>
        </p:nvGrpSpPr>
        <p:grpSpPr>
          <a:xfrm>
            <a:off x="6452512" y="639741"/>
            <a:ext cx="1243687" cy="1243454"/>
            <a:chOff x="223423" y="268725"/>
            <a:chExt cx="2818925" cy="2818396"/>
          </a:xfrm>
        </p:grpSpPr>
        <p:sp>
          <p:nvSpPr>
            <p:cNvPr id="983" name="Google Shape;983;p17"/>
            <p:cNvSpPr/>
            <p:nvPr/>
          </p:nvSpPr>
          <p:spPr>
            <a:xfrm>
              <a:off x="223423" y="268725"/>
              <a:ext cx="2818925" cy="2818396"/>
            </a:xfrm>
            <a:custGeom>
              <a:avLst/>
              <a:gdLst/>
              <a:ahLst/>
              <a:cxnLst/>
              <a:rect l="l" t="t" r="r" b="b"/>
              <a:pathLst>
                <a:path w="2818925" h="2818396" extrusionOk="0">
                  <a:moveTo>
                    <a:pt x="1409990" y="0"/>
                  </a:moveTo>
                  <a:cubicBezTo>
                    <a:pt x="633735" y="-526"/>
                    <a:pt x="1055" y="631102"/>
                    <a:pt x="3" y="1408410"/>
                  </a:cubicBezTo>
                  <a:cubicBezTo>
                    <a:pt x="-1575" y="2184139"/>
                    <a:pt x="632683" y="2818397"/>
                    <a:pt x="1409464" y="2818397"/>
                  </a:cubicBezTo>
                  <a:cubicBezTo>
                    <a:pt x="2185720" y="2818397"/>
                    <a:pt x="2818399" y="2186243"/>
                    <a:pt x="2818925" y="1409461"/>
                  </a:cubicBezTo>
                  <a:cubicBezTo>
                    <a:pt x="2818925" y="633732"/>
                    <a:pt x="2186771" y="1052"/>
                    <a:pt x="1409990" y="0"/>
                  </a:cubicBezTo>
                  <a:close/>
                  <a:moveTo>
                    <a:pt x="2044247" y="2619600"/>
                  </a:moveTo>
                  <a:cubicBezTo>
                    <a:pt x="1928545" y="2680606"/>
                    <a:pt x="1806006" y="2724783"/>
                    <a:pt x="1677682" y="2750027"/>
                  </a:cubicBezTo>
                  <a:cubicBezTo>
                    <a:pt x="1626142" y="2760020"/>
                    <a:pt x="1573551" y="2767382"/>
                    <a:pt x="1520959" y="2771064"/>
                  </a:cubicBezTo>
                  <a:cubicBezTo>
                    <a:pt x="1462582" y="2775271"/>
                    <a:pt x="1404205" y="2774219"/>
                    <a:pt x="1345828" y="2775797"/>
                  </a:cubicBezTo>
                  <a:cubicBezTo>
                    <a:pt x="1338991" y="2775797"/>
                    <a:pt x="1332680" y="2774745"/>
                    <a:pt x="1324791" y="2773694"/>
                  </a:cubicBezTo>
                  <a:cubicBezTo>
                    <a:pt x="1324791" y="2768960"/>
                    <a:pt x="1324791" y="2765805"/>
                    <a:pt x="1324791" y="2762649"/>
                  </a:cubicBezTo>
                  <a:cubicBezTo>
                    <a:pt x="1324791" y="2576474"/>
                    <a:pt x="1324791" y="2390825"/>
                    <a:pt x="1324791" y="2204650"/>
                  </a:cubicBezTo>
                  <a:cubicBezTo>
                    <a:pt x="1324791" y="2188872"/>
                    <a:pt x="1324791" y="2189398"/>
                    <a:pt x="1340043" y="2188347"/>
                  </a:cubicBezTo>
                  <a:cubicBezTo>
                    <a:pt x="1399998" y="2184139"/>
                    <a:pt x="1460478" y="2179932"/>
                    <a:pt x="1520433" y="2175724"/>
                  </a:cubicBezTo>
                  <a:cubicBezTo>
                    <a:pt x="1555143" y="2173095"/>
                    <a:pt x="1589854" y="2170991"/>
                    <a:pt x="1624565" y="2168362"/>
                  </a:cubicBezTo>
                  <a:cubicBezTo>
                    <a:pt x="1679260" y="2164154"/>
                    <a:pt x="1734482" y="2159947"/>
                    <a:pt x="1789177" y="2155740"/>
                  </a:cubicBezTo>
                  <a:cubicBezTo>
                    <a:pt x="1823362" y="2153110"/>
                    <a:pt x="1857021" y="2150480"/>
                    <a:pt x="1891205" y="2148903"/>
                  </a:cubicBezTo>
                  <a:cubicBezTo>
                    <a:pt x="1942745" y="2146273"/>
                    <a:pt x="1994811" y="2143644"/>
                    <a:pt x="2046351" y="2141540"/>
                  </a:cubicBezTo>
                  <a:cubicBezTo>
                    <a:pt x="2048981" y="2141540"/>
                    <a:pt x="2051610" y="2141540"/>
                    <a:pt x="2055292" y="2141540"/>
                  </a:cubicBezTo>
                  <a:cubicBezTo>
                    <a:pt x="2055292" y="2145747"/>
                    <a:pt x="2055818" y="2149954"/>
                    <a:pt x="2055818" y="2153636"/>
                  </a:cubicBezTo>
                  <a:cubicBezTo>
                    <a:pt x="2055818" y="2302997"/>
                    <a:pt x="2055818" y="2452357"/>
                    <a:pt x="2055818" y="2601718"/>
                  </a:cubicBezTo>
                  <a:cubicBezTo>
                    <a:pt x="2055818" y="2610659"/>
                    <a:pt x="2052662" y="2615392"/>
                    <a:pt x="2044247" y="2619600"/>
                  </a:cubicBezTo>
                  <a:close/>
                  <a:moveTo>
                    <a:pt x="2064758" y="1953787"/>
                  </a:moveTo>
                  <a:cubicBezTo>
                    <a:pt x="2015848" y="1956942"/>
                    <a:pt x="1967463" y="1959572"/>
                    <a:pt x="1918553" y="1962202"/>
                  </a:cubicBezTo>
                  <a:cubicBezTo>
                    <a:pt x="1859650" y="1965883"/>
                    <a:pt x="1800221" y="1969564"/>
                    <a:pt x="1741318" y="1972720"/>
                  </a:cubicBezTo>
                  <a:cubicBezTo>
                    <a:pt x="1698193" y="1975350"/>
                    <a:pt x="1655068" y="1977453"/>
                    <a:pt x="1611417" y="1979557"/>
                  </a:cubicBezTo>
                  <a:cubicBezTo>
                    <a:pt x="1549884" y="1983238"/>
                    <a:pt x="1487826" y="1986920"/>
                    <a:pt x="1426293" y="1990601"/>
                  </a:cubicBezTo>
                  <a:cubicBezTo>
                    <a:pt x="1383694" y="1993231"/>
                    <a:pt x="1340569" y="1995334"/>
                    <a:pt x="1297969" y="1997438"/>
                  </a:cubicBezTo>
                  <a:cubicBezTo>
                    <a:pt x="1249585" y="2000068"/>
                    <a:pt x="1201200" y="2002697"/>
                    <a:pt x="1152816" y="2005327"/>
                  </a:cubicBezTo>
                  <a:cubicBezTo>
                    <a:pt x="1150712" y="2005327"/>
                    <a:pt x="1148609" y="2005327"/>
                    <a:pt x="1144927" y="2004801"/>
                  </a:cubicBezTo>
                  <a:cubicBezTo>
                    <a:pt x="1144927" y="2000594"/>
                    <a:pt x="1144927" y="1996386"/>
                    <a:pt x="1144927" y="1992179"/>
                  </a:cubicBezTo>
                  <a:cubicBezTo>
                    <a:pt x="1144927" y="1863855"/>
                    <a:pt x="1144927" y="1735005"/>
                    <a:pt x="1144927" y="1606681"/>
                  </a:cubicBezTo>
                  <a:cubicBezTo>
                    <a:pt x="1144927" y="1598792"/>
                    <a:pt x="1147031" y="1593007"/>
                    <a:pt x="1153342" y="1587748"/>
                  </a:cubicBezTo>
                  <a:cubicBezTo>
                    <a:pt x="1271148" y="1484142"/>
                    <a:pt x="1388427" y="1380536"/>
                    <a:pt x="1505707" y="1276930"/>
                  </a:cubicBezTo>
                  <a:cubicBezTo>
                    <a:pt x="1524114" y="1260627"/>
                    <a:pt x="1542521" y="1243797"/>
                    <a:pt x="1561454" y="1228020"/>
                  </a:cubicBezTo>
                  <a:cubicBezTo>
                    <a:pt x="1566714" y="1223286"/>
                    <a:pt x="1568291" y="1218553"/>
                    <a:pt x="1566714" y="1211716"/>
                  </a:cubicBezTo>
                  <a:cubicBezTo>
                    <a:pt x="1551988" y="1155969"/>
                    <a:pt x="1557773" y="1101273"/>
                    <a:pt x="1595639" y="1057622"/>
                  </a:cubicBezTo>
                  <a:cubicBezTo>
                    <a:pt x="1634557" y="1012919"/>
                    <a:pt x="1681364" y="976105"/>
                    <a:pt x="1747104" y="979260"/>
                  </a:cubicBezTo>
                  <a:cubicBezTo>
                    <a:pt x="1802325" y="981890"/>
                    <a:pt x="1847554" y="1006608"/>
                    <a:pt x="1886998" y="1043422"/>
                  </a:cubicBezTo>
                  <a:cubicBezTo>
                    <a:pt x="1915397" y="1069718"/>
                    <a:pt x="1922760" y="1104955"/>
                    <a:pt x="1932753" y="1139665"/>
                  </a:cubicBezTo>
                  <a:cubicBezTo>
                    <a:pt x="1946953" y="1189628"/>
                    <a:pt x="1935908" y="1234857"/>
                    <a:pt x="1910664" y="1277982"/>
                  </a:cubicBezTo>
                  <a:cubicBezTo>
                    <a:pt x="1901724" y="1293759"/>
                    <a:pt x="1893309" y="1309537"/>
                    <a:pt x="1883842" y="1325315"/>
                  </a:cubicBezTo>
                  <a:cubicBezTo>
                    <a:pt x="1860176" y="1365284"/>
                    <a:pt x="1853865" y="1409987"/>
                    <a:pt x="1852287" y="1455216"/>
                  </a:cubicBezTo>
                  <a:cubicBezTo>
                    <a:pt x="1851761" y="1469416"/>
                    <a:pt x="1850184" y="1483090"/>
                    <a:pt x="1848080" y="1497290"/>
                  </a:cubicBezTo>
                  <a:cubicBezTo>
                    <a:pt x="1843873" y="1520956"/>
                    <a:pt x="1831251" y="1538311"/>
                    <a:pt x="1808636" y="1547252"/>
                  </a:cubicBezTo>
                  <a:cubicBezTo>
                    <a:pt x="1795488" y="1552511"/>
                    <a:pt x="1781288" y="1558296"/>
                    <a:pt x="1767614" y="1559348"/>
                  </a:cubicBezTo>
                  <a:cubicBezTo>
                    <a:pt x="1740793" y="1561452"/>
                    <a:pt x="1720282" y="1547252"/>
                    <a:pt x="1707134" y="1525163"/>
                  </a:cubicBezTo>
                  <a:cubicBezTo>
                    <a:pt x="1699771" y="1512541"/>
                    <a:pt x="1696089" y="1497290"/>
                    <a:pt x="1691882" y="1483090"/>
                  </a:cubicBezTo>
                  <a:cubicBezTo>
                    <a:pt x="1690304" y="1476253"/>
                    <a:pt x="1687675" y="1473623"/>
                    <a:pt x="1680838" y="1473623"/>
                  </a:cubicBezTo>
                  <a:cubicBezTo>
                    <a:pt x="1671897" y="1474149"/>
                    <a:pt x="1662431" y="1474675"/>
                    <a:pt x="1651912" y="1475201"/>
                  </a:cubicBezTo>
                  <a:cubicBezTo>
                    <a:pt x="1655594" y="1515171"/>
                    <a:pt x="1660327" y="1553037"/>
                    <a:pt x="1696089" y="1577229"/>
                  </a:cubicBezTo>
                  <a:cubicBezTo>
                    <a:pt x="1735533" y="1604051"/>
                    <a:pt x="1777607" y="1603525"/>
                    <a:pt x="1819154" y="1584066"/>
                  </a:cubicBezTo>
                  <a:cubicBezTo>
                    <a:pt x="1836510" y="1576177"/>
                    <a:pt x="1853865" y="1566185"/>
                    <a:pt x="1867539" y="1553563"/>
                  </a:cubicBezTo>
                  <a:cubicBezTo>
                    <a:pt x="1877005" y="1544622"/>
                    <a:pt x="1883842" y="1529371"/>
                    <a:pt x="1886472" y="1516223"/>
                  </a:cubicBezTo>
                  <a:cubicBezTo>
                    <a:pt x="1892257" y="1487823"/>
                    <a:pt x="1895938" y="1458372"/>
                    <a:pt x="1897516" y="1429446"/>
                  </a:cubicBezTo>
                  <a:cubicBezTo>
                    <a:pt x="1899094" y="1388951"/>
                    <a:pt x="1910664" y="1352662"/>
                    <a:pt x="1932227" y="1319003"/>
                  </a:cubicBezTo>
                  <a:cubicBezTo>
                    <a:pt x="1953789" y="1286397"/>
                    <a:pt x="1968515" y="1251160"/>
                    <a:pt x="1974826" y="1212768"/>
                  </a:cubicBezTo>
                  <a:cubicBezTo>
                    <a:pt x="1979559" y="1181213"/>
                    <a:pt x="1979034" y="1150184"/>
                    <a:pt x="1971145" y="1118103"/>
                  </a:cubicBezTo>
                  <a:cubicBezTo>
                    <a:pt x="1962204" y="1083392"/>
                    <a:pt x="1945901" y="1053941"/>
                    <a:pt x="1921708" y="1028171"/>
                  </a:cubicBezTo>
                  <a:cubicBezTo>
                    <a:pt x="1909086" y="1015023"/>
                    <a:pt x="1898568" y="1000297"/>
                    <a:pt x="1885946" y="985571"/>
                  </a:cubicBezTo>
                  <a:cubicBezTo>
                    <a:pt x="2007959" y="883017"/>
                    <a:pt x="2129446" y="781515"/>
                    <a:pt x="2251459" y="678961"/>
                  </a:cubicBezTo>
                  <a:cubicBezTo>
                    <a:pt x="2276178" y="714723"/>
                    <a:pt x="2294059" y="752589"/>
                    <a:pt x="2309310" y="792033"/>
                  </a:cubicBezTo>
                  <a:cubicBezTo>
                    <a:pt x="2333503" y="853040"/>
                    <a:pt x="2348754" y="916150"/>
                    <a:pt x="2358221" y="980312"/>
                  </a:cubicBezTo>
                  <a:cubicBezTo>
                    <a:pt x="2369265" y="1054467"/>
                    <a:pt x="2374524" y="1129673"/>
                    <a:pt x="2371895" y="1204879"/>
                  </a:cubicBezTo>
                  <a:cubicBezTo>
                    <a:pt x="2368213" y="1320055"/>
                    <a:pt x="2353487" y="1434180"/>
                    <a:pt x="2322458" y="1545148"/>
                  </a:cubicBezTo>
                  <a:cubicBezTo>
                    <a:pt x="2305629" y="1605629"/>
                    <a:pt x="2284592" y="1664006"/>
                    <a:pt x="2256193" y="1720279"/>
                  </a:cubicBezTo>
                  <a:cubicBezTo>
                    <a:pt x="2254089" y="1723961"/>
                    <a:pt x="2250933" y="1727642"/>
                    <a:pt x="2247252" y="1729220"/>
                  </a:cubicBezTo>
                  <a:cubicBezTo>
                    <a:pt x="2161527" y="1768664"/>
                    <a:pt x="2115246" y="1839137"/>
                    <a:pt x="2092106" y="1927491"/>
                  </a:cubicBezTo>
                  <a:cubicBezTo>
                    <a:pt x="2087373" y="1951683"/>
                    <a:pt x="2087899" y="1952209"/>
                    <a:pt x="2064758" y="1953787"/>
                  </a:cubicBezTo>
                  <a:close/>
                  <a:moveTo>
                    <a:pt x="1184897" y="900373"/>
                  </a:moveTo>
                  <a:cubicBezTo>
                    <a:pt x="1183845" y="891958"/>
                    <a:pt x="1183319" y="883543"/>
                    <a:pt x="1183319" y="875128"/>
                  </a:cubicBezTo>
                  <a:cubicBezTo>
                    <a:pt x="1183319" y="866714"/>
                    <a:pt x="1180164" y="864084"/>
                    <a:pt x="1171749" y="864610"/>
                  </a:cubicBezTo>
                  <a:cubicBezTo>
                    <a:pt x="1135986" y="866714"/>
                    <a:pt x="1100224" y="868291"/>
                    <a:pt x="1063936" y="869343"/>
                  </a:cubicBezTo>
                  <a:cubicBezTo>
                    <a:pt x="1024492" y="870395"/>
                    <a:pt x="985574" y="871973"/>
                    <a:pt x="946130" y="871973"/>
                  </a:cubicBezTo>
                  <a:cubicBezTo>
                    <a:pt x="897746" y="871973"/>
                    <a:pt x="849887" y="873025"/>
                    <a:pt x="801502" y="870921"/>
                  </a:cubicBezTo>
                  <a:cubicBezTo>
                    <a:pt x="735763" y="868291"/>
                    <a:pt x="670023" y="865662"/>
                    <a:pt x="605861" y="848832"/>
                  </a:cubicBezTo>
                  <a:cubicBezTo>
                    <a:pt x="588506" y="844099"/>
                    <a:pt x="572202" y="835685"/>
                    <a:pt x="555899" y="828322"/>
                  </a:cubicBezTo>
                  <a:cubicBezTo>
                    <a:pt x="549062" y="825166"/>
                    <a:pt x="546432" y="818855"/>
                    <a:pt x="546432" y="810966"/>
                  </a:cubicBezTo>
                  <a:cubicBezTo>
                    <a:pt x="546958" y="773100"/>
                    <a:pt x="545380" y="735234"/>
                    <a:pt x="547484" y="697894"/>
                  </a:cubicBezTo>
                  <a:cubicBezTo>
                    <a:pt x="550639" y="638465"/>
                    <a:pt x="567469" y="583244"/>
                    <a:pt x="613224" y="541696"/>
                  </a:cubicBezTo>
                  <a:cubicBezTo>
                    <a:pt x="648460" y="509615"/>
                    <a:pt x="687904" y="484897"/>
                    <a:pt x="729452" y="462283"/>
                  </a:cubicBezTo>
                  <a:cubicBezTo>
                    <a:pt x="823591" y="411794"/>
                    <a:pt x="924041" y="378662"/>
                    <a:pt x="1027647" y="352892"/>
                  </a:cubicBezTo>
                  <a:cubicBezTo>
                    <a:pt x="1109165" y="332381"/>
                    <a:pt x="1191734" y="318707"/>
                    <a:pt x="1275355" y="309240"/>
                  </a:cubicBezTo>
                  <a:cubicBezTo>
                    <a:pt x="1309014" y="305559"/>
                    <a:pt x="1342672" y="303455"/>
                    <a:pt x="1375805" y="301877"/>
                  </a:cubicBezTo>
                  <a:cubicBezTo>
                    <a:pt x="1407886" y="300300"/>
                    <a:pt x="1440493" y="298196"/>
                    <a:pt x="1472574" y="300300"/>
                  </a:cubicBezTo>
                  <a:cubicBezTo>
                    <a:pt x="1534107" y="304507"/>
                    <a:pt x="1595639" y="309766"/>
                    <a:pt x="1656646" y="317129"/>
                  </a:cubicBezTo>
                  <a:cubicBezTo>
                    <a:pt x="1736059" y="327122"/>
                    <a:pt x="1813369" y="346055"/>
                    <a:pt x="1889628" y="370773"/>
                  </a:cubicBezTo>
                  <a:cubicBezTo>
                    <a:pt x="1969567" y="397069"/>
                    <a:pt x="2045825" y="430202"/>
                    <a:pt x="2112091" y="483319"/>
                  </a:cubicBezTo>
                  <a:cubicBezTo>
                    <a:pt x="2124713" y="493838"/>
                    <a:pt x="2136809" y="505408"/>
                    <a:pt x="2149957" y="517504"/>
                  </a:cubicBezTo>
                  <a:cubicBezTo>
                    <a:pt x="2123661" y="538015"/>
                    <a:pt x="2099469" y="556948"/>
                    <a:pt x="2075277" y="576407"/>
                  </a:cubicBezTo>
                  <a:cubicBezTo>
                    <a:pt x="1951686" y="676857"/>
                    <a:pt x="1828095" y="777308"/>
                    <a:pt x="1705030" y="878284"/>
                  </a:cubicBezTo>
                  <a:cubicBezTo>
                    <a:pt x="1515700" y="1033430"/>
                    <a:pt x="1326895" y="1189102"/>
                    <a:pt x="1132305" y="1337411"/>
                  </a:cubicBezTo>
                  <a:cubicBezTo>
                    <a:pt x="1115476" y="1350033"/>
                    <a:pt x="1098646" y="1362655"/>
                    <a:pt x="1081817" y="1375803"/>
                  </a:cubicBezTo>
                  <a:cubicBezTo>
                    <a:pt x="1076558" y="1380010"/>
                    <a:pt x="1072350" y="1381062"/>
                    <a:pt x="1065513" y="1377906"/>
                  </a:cubicBezTo>
                  <a:cubicBezTo>
                    <a:pt x="939819" y="1320055"/>
                    <a:pt x="814124" y="1262204"/>
                    <a:pt x="688430" y="1204879"/>
                  </a:cubicBezTo>
                  <a:cubicBezTo>
                    <a:pt x="681593" y="1201724"/>
                    <a:pt x="680015" y="1198042"/>
                    <a:pt x="680541" y="1191205"/>
                  </a:cubicBezTo>
                  <a:cubicBezTo>
                    <a:pt x="685274" y="1123888"/>
                    <a:pt x="688956" y="1056570"/>
                    <a:pt x="694215" y="989779"/>
                  </a:cubicBezTo>
                  <a:cubicBezTo>
                    <a:pt x="696319" y="964009"/>
                    <a:pt x="702104" y="938765"/>
                    <a:pt x="706311" y="913520"/>
                  </a:cubicBezTo>
                  <a:cubicBezTo>
                    <a:pt x="707363" y="906158"/>
                    <a:pt x="711570" y="903528"/>
                    <a:pt x="719459" y="904054"/>
                  </a:cubicBezTo>
                  <a:cubicBezTo>
                    <a:pt x="755222" y="906684"/>
                    <a:pt x="790984" y="909313"/>
                    <a:pt x="826747" y="910891"/>
                  </a:cubicBezTo>
                  <a:cubicBezTo>
                    <a:pt x="871450" y="912995"/>
                    <a:pt x="916153" y="914572"/>
                    <a:pt x="960856" y="915098"/>
                  </a:cubicBezTo>
                  <a:cubicBezTo>
                    <a:pt x="999248" y="915624"/>
                    <a:pt x="1037114" y="915624"/>
                    <a:pt x="1075506" y="915098"/>
                  </a:cubicBezTo>
                  <a:cubicBezTo>
                    <a:pt x="1108639" y="914572"/>
                    <a:pt x="1142298" y="912469"/>
                    <a:pt x="1175430" y="911417"/>
                  </a:cubicBezTo>
                  <a:cubicBezTo>
                    <a:pt x="1183319" y="909839"/>
                    <a:pt x="1185423" y="907735"/>
                    <a:pt x="1184897" y="900373"/>
                  </a:cubicBezTo>
                  <a:close/>
                  <a:moveTo>
                    <a:pt x="2116824" y="2577000"/>
                  </a:moveTo>
                  <a:cubicBezTo>
                    <a:pt x="2116824" y="2572267"/>
                    <a:pt x="2116824" y="2568585"/>
                    <a:pt x="2116824" y="2564378"/>
                  </a:cubicBezTo>
                  <a:cubicBezTo>
                    <a:pt x="2116824" y="2426062"/>
                    <a:pt x="2116824" y="2287219"/>
                    <a:pt x="2116824" y="2148903"/>
                  </a:cubicBezTo>
                  <a:cubicBezTo>
                    <a:pt x="2116824" y="2134703"/>
                    <a:pt x="2116824" y="2134703"/>
                    <a:pt x="2131550" y="2134177"/>
                  </a:cubicBezTo>
                  <a:cubicBezTo>
                    <a:pt x="2135757" y="2134177"/>
                    <a:pt x="2139439" y="2134177"/>
                    <a:pt x="2143646" y="2134177"/>
                  </a:cubicBezTo>
                  <a:cubicBezTo>
                    <a:pt x="2163631" y="2134177"/>
                    <a:pt x="2163105" y="2134177"/>
                    <a:pt x="2165735" y="2114718"/>
                  </a:cubicBezTo>
                  <a:cubicBezTo>
                    <a:pt x="2172572" y="2067385"/>
                    <a:pt x="2179934" y="2019527"/>
                    <a:pt x="2186771" y="1972194"/>
                  </a:cubicBezTo>
                  <a:cubicBezTo>
                    <a:pt x="2187823" y="1964831"/>
                    <a:pt x="2188875" y="1957468"/>
                    <a:pt x="2189927" y="1948528"/>
                  </a:cubicBezTo>
                  <a:cubicBezTo>
                    <a:pt x="2175201" y="1948528"/>
                    <a:pt x="2161527" y="1948002"/>
                    <a:pt x="2148379" y="1948528"/>
                  </a:cubicBezTo>
                  <a:cubicBezTo>
                    <a:pt x="2139439" y="1949054"/>
                    <a:pt x="2136809" y="1945898"/>
                    <a:pt x="2136809" y="1937483"/>
                  </a:cubicBezTo>
                  <a:cubicBezTo>
                    <a:pt x="2136283" y="1901195"/>
                    <a:pt x="2151535" y="1870692"/>
                    <a:pt x="2172572" y="1842818"/>
                  </a:cubicBezTo>
                  <a:cubicBezTo>
                    <a:pt x="2197290" y="1809685"/>
                    <a:pt x="2227793" y="1783389"/>
                    <a:pt x="2268815" y="1770767"/>
                  </a:cubicBezTo>
                  <a:cubicBezTo>
                    <a:pt x="2271970" y="1769716"/>
                    <a:pt x="2275652" y="1766560"/>
                    <a:pt x="2277229" y="1763404"/>
                  </a:cubicBezTo>
                  <a:cubicBezTo>
                    <a:pt x="2324562" y="1674524"/>
                    <a:pt x="2365058" y="1583015"/>
                    <a:pt x="2386094" y="1484142"/>
                  </a:cubicBezTo>
                  <a:cubicBezTo>
                    <a:pt x="2396613" y="1433128"/>
                    <a:pt x="2403976" y="1381588"/>
                    <a:pt x="2410812" y="1330048"/>
                  </a:cubicBezTo>
                  <a:cubicBezTo>
                    <a:pt x="2419753" y="1265360"/>
                    <a:pt x="2421331" y="1200146"/>
                    <a:pt x="2417124" y="1134932"/>
                  </a:cubicBezTo>
                  <a:cubicBezTo>
                    <a:pt x="2413442" y="1078133"/>
                    <a:pt x="2406605" y="1021334"/>
                    <a:pt x="2398716" y="965586"/>
                  </a:cubicBezTo>
                  <a:cubicBezTo>
                    <a:pt x="2383465" y="859877"/>
                    <a:pt x="2344547" y="761004"/>
                    <a:pt x="2300896" y="663709"/>
                  </a:cubicBezTo>
                  <a:cubicBezTo>
                    <a:pt x="2296162" y="653191"/>
                    <a:pt x="2296688" y="645828"/>
                    <a:pt x="2306155" y="639517"/>
                  </a:cubicBezTo>
                  <a:cubicBezTo>
                    <a:pt x="2323510" y="628473"/>
                    <a:pt x="2324562" y="614273"/>
                    <a:pt x="2318251" y="595340"/>
                  </a:cubicBezTo>
                  <a:cubicBezTo>
                    <a:pt x="2301422" y="542222"/>
                    <a:pt x="2269340" y="502252"/>
                    <a:pt x="2223060" y="472275"/>
                  </a:cubicBezTo>
                  <a:cubicBezTo>
                    <a:pt x="2219904" y="470171"/>
                    <a:pt x="2213067" y="470171"/>
                    <a:pt x="2210438" y="471749"/>
                  </a:cubicBezTo>
                  <a:cubicBezTo>
                    <a:pt x="2190979" y="487001"/>
                    <a:pt x="2176779" y="482793"/>
                    <a:pt x="2157320" y="467542"/>
                  </a:cubicBezTo>
                  <a:cubicBezTo>
                    <a:pt x="2062655" y="391809"/>
                    <a:pt x="1953263" y="344477"/>
                    <a:pt x="1837561" y="310818"/>
                  </a:cubicBezTo>
                  <a:cubicBezTo>
                    <a:pt x="1765511" y="290307"/>
                    <a:pt x="1691882" y="275056"/>
                    <a:pt x="1617202" y="267167"/>
                  </a:cubicBezTo>
                  <a:cubicBezTo>
                    <a:pt x="1551988" y="260330"/>
                    <a:pt x="1486774" y="254545"/>
                    <a:pt x="1421560" y="253493"/>
                  </a:cubicBezTo>
                  <a:cubicBezTo>
                    <a:pt x="1375279" y="252441"/>
                    <a:pt x="1328473" y="258226"/>
                    <a:pt x="1282192" y="262959"/>
                  </a:cubicBezTo>
                  <a:cubicBezTo>
                    <a:pt x="1208563" y="270322"/>
                    <a:pt x="1135986" y="283996"/>
                    <a:pt x="1063936" y="301877"/>
                  </a:cubicBezTo>
                  <a:cubicBezTo>
                    <a:pt x="947708" y="330803"/>
                    <a:pt x="835161" y="370773"/>
                    <a:pt x="728926" y="426520"/>
                  </a:cubicBezTo>
                  <a:cubicBezTo>
                    <a:pt x="685274" y="449660"/>
                    <a:pt x="642149" y="474379"/>
                    <a:pt x="600602" y="501200"/>
                  </a:cubicBezTo>
                  <a:cubicBezTo>
                    <a:pt x="567995" y="522237"/>
                    <a:pt x="549588" y="555370"/>
                    <a:pt x="534336" y="590081"/>
                  </a:cubicBezTo>
                  <a:cubicBezTo>
                    <a:pt x="506988" y="654243"/>
                    <a:pt x="502781" y="721034"/>
                    <a:pt x="507514" y="789404"/>
                  </a:cubicBezTo>
                  <a:cubicBezTo>
                    <a:pt x="509092" y="810966"/>
                    <a:pt x="512773" y="832529"/>
                    <a:pt x="514877" y="854618"/>
                  </a:cubicBezTo>
                  <a:cubicBezTo>
                    <a:pt x="515403" y="861455"/>
                    <a:pt x="518558" y="865136"/>
                    <a:pt x="525395" y="866714"/>
                  </a:cubicBezTo>
                  <a:cubicBezTo>
                    <a:pt x="570098" y="876706"/>
                    <a:pt x="614276" y="887750"/>
                    <a:pt x="658979" y="897743"/>
                  </a:cubicBezTo>
                  <a:cubicBezTo>
                    <a:pt x="665816" y="899321"/>
                    <a:pt x="666867" y="903002"/>
                    <a:pt x="666341" y="908787"/>
                  </a:cubicBezTo>
                  <a:cubicBezTo>
                    <a:pt x="663712" y="935609"/>
                    <a:pt x="661082" y="962431"/>
                    <a:pt x="658979" y="989253"/>
                  </a:cubicBezTo>
                  <a:cubicBezTo>
                    <a:pt x="655297" y="1026067"/>
                    <a:pt x="651090" y="1062881"/>
                    <a:pt x="648986" y="1099696"/>
                  </a:cubicBezTo>
                  <a:cubicBezTo>
                    <a:pt x="646882" y="1142821"/>
                    <a:pt x="632157" y="1182265"/>
                    <a:pt x="614276" y="1220131"/>
                  </a:cubicBezTo>
                  <a:cubicBezTo>
                    <a:pt x="592187" y="1266938"/>
                    <a:pt x="569572" y="1313744"/>
                    <a:pt x="547484" y="1360551"/>
                  </a:cubicBezTo>
                  <a:cubicBezTo>
                    <a:pt x="522240" y="1413669"/>
                    <a:pt x="496996" y="1466787"/>
                    <a:pt x="472278" y="1519904"/>
                  </a:cubicBezTo>
                  <a:cubicBezTo>
                    <a:pt x="455448" y="1555667"/>
                    <a:pt x="442300" y="1593007"/>
                    <a:pt x="437041" y="1632451"/>
                  </a:cubicBezTo>
                  <a:cubicBezTo>
                    <a:pt x="427575" y="1698191"/>
                    <a:pt x="434937" y="1761301"/>
                    <a:pt x="460707" y="1822307"/>
                  </a:cubicBezTo>
                  <a:cubicBezTo>
                    <a:pt x="494366" y="1901721"/>
                    <a:pt x="546958" y="1967987"/>
                    <a:pt x="609542" y="2026364"/>
                  </a:cubicBezTo>
                  <a:cubicBezTo>
                    <a:pt x="702630" y="2113666"/>
                    <a:pt x="808339" y="2179932"/>
                    <a:pt x="928249" y="2224109"/>
                  </a:cubicBezTo>
                  <a:cubicBezTo>
                    <a:pt x="1001351" y="2251457"/>
                    <a:pt x="1077084" y="2268286"/>
                    <a:pt x="1155971" y="2265656"/>
                  </a:cubicBezTo>
                  <a:cubicBezTo>
                    <a:pt x="1173853" y="2265131"/>
                    <a:pt x="1173853" y="2265131"/>
                    <a:pt x="1173853" y="2246723"/>
                  </a:cubicBezTo>
                  <a:cubicBezTo>
                    <a:pt x="1173853" y="2233575"/>
                    <a:pt x="1174379" y="2219902"/>
                    <a:pt x="1173853" y="2206754"/>
                  </a:cubicBezTo>
                  <a:cubicBezTo>
                    <a:pt x="1173853" y="2200443"/>
                    <a:pt x="1174904" y="2196761"/>
                    <a:pt x="1182793" y="2196235"/>
                  </a:cubicBezTo>
                  <a:cubicBezTo>
                    <a:pt x="1209089" y="2194132"/>
                    <a:pt x="1235911" y="2191502"/>
                    <a:pt x="1262733" y="2189398"/>
                  </a:cubicBezTo>
                  <a:cubicBezTo>
                    <a:pt x="1262733" y="2382936"/>
                    <a:pt x="1262733" y="2575422"/>
                    <a:pt x="1262733" y="2767909"/>
                  </a:cubicBezTo>
                  <a:cubicBezTo>
                    <a:pt x="736289" y="2720576"/>
                    <a:pt x="191963" y="2311411"/>
                    <a:pt x="67846" y="1672947"/>
                  </a:cubicBezTo>
                  <a:cubicBezTo>
                    <a:pt x="-3678" y="1302700"/>
                    <a:pt x="66269" y="957172"/>
                    <a:pt x="277688" y="645302"/>
                  </a:cubicBezTo>
                  <a:cubicBezTo>
                    <a:pt x="473855" y="354995"/>
                    <a:pt x="744703" y="164613"/>
                    <a:pt x="1086024" y="82044"/>
                  </a:cubicBezTo>
                  <a:cubicBezTo>
                    <a:pt x="1812317" y="-94139"/>
                    <a:pt x="2508107" y="336588"/>
                    <a:pt x="2714267" y="1004504"/>
                  </a:cubicBezTo>
                  <a:cubicBezTo>
                    <a:pt x="2921479" y="1675576"/>
                    <a:pt x="2586995" y="2301945"/>
                    <a:pt x="2116824" y="25770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997051" y="1343703"/>
              <a:ext cx="362530" cy="176719"/>
            </a:xfrm>
            <a:custGeom>
              <a:avLst/>
              <a:gdLst/>
              <a:ahLst/>
              <a:cxnLst/>
              <a:rect l="l" t="t" r="r" b="b"/>
              <a:pathLst>
                <a:path w="362530" h="176719" extrusionOk="0">
                  <a:moveTo>
                    <a:pt x="349210" y="0"/>
                  </a:moveTo>
                  <a:cubicBezTo>
                    <a:pt x="237715" y="526"/>
                    <a:pt x="126220" y="526"/>
                    <a:pt x="14726" y="526"/>
                  </a:cubicBezTo>
                  <a:cubicBezTo>
                    <a:pt x="10518" y="526"/>
                    <a:pt x="6311" y="1052"/>
                    <a:pt x="0" y="1578"/>
                  </a:cubicBezTo>
                  <a:cubicBezTo>
                    <a:pt x="4207" y="14726"/>
                    <a:pt x="8415" y="25244"/>
                    <a:pt x="11044" y="36288"/>
                  </a:cubicBezTo>
                  <a:cubicBezTo>
                    <a:pt x="13148" y="45229"/>
                    <a:pt x="17881" y="47859"/>
                    <a:pt x="26822" y="47859"/>
                  </a:cubicBezTo>
                  <a:cubicBezTo>
                    <a:pt x="57325" y="47859"/>
                    <a:pt x="88354" y="48910"/>
                    <a:pt x="118858" y="49436"/>
                  </a:cubicBezTo>
                  <a:cubicBezTo>
                    <a:pt x="126220" y="49436"/>
                    <a:pt x="129902" y="52066"/>
                    <a:pt x="132531" y="59429"/>
                  </a:cubicBezTo>
                  <a:cubicBezTo>
                    <a:pt x="137265" y="73629"/>
                    <a:pt x="141998" y="88354"/>
                    <a:pt x="147783" y="102028"/>
                  </a:cubicBezTo>
                  <a:cubicBezTo>
                    <a:pt x="165664" y="145153"/>
                    <a:pt x="195116" y="173027"/>
                    <a:pt x="243500" y="176183"/>
                  </a:cubicBezTo>
                  <a:cubicBezTo>
                    <a:pt x="300299" y="180390"/>
                    <a:pt x="346580" y="160405"/>
                    <a:pt x="357624" y="96769"/>
                  </a:cubicBezTo>
                  <a:cubicBezTo>
                    <a:pt x="362358" y="69421"/>
                    <a:pt x="360780" y="41022"/>
                    <a:pt x="362358" y="12622"/>
                  </a:cubicBezTo>
                  <a:cubicBezTo>
                    <a:pt x="363410" y="3156"/>
                    <a:pt x="359728" y="0"/>
                    <a:pt x="349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5" name="Google Shape;985;p17"/>
          <p:cNvSpPr txBox="1"/>
          <p:nvPr/>
        </p:nvSpPr>
        <p:spPr>
          <a:xfrm>
            <a:off x="2785485" y="3358865"/>
            <a:ext cx="3820609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oogle Shape;990;p18"/>
          <p:cNvGrpSpPr/>
          <p:nvPr/>
        </p:nvGrpSpPr>
        <p:grpSpPr>
          <a:xfrm>
            <a:off x="4509981" y="2177043"/>
            <a:ext cx="3149798" cy="3148183"/>
            <a:chOff x="4574848" y="1897856"/>
            <a:chExt cx="3028217" cy="3026664"/>
          </a:xfrm>
        </p:grpSpPr>
        <p:sp>
          <p:nvSpPr>
            <p:cNvPr id="991" name="Google Shape;991;p18"/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/>
              <a:ahLst/>
              <a:cxnLst/>
              <a:rect l="l" t="t" r="r" b="b"/>
              <a:pathLst>
                <a:path w="3057525" h="3057525" extrusionOk="0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FFECCB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/>
              <a:ahLst/>
              <a:cxnLst/>
              <a:rect l="l" t="t" r="r" b="b"/>
              <a:pathLst>
                <a:path w="3028217" h="2962327" extrusionOk="0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FFD9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1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94" name="Google Shape;994;p18"/>
          <p:cNvGrpSpPr/>
          <p:nvPr/>
        </p:nvGrpSpPr>
        <p:grpSpPr>
          <a:xfrm>
            <a:off x="3545543" y="2698479"/>
            <a:ext cx="4784847" cy="3280261"/>
            <a:chOff x="2021542" y="2741007"/>
            <a:chExt cx="4784847" cy="3280261"/>
          </a:xfrm>
        </p:grpSpPr>
        <p:sp>
          <p:nvSpPr>
            <p:cNvPr id="995" name="Google Shape;995;p18"/>
            <p:cNvSpPr/>
            <p:nvPr/>
          </p:nvSpPr>
          <p:spPr>
            <a:xfrm rot="-4543623">
              <a:off x="2244391" y="3361854"/>
              <a:ext cx="985957" cy="509038"/>
            </a:xfrm>
            <a:custGeom>
              <a:avLst/>
              <a:gdLst/>
              <a:ahLst/>
              <a:cxnLst/>
              <a:rect l="l" t="t" r="r" b="b"/>
              <a:pathLst>
                <a:path w="985957" h="509038" extrusionOk="0">
                  <a:moveTo>
                    <a:pt x="985957" y="503056"/>
                  </a:moveTo>
                  <a:cubicBezTo>
                    <a:pt x="942220" y="497776"/>
                    <a:pt x="896993" y="499225"/>
                    <a:pt x="851805" y="509038"/>
                  </a:cubicBezTo>
                  <a:cubicBezTo>
                    <a:pt x="643248" y="258146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759230" y="187213"/>
                    <a:pt x="985957" y="50305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8"/>
            <p:cNvSpPr/>
            <p:nvPr/>
          </p:nvSpPr>
          <p:spPr>
            <a:xfrm rot="-2414026">
              <a:off x="6173969" y="4001220"/>
              <a:ext cx="110305" cy="515283"/>
            </a:xfrm>
            <a:custGeom>
              <a:avLst/>
              <a:gdLst/>
              <a:ahLst/>
              <a:cxnLst/>
              <a:rect l="l" t="t" r="r" b="b"/>
              <a:pathLst>
                <a:path w="110305" h="515283" extrusionOk="0">
                  <a:moveTo>
                    <a:pt x="110305" y="0"/>
                  </a:moveTo>
                  <a:lnTo>
                    <a:pt x="110304" y="515283"/>
                  </a:lnTo>
                  <a:lnTo>
                    <a:pt x="0" y="515283"/>
                  </a:lnTo>
                  <a:lnTo>
                    <a:pt x="0" y="98288"/>
                  </a:lnTo>
                  <a:cubicBezTo>
                    <a:pt x="38480" y="68162"/>
                    <a:pt x="75378" y="35439"/>
                    <a:pt x="11030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8" name="Google Shape;998;p18"/>
            <p:cNvGrpSpPr/>
            <p:nvPr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</p:grpSpPr>
          <p:sp>
            <p:nvSpPr>
              <p:cNvPr id="999" name="Google Shape;999;p18"/>
              <p:cNvSpPr/>
              <p:nvPr/>
            </p:nvSpPr>
            <p:spPr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 extrusionOk="0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8"/>
              <p:cNvSpPr/>
              <p:nvPr/>
            </p:nvSpPr>
            <p:spPr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 extrusionOk="0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1" name="Google Shape;1001;p18"/>
            <p:cNvSpPr/>
            <p:nvPr/>
          </p:nvSpPr>
          <p:spPr>
            <a:xfrm rot="-1020610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solidFill>
              <a:srgbClr val="3F3F3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8"/>
            <p:cNvSpPr/>
            <p:nvPr/>
          </p:nvSpPr>
          <p:spPr>
            <a:xfrm rot="-54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rgbClr val="3F3F3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 rot="-9890572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rgbClr val="3F3F3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8"/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rgbClr val="3F3F3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8"/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rgbClr val="3F3F3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6" name="Google Shape;1006;p18"/>
          <p:cNvGrpSpPr/>
          <p:nvPr/>
        </p:nvGrpSpPr>
        <p:grpSpPr>
          <a:xfrm>
            <a:off x="914406" y="4276118"/>
            <a:ext cx="2450290" cy="1846659"/>
            <a:chOff x="2551704" y="4283314"/>
            <a:chExt cx="927764" cy="1846659"/>
          </a:xfrm>
        </p:grpSpPr>
        <p:sp>
          <p:nvSpPr>
            <p:cNvPr id="1007" name="Google Shape;1007;p18"/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 </a:t>
              </a:r>
              <a:endParaRPr/>
            </a:p>
          </p:txBody>
        </p:sp>
        <p:sp>
          <p:nvSpPr>
            <p:cNvPr id="1008" name="Google Shape;1008;p18"/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9" name="Google Shape;1009;p18"/>
          <p:cNvGrpSpPr/>
          <p:nvPr/>
        </p:nvGrpSpPr>
        <p:grpSpPr>
          <a:xfrm>
            <a:off x="914404" y="1828046"/>
            <a:ext cx="2448002" cy="1846659"/>
            <a:chOff x="2551704" y="4283314"/>
            <a:chExt cx="926898" cy="1846659"/>
          </a:xfrm>
        </p:grpSpPr>
        <p:sp>
          <p:nvSpPr>
            <p:cNvPr id="1010" name="Google Shape;1010;p18"/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 </a:t>
              </a:r>
              <a:endParaRPr/>
            </a:p>
          </p:txBody>
        </p:sp>
        <p:sp>
          <p:nvSpPr>
            <p:cNvPr id="1011" name="Google Shape;1011;p18"/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2" name="Google Shape;1012;p18"/>
          <p:cNvGrpSpPr/>
          <p:nvPr/>
        </p:nvGrpSpPr>
        <p:grpSpPr>
          <a:xfrm>
            <a:off x="8806293" y="4276118"/>
            <a:ext cx="2448003" cy="1846659"/>
            <a:chOff x="2551704" y="4283314"/>
            <a:chExt cx="935720" cy="1846659"/>
          </a:xfrm>
        </p:grpSpPr>
        <p:sp>
          <p:nvSpPr>
            <p:cNvPr id="1013" name="Google Shape;1013;p18"/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 </a:t>
              </a:r>
              <a:endParaRPr/>
            </a:p>
          </p:txBody>
        </p:sp>
        <p:sp>
          <p:nvSpPr>
            <p:cNvPr id="1014" name="Google Shape;1014;p18"/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5" name="Google Shape;1015;p18"/>
          <p:cNvGrpSpPr/>
          <p:nvPr/>
        </p:nvGrpSpPr>
        <p:grpSpPr>
          <a:xfrm>
            <a:off x="8806293" y="1828046"/>
            <a:ext cx="2448003" cy="1846659"/>
            <a:chOff x="2551704" y="4283314"/>
            <a:chExt cx="935720" cy="1846659"/>
          </a:xfrm>
        </p:grpSpPr>
        <p:sp>
          <p:nvSpPr>
            <p:cNvPr id="1016" name="Google Shape;1016;p18"/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 </a:t>
              </a:r>
              <a:endParaRPr/>
            </a:p>
          </p:txBody>
        </p:sp>
        <p:sp>
          <p:nvSpPr>
            <p:cNvPr id="1017" name="Google Shape;1017;p18"/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023" name="Google Shape;1023;p19"/>
          <p:cNvSpPr/>
          <p:nvPr/>
        </p:nvSpPr>
        <p:spPr>
          <a:xfrm rot="-5400000">
            <a:off x="4420470" y="3899342"/>
            <a:ext cx="719997" cy="1584002"/>
          </a:xfrm>
          <a:prstGeom prst="bentArrow">
            <a:avLst>
              <a:gd name="adj1" fmla="val 15772"/>
              <a:gd name="adj2" fmla="val 17802"/>
              <a:gd name="adj3" fmla="val 28740"/>
              <a:gd name="adj4" fmla="val 2752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19"/>
          <p:cNvSpPr/>
          <p:nvPr/>
        </p:nvSpPr>
        <p:spPr>
          <a:xfrm rot="10800000">
            <a:off x="6572891" y="4398746"/>
            <a:ext cx="1584002" cy="719997"/>
          </a:xfrm>
          <a:prstGeom prst="bentArrow">
            <a:avLst>
              <a:gd name="adj1" fmla="val 15909"/>
              <a:gd name="adj2" fmla="val 18319"/>
              <a:gd name="adj3" fmla="val 28663"/>
              <a:gd name="adj4" fmla="val 298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19"/>
          <p:cNvSpPr/>
          <p:nvPr/>
        </p:nvSpPr>
        <p:spPr>
          <a:xfrm rot="5400000">
            <a:off x="7065311" y="2280160"/>
            <a:ext cx="719997" cy="1584002"/>
          </a:xfrm>
          <a:prstGeom prst="bentArrow">
            <a:avLst>
              <a:gd name="adj1" fmla="val 15772"/>
              <a:gd name="adj2" fmla="val 17802"/>
              <a:gd name="adj3" fmla="val 28740"/>
              <a:gd name="adj4" fmla="val 2752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19"/>
          <p:cNvSpPr/>
          <p:nvPr/>
        </p:nvSpPr>
        <p:spPr>
          <a:xfrm>
            <a:off x="4055653" y="2660997"/>
            <a:ext cx="1584002" cy="719997"/>
          </a:xfrm>
          <a:prstGeom prst="bentArrow">
            <a:avLst>
              <a:gd name="adj1" fmla="val 15909"/>
              <a:gd name="adj2" fmla="val 18319"/>
              <a:gd name="adj3" fmla="val 28663"/>
              <a:gd name="adj4" fmla="val 298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7" name="Google Shape;1027;p19"/>
          <p:cNvGrpSpPr/>
          <p:nvPr/>
        </p:nvGrpSpPr>
        <p:grpSpPr>
          <a:xfrm>
            <a:off x="4739632" y="3819826"/>
            <a:ext cx="2712738" cy="696808"/>
            <a:chOff x="5328220" y="3089998"/>
            <a:chExt cx="1379637" cy="696808"/>
          </a:xfrm>
        </p:grpSpPr>
        <p:sp>
          <p:nvSpPr>
            <p:cNvPr id="1028" name="Google Shape;1028;p19"/>
            <p:cNvSpPr txBox="1"/>
            <p:nvPr/>
          </p:nvSpPr>
          <p:spPr>
            <a:xfrm>
              <a:off x="5328220" y="3089998"/>
              <a:ext cx="13796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/>
            </a:p>
          </p:txBody>
        </p:sp>
        <p:sp>
          <p:nvSpPr>
            <p:cNvPr id="1029" name="Google Shape;1029;p19"/>
            <p:cNvSpPr txBox="1"/>
            <p:nvPr/>
          </p:nvSpPr>
          <p:spPr>
            <a:xfrm>
              <a:off x="5334559" y="3417474"/>
              <a:ext cx="13669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1030" name="Google Shape;1030;p19"/>
          <p:cNvGrpSpPr/>
          <p:nvPr/>
        </p:nvGrpSpPr>
        <p:grpSpPr>
          <a:xfrm>
            <a:off x="8691147" y="3508829"/>
            <a:ext cx="2687808" cy="770022"/>
            <a:chOff x="5210294" y="837292"/>
            <a:chExt cx="1750034" cy="515626"/>
          </a:xfrm>
        </p:grpSpPr>
        <p:sp>
          <p:nvSpPr>
            <p:cNvPr id="1031" name="Google Shape;1031;p19"/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9"/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1033" name="Google Shape;1033;p19"/>
          <p:cNvGrpSpPr/>
          <p:nvPr/>
        </p:nvGrpSpPr>
        <p:grpSpPr>
          <a:xfrm>
            <a:off x="905346" y="3508828"/>
            <a:ext cx="2595558" cy="770022"/>
            <a:chOff x="5210294" y="837292"/>
            <a:chExt cx="1750034" cy="515625"/>
          </a:xfrm>
        </p:grpSpPr>
        <p:sp>
          <p:nvSpPr>
            <p:cNvPr id="1034" name="Google Shape;1034;p19"/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9"/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1036" name="Google Shape;1036;p19"/>
          <p:cNvGrpSpPr/>
          <p:nvPr/>
        </p:nvGrpSpPr>
        <p:grpSpPr>
          <a:xfrm>
            <a:off x="4620958" y="5478818"/>
            <a:ext cx="2949234" cy="585357"/>
            <a:chOff x="5210294" y="837292"/>
            <a:chExt cx="1750034" cy="391969"/>
          </a:xfrm>
        </p:grpSpPr>
        <p:sp>
          <p:nvSpPr>
            <p:cNvPr id="1037" name="Google Shape;1037;p19"/>
            <p:cNvSpPr txBox="1"/>
            <p:nvPr/>
          </p:nvSpPr>
          <p:spPr>
            <a:xfrm>
              <a:off x="5210294" y="981947"/>
              <a:ext cx="1750034" cy="247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038" name="Google Shape;1038;p19"/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1039" name="Google Shape;1039;p19"/>
          <p:cNvGrpSpPr/>
          <p:nvPr/>
        </p:nvGrpSpPr>
        <p:grpSpPr>
          <a:xfrm>
            <a:off x="4621384" y="1743570"/>
            <a:ext cx="2949234" cy="570092"/>
            <a:chOff x="5210294" y="837292"/>
            <a:chExt cx="1750034" cy="410772"/>
          </a:xfrm>
        </p:grpSpPr>
        <p:sp>
          <p:nvSpPr>
            <p:cNvPr id="1040" name="Google Shape;1040;p19"/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041" name="Google Shape;1041;p19"/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sp>
        <p:nvSpPr>
          <p:cNvPr id="1042" name="Google Shape;1042;p19"/>
          <p:cNvSpPr/>
          <p:nvPr/>
        </p:nvSpPr>
        <p:spPr>
          <a:xfrm>
            <a:off x="7764086" y="3527786"/>
            <a:ext cx="720000" cy="7200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9"/>
          <p:cNvSpPr/>
          <p:nvPr/>
        </p:nvSpPr>
        <p:spPr>
          <a:xfrm>
            <a:off x="5727147" y="2413147"/>
            <a:ext cx="720000" cy="7200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19"/>
          <p:cNvSpPr/>
          <p:nvPr/>
        </p:nvSpPr>
        <p:spPr>
          <a:xfrm>
            <a:off x="5727147" y="4666516"/>
            <a:ext cx="720000" cy="7200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19"/>
          <p:cNvSpPr/>
          <p:nvPr/>
        </p:nvSpPr>
        <p:spPr>
          <a:xfrm>
            <a:off x="3720380" y="3511575"/>
            <a:ext cx="720000" cy="7200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9"/>
          <p:cNvSpPr/>
          <p:nvPr/>
        </p:nvSpPr>
        <p:spPr>
          <a:xfrm>
            <a:off x="7962253" y="3734950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19"/>
          <p:cNvSpPr/>
          <p:nvPr/>
        </p:nvSpPr>
        <p:spPr>
          <a:xfrm>
            <a:off x="3887203" y="3715295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9"/>
          <p:cNvSpPr/>
          <p:nvPr/>
        </p:nvSpPr>
        <p:spPr>
          <a:xfrm rot="2942052">
            <a:off x="5969921" y="489691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9"/>
          <p:cNvSpPr/>
          <p:nvPr/>
        </p:nvSpPr>
        <p:spPr>
          <a:xfrm>
            <a:off x="5980714" y="2609470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9"/>
          <p:cNvSpPr/>
          <p:nvPr/>
        </p:nvSpPr>
        <p:spPr>
          <a:xfrm>
            <a:off x="5822080" y="3258656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 txBox="1"/>
          <p:nvPr/>
        </p:nvSpPr>
        <p:spPr>
          <a:xfrm>
            <a:off x="7074832" y="2857630"/>
            <a:ext cx="51171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7074832" y="3620714"/>
            <a:ext cx="5117107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2"/>
          <p:cNvGrpSpPr/>
          <p:nvPr/>
        </p:nvGrpSpPr>
        <p:grpSpPr>
          <a:xfrm rot="-1634132">
            <a:off x="2164711" y="2466101"/>
            <a:ext cx="4608097" cy="1924171"/>
            <a:chOff x="-59" y="881022"/>
            <a:chExt cx="12190769" cy="5090415"/>
          </a:xfrm>
        </p:grpSpPr>
        <p:grpSp>
          <p:nvGrpSpPr>
            <p:cNvPr id="187" name="Google Shape;187;p2"/>
            <p:cNvGrpSpPr/>
            <p:nvPr/>
          </p:nvGrpSpPr>
          <p:grpSpPr>
            <a:xfrm>
              <a:off x="163930" y="2477033"/>
              <a:ext cx="3248496" cy="1898770"/>
              <a:chOff x="163930" y="2477033"/>
              <a:chExt cx="3248496" cy="1898770"/>
            </a:xfrm>
          </p:grpSpPr>
          <p:sp>
            <p:nvSpPr>
              <p:cNvPr id="188" name="Google Shape;188;p2"/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/>
                <a:ahLst/>
                <a:cxnLst/>
                <a:rect l="l" t="t" r="r" b="b"/>
                <a:pathLst>
                  <a:path w="956990" h="118674" extrusionOk="0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/>
                <a:ahLst/>
                <a:cxnLst/>
                <a:rect l="l" t="t" r="r" b="b"/>
                <a:pathLst>
                  <a:path w="1007831" h="115323" extrusionOk="0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/>
                <a:ahLst/>
                <a:cxnLst/>
                <a:rect l="l" t="t" r="r" b="b"/>
                <a:pathLst>
                  <a:path w="38852" h="21334" extrusionOk="0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/>
                <a:ahLst/>
                <a:cxnLst/>
                <a:rect l="l" t="t" r="r" b="b"/>
                <a:pathLst>
                  <a:path w="3245201" h="1895746" extrusionOk="0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2"/>
            <p:cNvGrpSpPr/>
            <p:nvPr/>
          </p:nvGrpSpPr>
          <p:grpSpPr>
            <a:xfrm>
              <a:off x="996210" y="2831708"/>
              <a:ext cx="4225872" cy="1205694"/>
              <a:chOff x="996210" y="2831708"/>
              <a:chExt cx="4225872" cy="1205694"/>
            </a:xfrm>
          </p:grpSpPr>
          <p:sp>
            <p:nvSpPr>
              <p:cNvPr id="193" name="Google Shape;193;p2"/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/>
                <a:ahLst/>
                <a:cxnLst/>
                <a:rect l="l" t="t" r="r" b="b"/>
                <a:pathLst>
                  <a:path w="1067610" h="1205694" extrusionOk="0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/>
                <a:ahLst/>
                <a:cxnLst/>
                <a:rect l="l" t="t" r="r" b="b"/>
                <a:pathLst>
                  <a:path w="1095907" h="1192580" extrusionOk="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/>
                <a:ahLst/>
                <a:cxnLst/>
                <a:rect l="l" t="t" r="r" b="b"/>
                <a:pathLst>
                  <a:path w="1039905" h="1172347" extrusionOk="0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/>
                <a:ahLst/>
                <a:cxnLst/>
                <a:rect l="l" t="t" r="r" b="b"/>
                <a:pathLst>
                  <a:path w="779241" h="1150150" extrusionOk="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Google Shape;197;p2"/>
            <p:cNvGrpSpPr/>
            <p:nvPr/>
          </p:nvGrpSpPr>
          <p:grpSpPr>
            <a:xfrm>
              <a:off x="4288437" y="881022"/>
              <a:ext cx="3599327" cy="805748"/>
              <a:chOff x="4288437" y="881022"/>
              <a:chExt cx="3599327" cy="805748"/>
            </a:xfrm>
          </p:grpSpPr>
          <p:sp>
            <p:nvSpPr>
              <p:cNvPr id="198" name="Google Shape;198;p2"/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/>
                <a:ahLst/>
                <a:cxnLst/>
                <a:rect l="l" t="t" r="r" b="b"/>
                <a:pathLst>
                  <a:path w="845144" h="446119" extrusionOk="0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/>
                <a:ahLst/>
                <a:cxnLst/>
                <a:rect l="l" t="t" r="r" b="b"/>
                <a:pathLst>
                  <a:path w="3599327" h="805748" extrusionOk="0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/>
                <a:ahLst/>
                <a:cxnLst/>
                <a:rect l="l" t="t" r="r" b="b"/>
                <a:pathLst>
                  <a:path w="2097425" h="553456" extrusionOk="0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2"/>
            <p:cNvGrpSpPr/>
            <p:nvPr/>
          </p:nvGrpSpPr>
          <p:grpSpPr>
            <a:xfrm>
              <a:off x="-59" y="2352663"/>
              <a:ext cx="3411085" cy="2148287"/>
              <a:chOff x="-59" y="2352663"/>
              <a:chExt cx="3411085" cy="2148287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/>
                <a:ahLst/>
                <a:cxnLst/>
                <a:rect l="l" t="t" r="r" b="b"/>
                <a:pathLst>
                  <a:path w="302207" h="94886" extrusionOk="0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/>
                <a:ahLst/>
                <a:cxnLst/>
                <a:rect l="l" t="t" r="r" b="b"/>
                <a:pathLst>
                  <a:path w="91129" h="97888" extrusionOk="0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/>
                <a:ahLst/>
                <a:cxnLst/>
                <a:rect l="l" t="t" r="r" b="b"/>
                <a:pathLst>
                  <a:path w="30161" h="18833" extrusionOk="0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/>
                <a:ahLst/>
                <a:cxnLst/>
                <a:rect l="l" t="t" r="r" b="b"/>
                <a:pathLst>
                  <a:path w="695546" h="97613" extrusionOk="0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/>
                <a:ahLst/>
                <a:cxnLst/>
                <a:rect l="l" t="t" r="r" b="b"/>
                <a:pathLst>
                  <a:path w="719224" h="95642" extrusionOk="0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/>
                <a:ahLst/>
                <a:cxnLst/>
                <a:rect l="l" t="t" r="r" b="b"/>
                <a:pathLst>
                  <a:path w="630123" h="99537" extrusionOk="0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/>
                <a:ahLst/>
                <a:cxnLst/>
                <a:rect l="l" t="t" r="r" b="b"/>
                <a:pathLst>
                  <a:path w="188309" h="97816" extrusionOk="0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/>
                <a:ahLst/>
                <a:cxnLst/>
                <a:rect l="l" t="t" r="r" b="b"/>
                <a:pathLst>
                  <a:path w="30368" h="18060" extrusionOk="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740" extrusionOk="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53030" h="60825" extrusionOk="0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/>
                <a:ahLst/>
                <a:cxnLst/>
                <a:rect l="l" t="t" r="r" b="b"/>
                <a:pathLst>
                  <a:path w="667482" h="129488" extrusionOk="0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/>
                <a:ahLst/>
                <a:cxnLst/>
                <a:rect l="l" t="t" r="r" b="b"/>
                <a:pathLst>
                  <a:path w="3387122" h="1986929" extrusionOk="0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/>
                <a:ahLst/>
                <a:cxnLst/>
                <a:rect l="l" t="t" r="r" b="b"/>
                <a:pathLst>
                  <a:path w="28969" h="38516" extrusionOk="0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" name="Google Shape;215;p2"/>
            <p:cNvSpPr/>
            <p:nvPr/>
          </p:nvSpPr>
          <p:spPr>
            <a:xfrm>
              <a:off x="5650790" y="3431962"/>
              <a:ext cx="597201" cy="200050"/>
            </a:xfrm>
            <a:custGeom>
              <a:avLst/>
              <a:gdLst/>
              <a:ahLst/>
              <a:cxnLst/>
              <a:rect l="l" t="t" r="r" b="b"/>
              <a:pathLst>
                <a:path w="597201" h="200050" extrusionOk="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" name="Google Shape;216;p2"/>
            <p:cNvGrpSpPr/>
            <p:nvPr/>
          </p:nvGrpSpPr>
          <p:grpSpPr>
            <a:xfrm>
              <a:off x="4252385" y="5163428"/>
              <a:ext cx="3667970" cy="808009"/>
              <a:chOff x="4252385" y="5163428"/>
              <a:chExt cx="3667970" cy="808009"/>
            </a:xfrm>
          </p:grpSpPr>
          <p:sp>
            <p:nvSpPr>
              <p:cNvPr id="217" name="Google Shape;217;p2"/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/>
                <a:ahLst/>
                <a:cxnLst/>
                <a:rect l="l" t="t" r="r" b="b"/>
                <a:pathLst>
                  <a:path w="603766" h="332021" extrusionOk="0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24142" extrusionOk="0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/>
                <a:ahLst/>
                <a:cxnLst/>
                <a:rect l="l" t="t" r="r" b="b"/>
                <a:pathLst>
                  <a:path w="572565" h="429608" extrusionOk="0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/>
                <a:ahLst/>
                <a:cxnLst/>
                <a:rect l="l" t="t" r="r" b="b"/>
                <a:pathLst>
                  <a:path w="3142810" h="808009" extrusionOk="0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/>
                <a:ahLst/>
                <a:cxnLst/>
                <a:rect l="l" t="t" r="r" b="b"/>
                <a:pathLst>
                  <a:path w="2270923" h="556637" extrusionOk="0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2" name="Google Shape;222;p2"/>
            <p:cNvGrpSpPr/>
            <p:nvPr/>
          </p:nvGrpSpPr>
          <p:grpSpPr>
            <a:xfrm>
              <a:off x="8778522" y="2352659"/>
              <a:ext cx="3412188" cy="2147591"/>
              <a:chOff x="8778522" y="2352659"/>
              <a:chExt cx="3412188" cy="2147591"/>
            </a:xfrm>
          </p:grpSpPr>
          <p:sp>
            <p:nvSpPr>
              <p:cNvPr id="223" name="Google Shape;223;p2"/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/>
                <a:ahLst/>
                <a:cxnLst/>
                <a:rect l="l" t="t" r="r" b="b"/>
                <a:pathLst>
                  <a:path w="942423" h="99371" extrusionOk="0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/>
                <a:ahLst/>
                <a:cxnLst/>
                <a:rect l="l" t="t" r="r" b="b"/>
                <a:pathLst>
                  <a:path w="806850" h="98919" extrusionOk="0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/>
                <a:ahLst/>
                <a:cxnLst/>
                <a:rect l="l" t="t" r="r" b="b"/>
                <a:pathLst>
                  <a:path w="422618" h="98654" extrusionOk="0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/>
                <a:ahLst/>
                <a:cxnLst/>
                <a:rect l="l" t="t" r="r" b="b"/>
                <a:pathLst>
                  <a:path w="70974" h="50145" extrusionOk="0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/>
                <a:ahLst/>
                <a:cxnLst/>
                <a:rect l="l" t="t" r="r" b="b"/>
                <a:pathLst>
                  <a:path w="61108" h="32614" extrusionOk="0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/>
                <a:ahLst/>
                <a:cxnLst/>
                <a:rect l="l" t="t" r="r" b="b"/>
                <a:pathLst>
                  <a:path w="54812" h="23939" extrusionOk="0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/>
                <a:ahLst/>
                <a:cxnLst/>
                <a:rect l="l" t="t" r="r" b="b"/>
                <a:pathLst>
                  <a:path w="28567" h="26031" extrusionOk="0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/>
                <a:ahLst/>
                <a:cxnLst/>
                <a:rect l="l" t="t" r="r" b="b"/>
                <a:pathLst>
                  <a:path w="594810" h="97389" extrusionOk="0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/>
                <a:ahLst/>
                <a:cxnLst/>
                <a:rect l="l" t="t" r="r" b="b"/>
                <a:pathLst>
                  <a:path w="272083" h="99724" extrusionOk="0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/>
                <a:ahLst/>
                <a:cxnLst/>
                <a:rect l="l" t="t" r="r" b="b"/>
                <a:pathLst>
                  <a:path w="77876" h="97260" extrusionOk="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/>
                <a:ahLst/>
                <a:cxnLst/>
                <a:rect l="l" t="t" r="r" b="b"/>
                <a:pathLst>
                  <a:path w="2430037" h="263179" extrusionOk="0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/>
                <a:ahLst/>
                <a:cxnLst/>
                <a:rect l="l" t="t" r="r" b="b"/>
                <a:pathLst>
                  <a:path w="1145228" h="1950567" extrusionOk="0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" name="Google Shape;235;p2"/>
            <p:cNvGrpSpPr/>
            <p:nvPr/>
          </p:nvGrpSpPr>
          <p:grpSpPr>
            <a:xfrm>
              <a:off x="8777801" y="2476826"/>
              <a:ext cx="3249206" cy="1896531"/>
              <a:chOff x="8777801" y="2476826"/>
              <a:chExt cx="3249206" cy="1896531"/>
            </a:xfrm>
          </p:grpSpPr>
          <p:sp>
            <p:nvSpPr>
              <p:cNvPr id="236" name="Google Shape;236;p2"/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/>
                <a:ahLst/>
                <a:cxnLst/>
                <a:rect l="l" t="t" r="r" b="b"/>
                <a:pathLst>
                  <a:path w="2799172" h="1890011" extrusionOk="0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/>
                <a:ahLst/>
                <a:cxnLst/>
                <a:rect l="l" t="t" r="r" b="b"/>
                <a:pathLst>
                  <a:path w="439777" h="120613" extrusionOk="0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/>
                <a:ahLst/>
                <a:cxnLst/>
                <a:rect l="l" t="t" r="r" b="b"/>
                <a:pathLst>
                  <a:path w="1311047" h="116639" extrusionOk="0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/>
                <a:ahLst/>
                <a:cxnLst/>
                <a:rect l="l" t="t" r="r" b="b"/>
                <a:pathLst>
                  <a:path w="984505" h="114810" extrusionOk="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/>
                <a:ahLst/>
                <a:cxnLst/>
                <a:rect l="l" t="t" r="r" b="b"/>
                <a:pathLst>
                  <a:path w="575077" h="117064" extrusionOk="0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" name="Google Shape;241;p2"/>
            <p:cNvGrpSpPr/>
            <p:nvPr/>
          </p:nvGrpSpPr>
          <p:grpSpPr>
            <a:xfrm>
              <a:off x="6678934" y="2834165"/>
              <a:ext cx="4639882" cy="1194517"/>
              <a:chOff x="6678934" y="2834165"/>
              <a:chExt cx="4639882" cy="1194517"/>
            </a:xfrm>
          </p:grpSpPr>
          <p:sp>
            <p:nvSpPr>
              <p:cNvPr id="242" name="Google Shape;242;p2"/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/>
                <a:ahLst/>
                <a:cxnLst/>
                <a:rect l="l" t="t" r="r" b="b"/>
                <a:pathLst>
                  <a:path w="1131085" h="1194517" extrusionOk="0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/>
                <a:ahLst/>
                <a:cxnLst/>
                <a:rect l="l" t="t" r="r" b="b"/>
                <a:pathLst>
                  <a:path w="1048096" h="962304" extrusionOk="0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/>
                <a:ahLst/>
                <a:cxnLst/>
                <a:rect l="l" t="t" r="r" b="b"/>
                <a:pathLst>
                  <a:path w="1221980" h="1148134" extrusionOk="0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/>
                <a:ahLst/>
                <a:cxnLst/>
                <a:rect l="l" t="t" r="r" b="b"/>
                <a:pathLst>
                  <a:path w="1047796" h="976649" extrusionOk="0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20"/>
          <p:cNvSpPr txBox="1"/>
          <p:nvPr/>
        </p:nvSpPr>
        <p:spPr>
          <a:xfrm>
            <a:off x="1171599" y="971365"/>
            <a:ext cx="35684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sz="4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0"/>
          <p:cNvSpPr txBox="1"/>
          <p:nvPr/>
        </p:nvSpPr>
        <p:spPr>
          <a:xfrm>
            <a:off x="1182227" y="3419169"/>
            <a:ext cx="356843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0"/>
          <p:cNvSpPr txBox="1"/>
          <p:nvPr/>
        </p:nvSpPr>
        <p:spPr>
          <a:xfrm>
            <a:off x="1171597" y="2658347"/>
            <a:ext cx="3568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0"/>
          <p:cNvSpPr txBox="1"/>
          <p:nvPr/>
        </p:nvSpPr>
        <p:spPr>
          <a:xfrm>
            <a:off x="1171598" y="4085626"/>
            <a:ext cx="373450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  <a:endParaRPr/>
          </a:p>
        </p:txBody>
      </p:sp>
      <p:sp>
        <p:nvSpPr>
          <p:cNvPr id="1059" name="Google Shape;1059;p20"/>
          <p:cNvSpPr>
            <a:spLocks noGrp="1"/>
          </p:cNvSpPr>
          <p:nvPr>
            <p:ph type="pic" idx="2"/>
          </p:nvPr>
        </p:nvSpPr>
        <p:spPr>
          <a:xfrm>
            <a:off x="5268686" y="0"/>
            <a:ext cx="692331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Google Shape;1064;p21"/>
          <p:cNvGrpSpPr/>
          <p:nvPr/>
        </p:nvGrpSpPr>
        <p:grpSpPr>
          <a:xfrm>
            <a:off x="7005233" y="1292356"/>
            <a:ext cx="4614010" cy="4883088"/>
            <a:chOff x="346191" y="519809"/>
            <a:chExt cx="5018840" cy="5311527"/>
          </a:xfrm>
        </p:grpSpPr>
        <p:sp>
          <p:nvSpPr>
            <p:cNvPr id="1065" name="Google Shape;1065;p21"/>
            <p:cNvSpPr/>
            <p:nvPr/>
          </p:nvSpPr>
          <p:spPr>
            <a:xfrm>
              <a:off x="2259877" y="2441740"/>
              <a:ext cx="1812048" cy="1359036"/>
            </a:xfrm>
            <a:custGeom>
              <a:avLst/>
              <a:gdLst/>
              <a:ahLst/>
              <a:cxnLst/>
              <a:rect l="l" t="t" r="r" b="b"/>
              <a:pathLst>
                <a:path w="1812048" h="1359035" extrusionOk="0">
                  <a:moveTo>
                    <a:pt x="1709343" y="115651"/>
                  </a:moveTo>
                  <a:cubicBezTo>
                    <a:pt x="1738656" y="86872"/>
                    <a:pt x="1782358" y="38906"/>
                    <a:pt x="1812204" y="15989"/>
                  </a:cubicBezTo>
                  <a:cubicBezTo>
                    <a:pt x="1761573" y="7461"/>
                    <a:pt x="1627801" y="533"/>
                    <a:pt x="1498826" y="20785"/>
                  </a:cubicBezTo>
                  <a:cubicBezTo>
                    <a:pt x="1457788" y="28780"/>
                    <a:pt x="1384774" y="69284"/>
                    <a:pt x="1223288" y="79410"/>
                  </a:cubicBezTo>
                  <a:cubicBezTo>
                    <a:pt x="1180652" y="78877"/>
                    <a:pt x="1139081" y="70350"/>
                    <a:pt x="1099109" y="54361"/>
                  </a:cubicBezTo>
                  <a:cubicBezTo>
                    <a:pt x="1002112" y="14923"/>
                    <a:pt x="901383" y="0"/>
                    <a:pt x="797457" y="0"/>
                  </a:cubicBezTo>
                  <a:cubicBezTo>
                    <a:pt x="763348" y="0"/>
                    <a:pt x="738299" y="11725"/>
                    <a:pt x="715382" y="36774"/>
                  </a:cubicBezTo>
                  <a:cubicBezTo>
                    <a:pt x="488343" y="287796"/>
                    <a:pt x="261304" y="538818"/>
                    <a:pt x="34265" y="789840"/>
                  </a:cubicBezTo>
                  <a:cubicBezTo>
                    <a:pt x="-19564" y="848998"/>
                    <a:pt x="-9970" y="898563"/>
                    <a:pt x="63044" y="953457"/>
                  </a:cubicBezTo>
                  <a:cubicBezTo>
                    <a:pt x="202146" y="1058449"/>
                    <a:pt x="333786" y="1173035"/>
                    <a:pt x="449970" y="1302543"/>
                  </a:cubicBezTo>
                  <a:cubicBezTo>
                    <a:pt x="512859" y="1373426"/>
                    <a:pt x="565088" y="1378755"/>
                    <a:pt x="619450" y="1318531"/>
                  </a:cubicBezTo>
                  <a:cubicBezTo>
                    <a:pt x="678608" y="1254044"/>
                    <a:pt x="1693355" y="133239"/>
                    <a:pt x="1709343" y="115651"/>
                  </a:cubicBezTo>
                  <a:close/>
                </a:path>
              </a:pathLst>
            </a:cu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46191" y="519809"/>
              <a:ext cx="5018840" cy="5311527"/>
            </a:xfrm>
            <a:custGeom>
              <a:avLst/>
              <a:gdLst/>
              <a:ahLst/>
              <a:cxnLst/>
              <a:rect l="l" t="t" r="r" b="b"/>
              <a:pathLst>
                <a:path w="5018840" h="5311527" extrusionOk="0">
                  <a:moveTo>
                    <a:pt x="1363501" y="3844634"/>
                  </a:moveTo>
                  <a:cubicBezTo>
                    <a:pt x="1367298" y="3843368"/>
                    <a:pt x="1371562" y="3844834"/>
                    <a:pt x="1377691" y="3851229"/>
                  </a:cubicBezTo>
                  <a:cubicBezTo>
                    <a:pt x="1386751" y="3860822"/>
                    <a:pt x="1387284" y="3865619"/>
                    <a:pt x="1378224" y="3875212"/>
                  </a:cubicBezTo>
                  <a:cubicBezTo>
                    <a:pt x="1247649" y="4014846"/>
                    <a:pt x="1117608" y="4155014"/>
                    <a:pt x="987567" y="4294649"/>
                  </a:cubicBezTo>
                  <a:cubicBezTo>
                    <a:pt x="734945" y="4566456"/>
                    <a:pt x="482858" y="4838796"/>
                    <a:pt x="229171" y="5109538"/>
                  </a:cubicBezTo>
                  <a:cubicBezTo>
                    <a:pt x="168947" y="5174025"/>
                    <a:pt x="97531" y="5226788"/>
                    <a:pt x="31977" y="5285946"/>
                  </a:cubicBezTo>
                  <a:cubicBezTo>
                    <a:pt x="22384" y="5294473"/>
                    <a:pt x="12258" y="5303000"/>
                    <a:pt x="2665" y="5311527"/>
                  </a:cubicBezTo>
                  <a:cubicBezTo>
                    <a:pt x="2132" y="5310462"/>
                    <a:pt x="1066" y="5309929"/>
                    <a:pt x="0" y="5308863"/>
                  </a:cubicBezTo>
                  <a:cubicBezTo>
                    <a:pt x="50631" y="5254502"/>
                    <a:pt x="101262" y="5200140"/>
                    <a:pt x="151359" y="5145779"/>
                  </a:cubicBezTo>
                  <a:cubicBezTo>
                    <a:pt x="551609" y="4715151"/>
                    <a:pt x="951859" y="4285056"/>
                    <a:pt x="1352109" y="3854427"/>
                  </a:cubicBezTo>
                  <a:cubicBezTo>
                    <a:pt x="1356372" y="3849897"/>
                    <a:pt x="1359703" y="3845900"/>
                    <a:pt x="1363501" y="3844634"/>
                  </a:cubicBezTo>
                  <a:close/>
                  <a:moveTo>
                    <a:pt x="1625514" y="3319871"/>
                  </a:moveTo>
                  <a:cubicBezTo>
                    <a:pt x="1621651" y="3321070"/>
                    <a:pt x="1618586" y="3325467"/>
                    <a:pt x="1614855" y="3332129"/>
                  </a:cubicBezTo>
                  <a:cubicBezTo>
                    <a:pt x="1563691" y="3424330"/>
                    <a:pt x="1512528" y="3516000"/>
                    <a:pt x="1461364" y="3608201"/>
                  </a:cubicBezTo>
                  <a:cubicBezTo>
                    <a:pt x="1459232" y="3611932"/>
                    <a:pt x="1454436" y="3615129"/>
                    <a:pt x="1457633" y="3622058"/>
                  </a:cubicBezTo>
                  <a:cubicBezTo>
                    <a:pt x="1461364" y="3617261"/>
                    <a:pt x="1465095" y="3613531"/>
                    <a:pt x="1467760" y="3609800"/>
                  </a:cubicBezTo>
                  <a:cubicBezTo>
                    <a:pt x="1527451" y="3530390"/>
                    <a:pt x="1586609" y="3450979"/>
                    <a:pt x="1645767" y="3371568"/>
                  </a:cubicBezTo>
                  <a:cubicBezTo>
                    <a:pt x="1664953" y="3346519"/>
                    <a:pt x="1663887" y="3347585"/>
                    <a:pt x="1640970" y="3326800"/>
                  </a:cubicBezTo>
                  <a:cubicBezTo>
                    <a:pt x="1634042" y="3320671"/>
                    <a:pt x="1629378" y="3318672"/>
                    <a:pt x="1625514" y="3319871"/>
                  </a:cubicBezTo>
                  <a:close/>
                  <a:moveTo>
                    <a:pt x="1651230" y="3238396"/>
                  </a:moveTo>
                  <a:cubicBezTo>
                    <a:pt x="1655094" y="3238063"/>
                    <a:pt x="1659357" y="3240728"/>
                    <a:pt x="1664953" y="3245791"/>
                  </a:cubicBezTo>
                  <a:cubicBezTo>
                    <a:pt x="1771009" y="3341190"/>
                    <a:pt x="1877067" y="3436056"/>
                    <a:pt x="1983126" y="3530922"/>
                  </a:cubicBezTo>
                  <a:cubicBezTo>
                    <a:pt x="1995916" y="3542647"/>
                    <a:pt x="1994318" y="3547976"/>
                    <a:pt x="1980461" y="3557037"/>
                  </a:cubicBezTo>
                  <a:cubicBezTo>
                    <a:pt x="1829101" y="3655100"/>
                    <a:pt x="1677744" y="3753697"/>
                    <a:pt x="1526918" y="3852294"/>
                  </a:cubicBezTo>
                  <a:cubicBezTo>
                    <a:pt x="1512528" y="3861354"/>
                    <a:pt x="1496006" y="3868282"/>
                    <a:pt x="1476820" y="3867750"/>
                  </a:cubicBezTo>
                  <a:cubicBezTo>
                    <a:pt x="1401140" y="3867750"/>
                    <a:pt x="1344647" y="3777680"/>
                    <a:pt x="1380888" y="3712127"/>
                  </a:cubicBezTo>
                  <a:cubicBezTo>
                    <a:pt x="1466694" y="3557570"/>
                    <a:pt x="1554098" y="3403545"/>
                    <a:pt x="1639904" y="3248988"/>
                  </a:cubicBezTo>
                  <a:cubicBezTo>
                    <a:pt x="1643902" y="3242060"/>
                    <a:pt x="1647366" y="3238729"/>
                    <a:pt x="1651230" y="3238396"/>
                  </a:cubicBezTo>
                  <a:close/>
                  <a:moveTo>
                    <a:pt x="1909644" y="3080042"/>
                  </a:moveTo>
                  <a:cubicBezTo>
                    <a:pt x="1912775" y="3079909"/>
                    <a:pt x="1915973" y="3081908"/>
                    <a:pt x="1920236" y="3085905"/>
                  </a:cubicBezTo>
                  <a:cubicBezTo>
                    <a:pt x="1990054" y="3149327"/>
                    <a:pt x="2060404" y="3212748"/>
                    <a:pt x="2130221" y="3275637"/>
                  </a:cubicBezTo>
                  <a:cubicBezTo>
                    <a:pt x="2133952" y="3278835"/>
                    <a:pt x="2137682" y="3280966"/>
                    <a:pt x="2140880" y="3283098"/>
                  </a:cubicBezTo>
                  <a:cubicBezTo>
                    <a:pt x="2136616" y="3288428"/>
                    <a:pt x="2133952" y="3291625"/>
                    <a:pt x="2131287" y="3294823"/>
                  </a:cubicBezTo>
                  <a:cubicBezTo>
                    <a:pt x="2089183" y="3341190"/>
                    <a:pt x="2047080" y="3387557"/>
                    <a:pt x="2006042" y="3433924"/>
                  </a:cubicBezTo>
                  <a:cubicBezTo>
                    <a:pt x="1998048" y="3442985"/>
                    <a:pt x="1993784" y="3442985"/>
                    <a:pt x="1984724" y="3434990"/>
                  </a:cubicBezTo>
                  <a:cubicBezTo>
                    <a:pt x="1915440" y="3371569"/>
                    <a:pt x="1846156" y="3309213"/>
                    <a:pt x="1775806" y="3246857"/>
                  </a:cubicBezTo>
                  <a:cubicBezTo>
                    <a:pt x="1766212" y="3238330"/>
                    <a:pt x="1766745" y="3233533"/>
                    <a:pt x="1775273" y="3224473"/>
                  </a:cubicBezTo>
                  <a:cubicBezTo>
                    <a:pt x="1817376" y="3179172"/>
                    <a:pt x="1858414" y="3133338"/>
                    <a:pt x="1899451" y="3086971"/>
                  </a:cubicBezTo>
                  <a:cubicBezTo>
                    <a:pt x="1903449" y="3082441"/>
                    <a:pt x="1906513" y="3080175"/>
                    <a:pt x="1909644" y="3080042"/>
                  </a:cubicBezTo>
                  <a:close/>
                  <a:moveTo>
                    <a:pt x="2638128" y="2708040"/>
                  </a:moveTo>
                  <a:cubicBezTo>
                    <a:pt x="2646122" y="2709106"/>
                    <a:pt x="2651985" y="2713903"/>
                    <a:pt x="2657847" y="2719232"/>
                  </a:cubicBezTo>
                  <a:cubicBezTo>
                    <a:pt x="2722869" y="2775725"/>
                    <a:pt x="2787889" y="2831686"/>
                    <a:pt x="2852377" y="2888180"/>
                  </a:cubicBezTo>
                  <a:cubicBezTo>
                    <a:pt x="2858239" y="2902037"/>
                    <a:pt x="2860371" y="2915893"/>
                    <a:pt x="2849179" y="2928684"/>
                  </a:cubicBezTo>
                  <a:cubicBezTo>
                    <a:pt x="2837987" y="2941475"/>
                    <a:pt x="2823597" y="2942008"/>
                    <a:pt x="2808142" y="2936679"/>
                  </a:cubicBezTo>
                  <a:cubicBezTo>
                    <a:pt x="2742588" y="2879652"/>
                    <a:pt x="2677567" y="2823159"/>
                    <a:pt x="2612013" y="2766132"/>
                  </a:cubicBezTo>
                  <a:cubicBezTo>
                    <a:pt x="2598689" y="2754940"/>
                    <a:pt x="2594426" y="2741083"/>
                    <a:pt x="2601887" y="2725627"/>
                  </a:cubicBezTo>
                  <a:cubicBezTo>
                    <a:pt x="2608815" y="2710705"/>
                    <a:pt x="2622139" y="2705375"/>
                    <a:pt x="2638128" y="2708040"/>
                  </a:cubicBezTo>
                  <a:close/>
                  <a:moveTo>
                    <a:pt x="2348467" y="2661939"/>
                  </a:moveTo>
                  <a:cubicBezTo>
                    <a:pt x="2356461" y="2661273"/>
                    <a:pt x="2364989" y="2664071"/>
                    <a:pt x="2373249" y="2670733"/>
                  </a:cubicBezTo>
                  <a:cubicBezTo>
                    <a:pt x="2396699" y="2689386"/>
                    <a:pt x="2418550" y="2709105"/>
                    <a:pt x="2441467" y="2728825"/>
                  </a:cubicBezTo>
                  <a:cubicBezTo>
                    <a:pt x="2545395" y="2818895"/>
                    <a:pt x="2648788" y="2908964"/>
                    <a:pt x="2752714" y="2999034"/>
                  </a:cubicBezTo>
                  <a:cubicBezTo>
                    <a:pt x="2763373" y="3035275"/>
                    <a:pt x="2745253" y="3055527"/>
                    <a:pt x="2709012" y="3047533"/>
                  </a:cubicBezTo>
                  <a:cubicBezTo>
                    <a:pt x="2624805" y="2975051"/>
                    <a:pt x="2540598" y="2902569"/>
                    <a:pt x="2456923" y="2830087"/>
                  </a:cubicBezTo>
                  <a:cubicBezTo>
                    <a:pt x="2418550" y="2797043"/>
                    <a:pt x="2380178" y="2764000"/>
                    <a:pt x="2341805" y="2730423"/>
                  </a:cubicBezTo>
                  <a:cubicBezTo>
                    <a:pt x="2338074" y="2727226"/>
                    <a:pt x="2334343" y="2724028"/>
                    <a:pt x="2331146" y="2720830"/>
                  </a:cubicBezTo>
                  <a:cubicBezTo>
                    <a:pt x="2317289" y="2706440"/>
                    <a:pt x="2315690" y="2687787"/>
                    <a:pt x="2326882" y="2673930"/>
                  </a:cubicBezTo>
                  <a:cubicBezTo>
                    <a:pt x="2333011" y="2666735"/>
                    <a:pt x="2340473" y="2662605"/>
                    <a:pt x="2348467" y="2661939"/>
                  </a:cubicBezTo>
                  <a:close/>
                  <a:moveTo>
                    <a:pt x="2706879" y="2613640"/>
                  </a:moveTo>
                  <a:cubicBezTo>
                    <a:pt x="2715140" y="2612108"/>
                    <a:pt x="2723934" y="2613973"/>
                    <a:pt x="2731395" y="2620102"/>
                  </a:cubicBezTo>
                  <a:cubicBezTo>
                    <a:pt x="2800147" y="2678194"/>
                    <a:pt x="2869431" y="2735754"/>
                    <a:pt x="2934985" y="2797577"/>
                  </a:cubicBezTo>
                  <a:cubicBezTo>
                    <a:pt x="2943512" y="2832752"/>
                    <a:pt x="2929122" y="2848741"/>
                    <a:pt x="2891815" y="2844477"/>
                  </a:cubicBezTo>
                  <a:cubicBezTo>
                    <a:pt x="2825729" y="2787451"/>
                    <a:pt x="2759641" y="2730424"/>
                    <a:pt x="2693555" y="2673397"/>
                  </a:cubicBezTo>
                  <a:cubicBezTo>
                    <a:pt x="2677566" y="2659541"/>
                    <a:pt x="2674901" y="2642486"/>
                    <a:pt x="2685560" y="2627563"/>
                  </a:cubicBezTo>
                  <a:cubicBezTo>
                    <a:pt x="2690890" y="2620102"/>
                    <a:pt x="2698618" y="2615172"/>
                    <a:pt x="2706879" y="2613640"/>
                  </a:cubicBezTo>
                  <a:close/>
                  <a:moveTo>
                    <a:pt x="2806542" y="2503386"/>
                  </a:moveTo>
                  <a:cubicBezTo>
                    <a:pt x="2815336" y="2503119"/>
                    <a:pt x="2824663" y="2506583"/>
                    <a:pt x="2833190" y="2514044"/>
                  </a:cubicBezTo>
                  <a:cubicBezTo>
                    <a:pt x="2894481" y="2566807"/>
                    <a:pt x="2956304" y="2620103"/>
                    <a:pt x="3017060" y="2673399"/>
                  </a:cubicBezTo>
                  <a:cubicBezTo>
                    <a:pt x="3022923" y="2678196"/>
                    <a:pt x="3027187" y="2684591"/>
                    <a:pt x="3032516" y="2689921"/>
                  </a:cubicBezTo>
                  <a:cubicBezTo>
                    <a:pt x="3036247" y="2723497"/>
                    <a:pt x="3023989" y="2736821"/>
                    <a:pt x="2990946" y="2735755"/>
                  </a:cubicBezTo>
                  <a:cubicBezTo>
                    <a:pt x="2947243" y="2703777"/>
                    <a:pt x="2908338" y="2665938"/>
                    <a:pt x="2867299" y="2630763"/>
                  </a:cubicBezTo>
                  <a:cubicBezTo>
                    <a:pt x="2840651" y="2608378"/>
                    <a:pt x="2814536" y="2585460"/>
                    <a:pt x="2788954" y="2562543"/>
                  </a:cubicBezTo>
                  <a:cubicBezTo>
                    <a:pt x="2771900" y="2547088"/>
                    <a:pt x="2770301" y="2529500"/>
                    <a:pt x="2783092" y="2515110"/>
                  </a:cubicBezTo>
                  <a:cubicBezTo>
                    <a:pt x="2789488" y="2507649"/>
                    <a:pt x="2797748" y="2503652"/>
                    <a:pt x="2806542" y="2503386"/>
                  </a:cubicBezTo>
                  <a:close/>
                  <a:moveTo>
                    <a:pt x="2975955" y="2325178"/>
                  </a:moveTo>
                  <a:cubicBezTo>
                    <a:pt x="2984549" y="2325245"/>
                    <a:pt x="2993876" y="2329375"/>
                    <a:pt x="3003735" y="2337636"/>
                  </a:cubicBezTo>
                  <a:cubicBezTo>
                    <a:pt x="3068756" y="2393596"/>
                    <a:pt x="3133777" y="2450090"/>
                    <a:pt x="3198797" y="2506583"/>
                  </a:cubicBezTo>
                  <a:cubicBezTo>
                    <a:pt x="3205193" y="2520973"/>
                    <a:pt x="3206792" y="2534830"/>
                    <a:pt x="3195067" y="2547621"/>
                  </a:cubicBezTo>
                  <a:cubicBezTo>
                    <a:pt x="3183875" y="2559879"/>
                    <a:pt x="3170018" y="2560945"/>
                    <a:pt x="3155095" y="2555082"/>
                  </a:cubicBezTo>
                  <a:cubicBezTo>
                    <a:pt x="3090074" y="2499122"/>
                    <a:pt x="3024520" y="2443162"/>
                    <a:pt x="2960033" y="2386667"/>
                  </a:cubicBezTo>
                  <a:cubicBezTo>
                    <a:pt x="2942978" y="2371745"/>
                    <a:pt x="2940313" y="2351493"/>
                    <a:pt x="2952571" y="2337103"/>
                  </a:cubicBezTo>
                  <a:cubicBezTo>
                    <a:pt x="2959500" y="2329109"/>
                    <a:pt x="2967361" y="2325111"/>
                    <a:pt x="2975955" y="2325178"/>
                  </a:cubicBezTo>
                  <a:close/>
                  <a:moveTo>
                    <a:pt x="2720003" y="2277678"/>
                  </a:moveTo>
                  <a:cubicBezTo>
                    <a:pt x="2729397" y="2278344"/>
                    <a:pt x="2739656" y="2283274"/>
                    <a:pt x="2750049" y="2292334"/>
                  </a:cubicBezTo>
                  <a:cubicBezTo>
                    <a:pt x="2867832" y="2394662"/>
                    <a:pt x="2986148" y="2496990"/>
                    <a:pt x="3103931" y="2599318"/>
                  </a:cubicBezTo>
                  <a:cubicBezTo>
                    <a:pt x="3106063" y="2600916"/>
                    <a:pt x="3108728" y="2601982"/>
                    <a:pt x="3110860" y="2603581"/>
                  </a:cubicBezTo>
                  <a:cubicBezTo>
                    <a:pt x="3131645" y="2629696"/>
                    <a:pt x="3127381" y="2655811"/>
                    <a:pt x="3101266" y="2663805"/>
                  </a:cubicBezTo>
                  <a:cubicBezTo>
                    <a:pt x="3086343" y="2668602"/>
                    <a:pt x="3075152" y="2661673"/>
                    <a:pt x="3064492" y="2653679"/>
                  </a:cubicBezTo>
                  <a:cubicBezTo>
                    <a:pt x="2984549" y="2583862"/>
                    <a:pt x="2904073" y="2514045"/>
                    <a:pt x="2824130" y="2444228"/>
                  </a:cubicBezTo>
                  <a:cubicBezTo>
                    <a:pt x="2784691" y="2410117"/>
                    <a:pt x="2745252" y="2376008"/>
                    <a:pt x="2706346" y="2341899"/>
                  </a:cubicBezTo>
                  <a:cubicBezTo>
                    <a:pt x="2684495" y="2322713"/>
                    <a:pt x="2680765" y="2304592"/>
                    <a:pt x="2695154" y="2288604"/>
                  </a:cubicBezTo>
                  <a:cubicBezTo>
                    <a:pt x="2702083" y="2280610"/>
                    <a:pt x="2710610" y="2277012"/>
                    <a:pt x="2720003" y="2277678"/>
                  </a:cubicBezTo>
                  <a:close/>
                  <a:moveTo>
                    <a:pt x="3064159" y="2222052"/>
                  </a:moveTo>
                  <a:cubicBezTo>
                    <a:pt x="3072753" y="2221319"/>
                    <a:pt x="3081813" y="2224117"/>
                    <a:pt x="3089541" y="2231045"/>
                  </a:cubicBezTo>
                  <a:cubicBezTo>
                    <a:pt x="3154563" y="2287005"/>
                    <a:pt x="3219583" y="2343500"/>
                    <a:pt x="3284071" y="2399993"/>
                  </a:cubicBezTo>
                  <a:cubicBezTo>
                    <a:pt x="3286202" y="2401592"/>
                    <a:pt x="3287802" y="2404257"/>
                    <a:pt x="3289400" y="2406388"/>
                  </a:cubicBezTo>
                  <a:cubicBezTo>
                    <a:pt x="3298461" y="2441563"/>
                    <a:pt x="3284071" y="2457019"/>
                    <a:pt x="3246231" y="2452755"/>
                  </a:cubicBezTo>
                  <a:cubicBezTo>
                    <a:pt x="3180677" y="2396262"/>
                    <a:pt x="3115123" y="2339769"/>
                    <a:pt x="3049569" y="2283275"/>
                  </a:cubicBezTo>
                  <a:cubicBezTo>
                    <a:pt x="3031982" y="2267819"/>
                    <a:pt x="3028784" y="2249698"/>
                    <a:pt x="3041575" y="2234243"/>
                  </a:cubicBezTo>
                  <a:cubicBezTo>
                    <a:pt x="3047438" y="2227048"/>
                    <a:pt x="3055565" y="2222784"/>
                    <a:pt x="3064159" y="2222052"/>
                  </a:cubicBezTo>
                  <a:close/>
                  <a:moveTo>
                    <a:pt x="3160224" y="2111130"/>
                  </a:moveTo>
                  <a:cubicBezTo>
                    <a:pt x="3168285" y="2110330"/>
                    <a:pt x="3176679" y="2112995"/>
                    <a:pt x="3184407" y="2119657"/>
                  </a:cubicBezTo>
                  <a:cubicBezTo>
                    <a:pt x="3248896" y="2175084"/>
                    <a:pt x="3313383" y="2231045"/>
                    <a:pt x="3377871" y="2287006"/>
                  </a:cubicBezTo>
                  <a:cubicBezTo>
                    <a:pt x="3381602" y="2290204"/>
                    <a:pt x="3384266" y="2294467"/>
                    <a:pt x="3387464" y="2298198"/>
                  </a:cubicBezTo>
                  <a:cubicBezTo>
                    <a:pt x="3391195" y="2332307"/>
                    <a:pt x="3379470" y="2345098"/>
                    <a:pt x="3345361" y="2344032"/>
                  </a:cubicBezTo>
                  <a:cubicBezTo>
                    <a:pt x="3292065" y="2298731"/>
                    <a:pt x="3238770" y="2253429"/>
                    <a:pt x="3186006" y="2207595"/>
                  </a:cubicBezTo>
                  <a:cubicBezTo>
                    <a:pt x="3171083" y="2194803"/>
                    <a:pt x="3156161" y="2182546"/>
                    <a:pt x="3142304" y="2169222"/>
                  </a:cubicBezTo>
                  <a:cubicBezTo>
                    <a:pt x="3126848" y="2154299"/>
                    <a:pt x="3125782" y="2137777"/>
                    <a:pt x="3138040" y="2123387"/>
                  </a:cubicBezTo>
                  <a:cubicBezTo>
                    <a:pt x="3144436" y="2116193"/>
                    <a:pt x="3152163" y="2111929"/>
                    <a:pt x="3160224" y="2111130"/>
                  </a:cubicBezTo>
                  <a:close/>
                  <a:moveTo>
                    <a:pt x="3361482" y="1912537"/>
                  </a:moveTo>
                  <a:cubicBezTo>
                    <a:pt x="3368943" y="1914336"/>
                    <a:pt x="3376004" y="1918999"/>
                    <a:pt x="3382666" y="1925128"/>
                  </a:cubicBezTo>
                  <a:cubicBezTo>
                    <a:pt x="3390128" y="1932057"/>
                    <a:pt x="3398655" y="1938452"/>
                    <a:pt x="3406649" y="1944847"/>
                  </a:cubicBezTo>
                  <a:cubicBezTo>
                    <a:pt x="3433298" y="1954974"/>
                    <a:pt x="3449820" y="1978424"/>
                    <a:pt x="3471138" y="1995478"/>
                  </a:cubicBezTo>
                  <a:cubicBezTo>
                    <a:pt x="3501516" y="2019462"/>
                    <a:pt x="3529230" y="2046643"/>
                    <a:pt x="3559075" y="2070626"/>
                  </a:cubicBezTo>
                  <a:cubicBezTo>
                    <a:pt x="3566004" y="2076488"/>
                    <a:pt x="3572932" y="2082351"/>
                    <a:pt x="3575064" y="2091411"/>
                  </a:cubicBezTo>
                  <a:cubicBezTo>
                    <a:pt x="3581992" y="2105801"/>
                    <a:pt x="3584657" y="2120191"/>
                    <a:pt x="3573465" y="2133515"/>
                  </a:cubicBezTo>
                  <a:cubicBezTo>
                    <a:pt x="3560674" y="2146838"/>
                    <a:pt x="3545752" y="2146838"/>
                    <a:pt x="3529763" y="2140443"/>
                  </a:cubicBezTo>
                  <a:cubicBezTo>
                    <a:pt x="3474336" y="2091944"/>
                    <a:pt x="3418908" y="2043978"/>
                    <a:pt x="3363480" y="1995478"/>
                  </a:cubicBezTo>
                  <a:cubicBezTo>
                    <a:pt x="3350689" y="1984286"/>
                    <a:pt x="3338431" y="1973094"/>
                    <a:pt x="3326173" y="1962435"/>
                  </a:cubicBezTo>
                  <a:cubicBezTo>
                    <a:pt x="3318712" y="1944314"/>
                    <a:pt x="3320843" y="1928326"/>
                    <a:pt x="3337898" y="1917134"/>
                  </a:cubicBezTo>
                  <a:cubicBezTo>
                    <a:pt x="3346159" y="1911805"/>
                    <a:pt x="3354020" y="1910739"/>
                    <a:pt x="3361482" y="1912537"/>
                  </a:cubicBezTo>
                  <a:close/>
                  <a:moveTo>
                    <a:pt x="3072619" y="1868302"/>
                  </a:moveTo>
                  <a:cubicBezTo>
                    <a:pt x="3081413" y="1868368"/>
                    <a:pt x="3090873" y="1872366"/>
                    <a:pt x="3100200" y="1880360"/>
                  </a:cubicBezTo>
                  <a:cubicBezTo>
                    <a:pt x="3143902" y="1917667"/>
                    <a:pt x="3187604" y="1955507"/>
                    <a:pt x="3230774" y="1993347"/>
                  </a:cubicBezTo>
                  <a:cubicBezTo>
                    <a:pt x="3248894" y="1996011"/>
                    <a:pt x="3258488" y="2010935"/>
                    <a:pt x="3270746" y="2021594"/>
                  </a:cubicBezTo>
                  <a:cubicBezTo>
                    <a:pt x="3335233" y="2077022"/>
                    <a:pt x="3398655" y="2132982"/>
                    <a:pt x="3463675" y="2187876"/>
                  </a:cubicBezTo>
                  <a:cubicBezTo>
                    <a:pt x="3468472" y="2192140"/>
                    <a:pt x="3472735" y="2196404"/>
                    <a:pt x="3473269" y="2203332"/>
                  </a:cubicBezTo>
                  <a:cubicBezTo>
                    <a:pt x="3480730" y="2217722"/>
                    <a:pt x="3482329" y="2232111"/>
                    <a:pt x="3470071" y="2245435"/>
                  </a:cubicBezTo>
                  <a:cubicBezTo>
                    <a:pt x="3458346" y="2258759"/>
                    <a:pt x="3443956" y="2258226"/>
                    <a:pt x="3428500" y="2252364"/>
                  </a:cubicBezTo>
                  <a:cubicBezTo>
                    <a:pt x="3333634" y="2169756"/>
                    <a:pt x="3238768" y="2087681"/>
                    <a:pt x="3144435" y="2005072"/>
                  </a:cubicBezTo>
                  <a:cubicBezTo>
                    <a:pt x="3142303" y="2003473"/>
                    <a:pt x="3139638" y="2001874"/>
                    <a:pt x="3137507" y="2000808"/>
                  </a:cubicBezTo>
                  <a:cubicBezTo>
                    <a:pt x="3110859" y="1977358"/>
                    <a:pt x="3084744" y="1953908"/>
                    <a:pt x="3058096" y="1930458"/>
                  </a:cubicBezTo>
                  <a:cubicBezTo>
                    <a:pt x="3039443" y="1913936"/>
                    <a:pt x="3036245" y="1895283"/>
                    <a:pt x="3049036" y="1879827"/>
                  </a:cubicBezTo>
                  <a:cubicBezTo>
                    <a:pt x="3055698" y="1872099"/>
                    <a:pt x="3063826" y="1868235"/>
                    <a:pt x="3072619" y="1868302"/>
                  </a:cubicBezTo>
                  <a:close/>
                  <a:moveTo>
                    <a:pt x="3444089" y="1807346"/>
                  </a:moveTo>
                  <a:cubicBezTo>
                    <a:pt x="3452750" y="1807612"/>
                    <a:pt x="3462077" y="1811876"/>
                    <a:pt x="3471670" y="1820136"/>
                  </a:cubicBezTo>
                  <a:cubicBezTo>
                    <a:pt x="3531895" y="1871300"/>
                    <a:pt x="3592119" y="1922465"/>
                    <a:pt x="3651810" y="1974694"/>
                  </a:cubicBezTo>
                  <a:cubicBezTo>
                    <a:pt x="3665666" y="1986952"/>
                    <a:pt x="3677392" y="2001875"/>
                    <a:pt x="3666732" y="2022127"/>
                  </a:cubicBezTo>
                  <a:cubicBezTo>
                    <a:pt x="3657139" y="2040248"/>
                    <a:pt x="3641683" y="2044511"/>
                    <a:pt x="3622497" y="2037050"/>
                  </a:cubicBezTo>
                  <a:cubicBezTo>
                    <a:pt x="3609706" y="2039182"/>
                    <a:pt x="3604910" y="2028523"/>
                    <a:pt x="3596915" y="2022127"/>
                  </a:cubicBezTo>
                  <a:cubicBezTo>
                    <a:pt x="3570268" y="2001342"/>
                    <a:pt x="3546285" y="1977892"/>
                    <a:pt x="3520170" y="1956574"/>
                  </a:cubicBezTo>
                  <a:cubicBezTo>
                    <a:pt x="3514840" y="1952843"/>
                    <a:pt x="3508978" y="1947514"/>
                    <a:pt x="3507379" y="1939519"/>
                  </a:cubicBezTo>
                  <a:cubicBezTo>
                    <a:pt x="3481263" y="1916602"/>
                    <a:pt x="3455681" y="1893685"/>
                    <a:pt x="3429566" y="1870767"/>
                  </a:cubicBezTo>
                  <a:cubicBezTo>
                    <a:pt x="3409847" y="1853180"/>
                    <a:pt x="3406649" y="1833993"/>
                    <a:pt x="3420506" y="1818537"/>
                  </a:cubicBezTo>
                  <a:cubicBezTo>
                    <a:pt x="3427435" y="1810810"/>
                    <a:pt x="3435429" y="1807079"/>
                    <a:pt x="3444089" y="1807346"/>
                  </a:cubicBezTo>
                  <a:close/>
                  <a:moveTo>
                    <a:pt x="3538622" y="1697690"/>
                  </a:moveTo>
                  <a:cubicBezTo>
                    <a:pt x="3547616" y="1697957"/>
                    <a:pt x="3557476" y="1702354"/>
                    <a:pt x="3567602" y="1710881"/>
                  </a:cubicBezTo>
                  <a:cubicBezTo>
                    <a:pt x="3627827" y="1763110"/>
                    <a:pt x="3688051" y="1815341"/>
                    <a:pt x="3748808" y="1867570"/>
                  </a:cubicBezTo>
                  <a:cubicBezTo>
                    <a:pt x="3758401" y="1876098"/>
                    <a:pt x="3766395" y="1885158"/>
                    <a:pt x="3766395" y="1900081"/>
                  </a:cubicBezTo>
                  <a:cubicBezTo>
                    <a:pt x="3765329" y="1911273"/>
                    <a:pt x="3759467" y="1921399"/>
                    <a:pt x="3747742" y="1927261"/>
                  </a:cubicBezTo>
                  <a:cubicBezTo>
                    <a:pt x="3735484" y="1933657"/>
                    <a:pt x="3723226" y="1932058"/>
                    <a:pt x="3712567" y="1923531"/>
                  </a:cubicBezTo>
                  <a:cubicBezTo>
                    <a:pt x="3696578" y="1910207"/>
                    <a:pt x="3681122" y="1896350"/>
                    <a:pt x="3665134" y="1883026"/>
                  </a:cubicBezTo>
                  <a:cubicBezTo>
                    <a:pt x="3618234" y="1842522"/>
                    <a:pt x="3571866" y="1802017"/>
                    <a:pt x="3525498" y="1761511"/>
                  </a:cubicBezTo>
                  <a:cubicBezTo>
                    <a:pt x="3505779" y="1743924"/>
                    <a:pt x="3502048" y="1724737"/>
                    <a:pt x="3514839" y="1709282"/>
                  </a:cubicBezTo>
                  <a:cubicBezTo>
                    <a:pt x="3521501" y="1701288"/>
                    <a:pt x="3529629" y="1697424"/>
                    <a:pt x="3538622" y="1697690"/>
                  </a:cubicBezTo>
                  <a:close/>
                  <a:moveTo>
                    <a:pt x="3467606" y="1451865"/>
                  </a:moveTo>
                  <a:cubicBezTo>
                    <a:pt x="3476866" y="1453198"/>
                    <a:pt x="3487392" y="1459060"/>
                    <a:pt x="3499383" y="1469453"/>
                  </a:cubicBezTo>
                  <a:cubicBezTo>
                    <a:pt x="3612371" y="1571248"/>
                    <a:pt x="3725358" y="1673041"/>
                    <a:pt x="3837811" y="1775369"/>
                  </a:cubicBezTo>
                  <a:cubicBezTo>
                    <a:pt x="3846871" y="1783363"/>
                    <a:pt x="3856998" y="1791357"/>
                    <a:pt x="3856998" y="1811077"/>
                  </a:cubicBezTo>
                  <a:cubicBezTo>
                    <a:pt x="3856464" y="1817472"/>
                    <a:pt x="3852201" y="1827598"/>
                    <a:pt x="3841542" y="1832928"/>
                  </a:cubicBezTo>
                  <a:cubicBezTo>
                    <a:pt x="3830883" y="1838790"/>
                    <a:pt x="3819691" y="1838790"/>
                    <a:pt x="3810098" y="1831862"/>
                  </a:cubicBezTo>
                  <a:cubicBezTo>
                    <a:pt x="3802103" y="1826000"/>
                    <a:pt x="3795175" y="1819604"/>
                    <a:pt x="3787713" y="1813209"/>
                  </a:cubicBezTo>
                  <a:cubicBezTo>
                    <a:pt x="3677924" y="1714079"/>
                    <a:pt x="3568135" y="1614949"/>
                    <a:pt x="3458346" y="1515820"/>
                  </a:cubicBezTo>
                  <a:cubicBezTo>
                    <a:pt x="3434363" y="1493969"/>
                    <a:pt x="3429566" y="1476915"/>
                    <a:pt x="3443423" y="1461458"/>
                  </a:cubicBezTo>
                  <a:cubicBezTo>
                    <a:pt x="3450352" y="1453730"/>
                    <a:pt x="3458346" y="1450533"/>
                    <a:pt x="3467606" y="1451865"/>
                  </a:cubicBezTo>
                  <a:close/>
                  <a:moveTo>
                    <a:pt x="3419707" y="1000785"/>
                  </a:moveTo>
                  <a:cubicBezTo>
                    <a:pt x="3415044" y="1000851"/>
                    <a:pt x="3410380" y="1004183"/>
                    <a:pt x="3403985" y="1011110"/>
                  </a:cubicBezTo>
                  <a:cubicBezTo>
                    <a:pt x="3123651" y="1321824"/>
                    <a:pt x="2842783" y="1632002"/>
                    <a:pt x="2562448" y="1942182"/>
                  </a:cubicBezTo>
                  <a:cubicBezTo>
                    <a:pt x="2348733" y="2178814"/>
                    <a:pt x="2135018" y="2415446"/>
                    <a:pt x="1920770" y="2652078"/>
                  </a:cubicBezTo>
                  <a:cubicBezTo>
                    <a:pt x="1889858" y="2686187"/>
                    <a:pt x="1872271" y="2725093"/>
                    <a:pt x="1871738" y="2775191"/>
                  </a:cubicBezTo>
                  <a:cubicBezTo>
                    <a:pt x="1871205" y="2825289"/>
                    <a:pt x="1892523" y="2870057"/>
                    <a:pt x="1933028" y="2907364"/>
                  </a:cubicBezTo>
                  <a:cubicBezTo>
                    <a:pt x="2066266" y="3027279"/>
                    <a:pt x="2198972" y="3147727"/>
                    <a:pt x="2332211" y="3267642"/>
                  </a:cubicBezTo>
                  <a:cubicBezTo>
                    <a:pt x="2415885" y="3342789"/>
                    <a:pt x="2518745" y="3337992"/>
                    <a:pt x="2593892" y="3254851"/>
                  </a:cubicBezTo>
                  <a:cubicBezTo>
                    <a:pt x="2690891" y="3147194"/>
                    <a:pt x="2787889" y="3040070"/>
                    <a:pt x="2884887" y="2932946"/>
                  </a:cubicBezTo>
                  <a:cubicBezTo>
                    <a:pt x="3281938" y="2493791"/>
                    <a:pt x="3678990" y="2054635"/>
                    <a:pt x="4076575" y="1615480"/>
                  </a:cubicBezTo>
                  <a:cubicBezTo>
                    <a:pt x="4086168" y="1604288"/>
                    <a:pt x="4088300" y="1599492"/>
                    <a:pt x="4076042" y="1588300"/>
                  </a:cubicBezTo>
                  <a:cubicBezTo>
                    <a:pt x="3862327" y="1395905"/>
                    <a:pt x="3648612" y="1203508"/>
                    <a:pt x="3435429" y="1010045"/>
                  </a:cubicBezTo>
                  <a:cubicBezTo>
                    <a:pt x="3429034" y="1003916"/>
                    <a:pt x="3424371" y="1000717"/>
                    <a:pt x="3419707" y="1000785"/>
                  </a:cubicBezTo>
                  <a:close/>
                  <a:moveTo>
                    <a:pt x="3413644" y="901588"/>
                  </a:moveTo>
                  <a:cubicBezTo>
                    <a:pt x="3418374" y="901456"/>
                    <a:pt x="3423171" y="904521"/>
                    <a:pt x="3429567" y="910383"/>
                  </a:cubicBezTo>
                  <a:cubicBezTo>
                    <a:pt x="3677924" y="1135290"/>
                    <a:pt x="3926281" y="1359664"/>
                    <a:pt x="4175171" y="1583503"/>
                  </a:cubicBezTo>
                  <a:cubicBezTo>
                    <a:pt x="4186896" y="1594163"/>
                    <a:pt x="4185830" y="1599492"/>
                    <a:pt x="4175704" y="1610684"/>
                  </a:cubicBezTo>
                  <a:cubicBezTo>
                    <a:pt x="3664600" y="2175617"/>
                    <a:pt x="3154029" y="2740549"/>
                    <a:pt x="2642924" y="3305482"/>
                  </a:cubicBezTo>
                  <a:cubicBezTo>
                    <a:pt x="2545394" y="3413139"/>
                    <a:pt x="2395100" y="3421133"/>
                    <a:pt x="2287976" y="3324135"/>
                  </a:cubicBezTo>
                  <a:cubicBezTo>
                    <a:pt x="2153139" y="3202622"/>
                    <a:pt x="2018834" y="3081108"/>
                    <a:pt x="1883996" y="2959594"/>
                  </a:cubicBezTo>
                  <a:cubicBezTo>
                    <a:pt x="1828569" y="2907364"/>
                    <a:pt x="1800855" y="2845542"/>
                    <a:pt x="1800855" y="2760269"/>
                  </a:cubicBezTo>
                  <a:cubicBezTo>
                    <a:pt x="1801388" y="2709105"/>
                    <a:pt x="1823772" y="2653678"/>
                    <a:pt x="1866409" y="2606778"/>
                  </a:cubicBezTo>
                  <a:cubicBezTo>
                    <a:pt x="2186715" y="2252895"/>
                    <a:pt x="2507021" y="1898480"/>
                    <a:pt x="2826794" y="1544600"/>
                  </a:cubicBezTo>
                  <a:cubicBezTo>
                    <a:pt x="3017592" y="1333549"/>
                    <a:pt x="3208390" y="1123032"/>
                    <a:pt x="3398122" y="911982"/>
                  </a:cubicBezTo>
                  <a:cubicBezTo>
                    <a:pt x="3404251" y="905054"/>
                    <a:pt x="3408914" y="901723"/>
                    <a:pt x="3413644" y="901588"/>
                  </a:cubicBezTo>
                  <a:close/>
                  <a:moveTo>
                    <a:pt x="3446622" y="577819"/>
                  </a:moveTo>
                  <a:cubicBezTo>
                    <a:pt x="3456082" y="577286"/>
                    <a:pt x="3465808" y="582615"/>
                    <a:pt x="3478066" y="593807"/>
                  </a:cubicBezTo>
                  <a:cubicBezTo>
                    <a:pt x="3642749" y="742503"/>
                    <a:pt x="3806899" y="891197"/>
                    <a:pt x="3971582" y="1039359"/>
                  </a:cubicBezTo>
                  <a:cubicBezTo>
                    <a:pt x="4142661" y="1193916"/>
                    <a:pt x="4314273" y="1348474"/>
                    <a:pt x="4485351" y="1503031"/>
                  </a:cubicBezTo>
                  <a:cubicBezTo>
                    <a:pt x="4496010" y="1513157"/>
                    <a:pt x="4507735" y="1521684"/>
                    <a:pt x="4507735" y="1539805"/>
                  </a:cubicBezTo>
                  <a:cubicBezTo>
                    <a:pt x="4507202" y="1547799"/>
                    <a:pt x="4502406" y="1556326"/>
                    <a:pt x="4495477" y="1563788"/>
                  </a:cubicBezTo>
                  <a:cubicBezTo>
                    <a:pt x="4473093" y="1588302"/>
                    <a:pt x="4450709" y="1613351"/>
                    <a:pt x="4428325" y="1637866"/>
                  </a:cubicBezTo>
                  <a:cubicBezTo>
                    <a:pt x="4406474" y="1661849"/>
                    <a:pt x="4393150" y="1662915"/>
                    <a:pt x="4368634" y="1640531"/>
                  </a:cubicBezTo>
                  <a:cubicBezTo>
                    <a:pt x="4223670" y="1509959"/>
                    <a:pt x="4078706" y="1378852"/>
                    <a:pt x="3933742" y="1247744"/>
                  </a:cubicBezTo>
                  <a:cubicBezTo>
                    <a:pt x="3742412" y="1075067"/>
                    <a:pt x="3551080" y="902389"/>
                    <a:pt x="3359750" y="729179"/>
                  </a:cubicBezTo>
                  <a:cubicBezTo>
                    <a:pt x="3332036" y="704129"/>
                    <a:pt x="3331503" y="691871"/>
                    <a:pt x="3356552" y="663624"/>
                  </a:cubicBezTo>
                  <a:cubicBezTo>
                    <a:pt x="3376804" y="641240"/>
                    <a:pt x="3396523" y="619389"/>
                    <a:pt x="3416776" y="597005"/>
                  </a:cubicBezTo>
                  <a:cubicBezTo>
                    <a:pt x="3427968" y="584747"/>
                    <a:pt x="3437162" y="578352"/>
                    <a:pt x="3446622" y="577819"/>
                  </a:cubicBezTo>
                  <a:close/>
                  <a:moveTo>
                    <a:pt x="4352179" y="270038"/>
                  </a:moveTo>
                  <a:cubicBezTo>
                    <a:pt x="4356909" y="270038"/>
                    <a:pt x="4361706" y="272969"/>
                    <a:pt x="4367568" y="278299"/>
                  </a:cubicBezTo>
                  <a:cubicBezTo>
                    <a:pt x="4492813" y="391817"/>
                    <a:pt x="4618057" y="504805"/>
                    <a:pt x="4743302" y="617790"/>
                  </a:cubicBezTo>
                  <a:cubicBezTo>
                    <a:pt x="4754494" y="627917"/>
                    <a:pt x="4756093" y="634846"/>
                    <a:pt x="4745434" y="646571"/>
                  </a:cubicBezTo>
                  <a:cubicBezTo>
                    <a:pt x="4580750" y="828309"/>
                    <a:pt x="4416067" y="1010046"/>
                    <a:pt x="4251917" y="1192318"/>
                  </a:cubicBezTo>
                  <a:cubicBezTo>
                    <a:pt x="4247120" y="1197648"/>
                    <a:pt x="4243390" y="1203510"/>
                    <a:pt x="4234329" y="1204576"/>
                  </a:cubicBezTo>
                  <a:cubicBezTo>
                    <a:pt x="4231132" y="1201911"/>
                    <a:pt x="4226868" y="1199247"/>
                    <a:pt x="4223137" y="1196049"/>
                  </a:cubicBezTo>
                  <a:cubicBezTo>
                    <a:pt x="4096827" y="1081996"/>
                    <a:pt x="3970516" y="967944"/>
                    <a:pt x="3844206" y="853891"/>
                  </a:cubicBezTo>
                  <a:cubicBezTo>
                    <a:pt x="3832481" y="843231"/>
                    <a:pt x="3833547" y="835770"/>
                    <a:pt x="3843673" y="825111"/>
                  </a:cubicBezTo>
                  <a:cubicBezTo>
                    <a:pt x="4008356" y="643373"/>
                    <a:pt x="4173039" y="461635"/>
                    <a:pt x="4337190" y="279364"/>
                  </a:cubicBezTo>
                  <a:cubicBezTo>
                    <a:pt x="4342786" y="272969"/>
                    <a:pt x="4347449" y="270038"/>
                    <a:pt x="4352179" y="270038"/>
                  </a:cubicBezTo>
                  <a:close/>
                  <a:moveTo>
                    <a:pt x="4381958" y="29"/>
                  </a:moveTo>
                  <a:cubicBezTo>
                    <a:pt x="4390885" y="-437"/>
                    <a:pt x="4400078" y="4626"/>
                    <a:pt x="4411803" y="15018"/>
                  </a:cubicBezTo>
                  <a:cubicBezTo>
                    <a:pt x="4571691" y="159450"/>
                    <a:pt x="4731577" y="303348"/>
                    <a:pt x="4891464" y="447779"/>
                  </a:cubicBezTo>
                  <a:cubicBezTo>
                    <a:pt x="4926639" y="479223"/>
                    <a:pt x="4961814" y="511200"/>
                    <a:pt x="4996989" y="542645"/>
                  </a:cubicBezTo>
                  <a:cubicBezTo>
                    <a:pt x="5005516" y="550106"/>
                    <a:pt x="5012978" y="558100"/>
                    <a:pt x="5018840" y="567694"/>
                  </a:cubicBezTo>
                  <a:cubicBezTo>
                    <a:pt x="5018307" y="574622"/>
                    <a:pt x="5018307" y="582083"/>
                    <a:pt x="5018307" y="589012"/>
                  </a:cubicBezTo>
                  <a:cubicBezTo>
                    <a:pt x="4991127" y="619390"/>
                    <a:pt x="4963946" y="649769"/>
                    <a:pt x="4936232" y="679614"/>
                  </a:cubicBezTo>
                  <a:cubicBezTo>
                    <a:pt x="4918112" y="699333"/>
                    <a:pt x="4902123" y="700399"/>
                    <a:pt x="4882404" y="682812"/>
                  </a:cubicBezTo>
                  <a:cubicBezTo>
                    <a:pt x="4684144" y="503739"/>
                    <a:pt x="4486418" y="325199"/>
                    <a:pt x="4288690" y="146126"/>
                  </a:cubicBezTo>
                  <a:cubicBezTo>
                    <a:pt x="4268971" y="128005"/>
                    <a:pt x="4268438" y="112550"/>
                    <a:pt x="4286559" y="92297"/>
                  </a:cubicBezTo>
                  <a:cubicBezTo>
                    <a:pt x="4308943" y="67249"/>
                    <a:pt x="4331327" y="42733"/>
                    <a:pt x="4353711" y="18217"/>
                  </a:cubicBezTo>
                  <a:cubicBezTo>
                    <a:pt x="4364370" y="6492"/>
                    <a:pt x="4373031" y="496"/>
                    <a:pt x="4381958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7" name="Google Shape;1067;p21"/>
          <p:cNvSpPr txBox="1"/>
          <p:nvPr/>
        </p:nvSpPr>
        <p:spPr>
          <a:xfrm>
            <a:off x="865905" y="3875924"/>
            <a:ext cx="126033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21"/>
          <p:cNvSpPr txBox="1"/>
          <p:nvPr/>
        </p:nvSpPr>
        <p:spPr>
          <a:xfrm>
            <a:off x="2160719" y="3791186"/>
            <a:ext cx="55831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21"/>
          <p:cNvSpPr txBox="1"/>
          <p:nvPr/>
        </p:nvSpPr>
        <p:spPr>
          <a:xfrm>
            <a:off x="865905" y="4734841"/>
            <a:ext cx="556086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Easy to change colors, photos and Text. Get a modern PowerPoint  Presentation that is beautifully designed. You can simply impress your audience and add a unique zing and appeal to your Presentations.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1"/>
          <p:cNvSpPr txBox="1"/>
          <p:nvPr/>
        </p:nvSpPr>
        <p:spPr>
          <a:xfrm>
            <a:off x="865906" y="3478671"/>
            <a:ext cx="25140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sz="14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1"/>
          <p:cNvSpPr/>
          <p:nvPr/>
        </p:nvSpPr>
        <p:spPr>
          <a:xfrm>
            <a:off x="1953738" y="2226505"/>
            <a:ext cx="310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Coronavirus</a:t>
            </a:r>
            <a:endParaRPr/>
          </a:p>
        </p:txBody>
      </p:sp>
      <p:sp>
        <p:nvSpPr>
          <p:cNvPr id="1072" name="Google Shape;1072;p21"/>
          <p:cNvSpPr/>
          <p:nvPr/>
        </p:nvSpPr>
        <p:spPr>
          <a:xfrm>
            <a:off x="1953738" y="2760998"/>
            <a:ext cx="4313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sz="32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21"/>
          <p:cNvSpPr txBox="1"/>
          <p:nvPr/>
        </p:nvSpPr>
        <p:spPr>
          <a:xfrm>
            <a:off x="572757" y="553499"/>
            <a:ext cx="9783239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We Create Quality 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4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21"/>
          <p:cNvSpPr/>
          <p:nvPr/>
        </p:nvSpPr>
        <p:spPr>
          <a:xfrm>
            <a:off x="8010409" y="5381171"/>
            <a:ext cx="42483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2019-nCoV</a:t>
            </a:r>
            <a:endParaRPr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080" name="Google Shape;1080;p22"/>
          <p:cNvGraphicFramePr/>
          <p:nvPr/>
        </p:nvGraphicFramePr>
        <p:xfrm>
          <a:off x="940528" y="1785260"/>
          <a:ext cx="3000000" cy="3000000"/>
        </p:xfrm>
        <a:graphic>
          <a:graphicData uri="http://schemas.openxmlformats.org/drawingml/2006/table">
            <a:tbl>
              <a:tblPr firstRow="1" lastCol="1" bandRow="1" bandCol="1">
                <a:noFill/>
                <a:tableStyleId>{696A9FC9-C68A-4C09-8039-43F7DC8A7C26}</a:tableStyleId>
              </a:tblPr>
              <a:tblGrid>
                <a:gridCol w="281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TITLE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Replaced with your own text. 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PowerPiont Template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5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endParaRPr sz="30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endParaRPr sz="30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endParaRPr sz="30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endParaRPr sz="300" b="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endParaRPr sz="300" b="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endParaRPr sz="300" b="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endParaRPr sz="300" b="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endParaRPr sz="300" b="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endParaRPr sz="300" b="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endParaRPr sz="100" b="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endParaRPr sz="100" b="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endParaRPr sz="100" b="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endParaRPr sz="100" b="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endParaRPr sz="100" b="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Arial"/>
                        <a:buNone/>
                      </a:pPr>
                      <a:endParaRPr sz="100" b="0" u="none" strike="noStrike" cap="non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3"/>
          <p:cNvSpPr txBox="1"/>
          <p:nvPr/>
        </p:nvSpPr>
        <p:spPr>
          <a:xfrm>
            <a:off x="417514" y="263729"/>
            <a:ext cx="3901602" cy="223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r>
              <a:rPr lang="en-US" sz="4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PowerPoint </a:t>
            </a: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 sz="4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23"/>
          <p:cNvSpPr txBox="1"/>
          <p:nvPr/>
        </p:nvSpPr>
        <p:spPr>
          <a:xfrm>
            <a:off x="8296298" y="6028144"/>
            <a:ext cx="3568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23"/>
          <p:cNvSpPr txBox="1"/>
          <p:nvPr/>
        </p:nvSpPr>
        <p:spPr>
          <a:xfrm>
            <a:off x="7800975" y="4873981"/>
            <a:ext cx="40637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23"/>
          <p:cNvSpPr txBox="1"/>
          <p:nvPr/>
        </p:nvSpPr>
        <p:spPr>
          <a:xfrm>
            <a:off x="417514" y="4058374"/>
            <a:ext cx="2911068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  <a:endParaRPr/>
          </a:p>
        </p:txBody>
      </p:sp>
      <p:sp>
        <p:nvSpPr>
          <p:cNvPr id="1089" name="Google Shape;1089;p23"/>
          <p:cNvSpPr/>
          <p:nvPr/>
        </p:nvSpPr>
        <p:spPr>
          <a:xfrm rot="-900000">
            <a:off x="4162308" y="2997968"/>
            <a:ext cx="42483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2019-nCoV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2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095" name="Google Shape;1095;p24"/>
          <p:cNvSpPr/>
          <p:nvPr/>
        </p:nvSpPr>
        <p:spPr>
          <a:xfrm>
            <a:off x="4182735" y="1823354"/>
            <a:ext cx="720000" cy="72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24"/>
          <p:cNvSpPr/>
          <p:nvPr/>
        </p:nvSpPr>
        <p:spPr>
          <a:xfrm>
            <a:off x="7289266" y="1823354"/>
            <a:ext cx="720000" cy="72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24"/>
          <p:cNvSpPr/>
          <p:nvPr/>
        </p:nvSpPr>
        <p:spPr>
          <a:xfrm>
            <a:off x="7289266" y="5326673"/>
            <a:ext cx="720000" cy="72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24"/>
          <p:cNvSpPr/>
          <p:nvPr/>
        </p:nvSpPr>
        <p:spPr>
          <a:xfrm>
            <a:off x="4182735" y="5326673"/>
            <a:ext cx="720000" cy="72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24"/>
          <p:cNvSpPr/>
          <p:nvPr/>
        </p:nvSpPr>
        <p:spPr>
          <a:xfrm>
            <a:off x="4521349" y="2425083"/>
            <a:ext cx="1744932" cy="1278235"/>
          </a:xfrm>
          <a:custGeom>
            <a:avLst/>
            <a:gdLst/>
            <a:ahLst/>
            <a:cxnLst/>
            <a:rect l="l" t="t" r="r" b="b"/>
            <a:pathLst>
              <a:path w="1744932" h="1278235" extrusionOk="0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50311" y="665900"/>
                </a:lnTo>
                <a:lnTo>
                  <a:pt x="1250311" y="1277878"/>
                </a:lnTo>
                <a:lnTo>
                  <a:pt x="638333" y="1277878"/>
                </a:lnTo>
                <a:lnTo>
                  <a:pt x="638333" y="1278235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24"/>
          <p:cNvSpPr/>
          <p:nvPr/>
        </p:nvSpPr>
        <p:spPr>
          <a:xfrm rot="5400000">
            <a:off x="6150326" y="2667957"/>
            <a:ext cx="1744932" cy="1278235"/>
          </a:xfrm>
          <a:custGeom>
            <a:avLst/>
            <a:gdLst/>
            <a:ahLst/>
            <a:cxnLst/>
            <a:rect l="l" t="t" r="r" b="b"/>
            <a:pathLst>
              <a:path w="1744932" h="1278235" extrusionOk="0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50311" y="665900"/>
                </a:lnTo>
                <a:lnTo>
                  <a:pt x="1231265" y="1258828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24"/>
          <p:cNvSpPr/>
          <p:nvPr/>
        </p:nvSpPr>
        <p:spPr>
          <a:xfrm rot="10800000">
            <a:off x="5878878" y="4294961"/>
            <a:ext cx="1744932" cy="1278235"/>
          </a:xfrm>
          <a:custGeom>
            <a:avLst/>
            <a:gdLst/>
            <a:ahLst/>
            <a:cxnLst/>
            <a:rect l="l" t="t" r="r" b="b"/>
            <a:pathLst>
              <a:path w="1744932" h="1278235" extrusionOk="0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31261" y="665900"/>
                </a:lnTo>
                <a:lnTo>
                  <a:pt x="1212211" y="1277878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24"/>
          <p:cNvSpPr/>
          <p:nvPr/>
        </p:nvSpPr>
        <p:spPr>
          <a:xfrm rot="-5400000">
            <a:off x="4268951" y="4042563"/>
            <a:ext cx="1744932" cy="1278235"/>
          </a:xfrm>
          <a:custGeom>
            <a:avLst/>
            <a:gdLst/>
            <a:ahLst/>
            <a:cxnLst/>
            <a:rect l="l" t="t" r="r" b="b"/>
            <a:pathLst>
              <a:path w="1744932" h="1278235" extrusionOk="0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50311" y="665900"/>
                </a:lnTo>
                <a:lnTo>
                  <a:pt x="1250311" y="1277878"/>
                </a:lnTo>
                <a:lnTo>
                  <a:pt x="638333" y="1277878"/>
                </a:lnTo>
                <a:lnTo>
                  <a:pt x="638333" y="1278235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24"/>
          <p:cNvSpPr/>
          <p:nvPr/>
        </p:nvSpPr>
        <p:spPr>
          <a:xfrm rot="5400000">
            <a:off x="5267909" y="3169543"/>
            <a:ext cx="1656185" cy="1656184"/>
          </a:xfrm>
          <a:custGeom>
            <a:avLst/>
            <a:gdLst/>
            <a:ahLst/>
            <a:cxnLst/>
            <a:rect l="l" t="t" r="r" b="b"/>
            <a:pathLst>
              <a:path w="1656185" h="1656184" extrusionOk="0">
                <a:moveTo>
                  <a:pt x="0" y="1064265"/>
                </a:moveTo>
                <a:lnTo>
                  <a:pt x="0" y="597568"/>
                </a:lnTo>
                <a:lnTo>
                  <a:pt x="585219" y="597568"/>
                </a:lnTo>
                <a:lnTo>
                  <a:pt x="585219" y="0"/>
                </a:lnTo>
                <a:lnTo>
                  <a:pt x="1051916" y="0"/>
                </a:lnTo>
                <a:lnTo>
                  <a:pt x="1051916" y="597568"/>
                </a:lnTo>
                <a:lnTo>
                  <a:pt x="1656185" y="597568"/>
                </a:lnTo>
                <a:lnTo>
                  <a:pt x="1656185" y="1064265"/>
                </a:lnTo>
                <a:lnTo>
                  <a:pt x="1051916" y="1064265"/>
                </a:lnTo>
                <a:lnTo>
                  <a:pt x="1051916" y="1656184"/>
                </a:lnTo>
                <a:lnTo>
                  <a:pt x="585219" y="1656184"/>
                </a:lnTo>
                <a:lnTo>
                  <a:pt x="585219" y="1064265"/>
                </a:ln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4" name="Google Shape;1104;p24"/>
          <p:cNvGrpSpPr/>
          <p:nvPr/>
        </p:nvGrpSpPr>
        <p:grpSpPr>
          <a:xfrm>
            <a:off x="830095" y="1751192"/>
            <a:ext cx="3255693" cy="1041157"/>
            <a:chOff x="-475010" y="1129566"/>
            <a:chExt cx="3859356" cy="1041157"/>
          </a:xfrm>
        </p:grpSpPr>
        <p:sp>
          <p:nvSpPr>
            <p:cNvPr id="1105" name="Google Shape;1105;p24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4"/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107" name="Google Shape;1107;p24"/>
          <p:cNvGrpSpPr/>
          <p:nvPr/>
        </p:nvGrpSpPr>
        <p:grpSpPr>
          <a:xfrm>
            <a:off x="830095" y="5073775"/>
            <a:ext cx="3255693" cy="1041157"/>
            <a:chOff x="-475010" y="1129566"/>
            <a:chExt cx="3859356" cy="1041157"/>
          </a:xfrm>
        </p:grpSpPr>
        <p:sp>
          <p:nvSpPr>
            <p:cNvPr id="1108" name="Google Shape;1108;p24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4"/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110" name="Google Shape;1110;p24"/>
          <p:cNvGrpSpPr/>
          <p:nvPr/>
        </p:nvGrpSpPr>
        <p:grpSpPr>
          <a:xfrm>
            <a:off x="8106214" y="1751192"/>
            <a:ext cx="3255692" cy="1041157"/>
            <a:chOff x="-475010" y="1129566"/>
            <a:chExt cx="3859356" cy="1041157"/>
          </a:xfrm>
        </p:grpSpPr>
        <p:sp>
          <p:nvSpPr>
            <p:cNvPr id="1111" name="Google Shape;1111;p24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4"/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</p:grpSp>
      <p:grpSp>
        <p:nvGrpSpPr>
          <p:cNvPr id="1113" name="Google Shape;1113;p24"/>
          <p:cNvGrpSpPr/>
          <p:nvPr/>
        </p:nvGrpSpPr>
        <p:grpSpPr>
          <a:xfrm>
            <a:off x="8106214" y="5073775"/>
            <a:ext cx="3255692" cy="1041157"/>
            <a:chOff x="-475010" y="1129566"/>
            <a:chExt cx="3859356" cy="1041157"/>
          </a:xfrm>
        </p:grpSpPr>
        <p:sp>
          <p:nvSpPr>
            <p:cNvPr id="1114" name="Google Shape;1114;p24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4"/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</p:txBody>
        </p:sp>
      </p:grpSp>
      <p:sp>
        <p:nvSpPr>
          <p:cNvPr id="1116" name="Google Shape;1116;p24"/>
          <p:cNvSpPr/>
          <p:nvPr/>
        </p:nvSpPr>
        <p:spPr>
          <a:xfrm>
            <a:off x="4372849" y="5536832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24"/>
          <p:cNvSpPr/>
          <p:nvPr/>
        </p:nvSpPr>
        <p:spPr>
          <a:xfrm>
            <a:off x="4372849" y="2005930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24"/>
          <p:cNvSpPr/>
          <p:nvPr/>
        </p:nvSpPr>
        <p:spPr>
          <a:xfrm rot="2942052">
            <a:off x="7504745" y="555287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24"/>
          <p:cNvSpPr/>
          <p:nvPr/>
        </p:nvSpPr>
        <p:spPr>
          <a:xfrm>
            <a:off x="7544682" y="1994562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24"/>
          <p:cNvGrpSpPr/>
          <p:nvPr/>
        </p:nvGrpSpPr>
        <p:grpSpPr>
          <a:xfrm>
            <a:off x="5871111" y="3713238"/>
            <a:ext cx="512320" cy="509773"/>
            <a:chOff x="6589011" y="441431"/>
            <a:chExt cx="3298883" cy="3282484"/>
          </a:xfrm>
        </p:grpSpPr>
        <p:sp>
          <p:nvSpPr>
            <p:cNvPr id="1121" name="Google Shape;1121;p24"/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/>
              <a:ahLst/>
              <a:cxnLst/>
              <a:rect l="l" t="t" r="r" b="b"/>
              <a:pathLst>
                <a:path w="2977545" h="1342745" extrusionOk="0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/>
              <a:ahLst/>
              <a:cxnLst/>
              <a:rect l="l" t="t" r="r" b="b"/>
              <a:pathLst>
                <a:path w="1618401" h="2582023" extrusionOk="0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/>
              <a:ahLst/>
              <a:cxnLst/>
              <a:rect l="l" t="t" r="r" b="b"/>
              <a:pathLst>
                <a:path w="1619218" h="2576891" extrusionOk="0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/>
              <a:ahLst/>
              <a:cxnLst/>
              <a:rect l="l" t="t" r="r" b="b"/>
              <a:pathLst>
                <a:path w="522808" h="903493" extrusionOk="0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/>
              <a:ahLst/>
              <a:cxnLst/>
              <a:rect l="l" t="t" r="r" b="b"/>
              <a:pathLst>
                <a:path w="520855" h="902712" extrusionOk="0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/>
              <a:ahLst/>
              <a:cxnLst/>
              <a:rect l="l" t="t" r="r" b="b"/>
              <a:pathLst>
                <a:path w="1042882" h="395220" extrusionOk="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32" name="Google Shape;1132;p25"/>
          <p:cNvGrpSpPr/>
          <p:nvPr/>
        </p:nvGrpSpPr>
        <p:grpSpPr>
          <a:xfrm>
            <a:off x="7298788" y="1982922"/>
            <a:ext cx="4074804" cy="4074977"/>
            <a:chOff x="2198418" y="249373"/>
            <a:chExt cx="1840924" cy="1841002"/>
          </a:xfrm>
        </p:grpSpPr>
        <p:sp>
          <p:nvSpPr>
            <p:cNvPr id="1133" name="Google Shape;1133;p25"/>
            <p:cNvSpPr/>
            <p:nvPr/>
          </p:nvSpPr>
          <p:spPr>
            <a:xfrm>
              <a:off x="2198418" y="249373"/>
              <a:ext cx="1840924" cy="1841002"/>
            </a:xfrm>
            <a:custGeom>
              <a:avLst/>
              <a:gdLst/>
              <a:ahLst/>
              <a:cxnLst/>
              <a:rect l="l" t="t" r="r" b="b"/>
              <a:pathLst>
                <a:path w="2843970" h="2844090" extrusionOk="0">
                  <a:moveTo>
                    <a:pt x="2843970" y="1474600"/>
                  </a:moveTo>
                  <a:cubicBezTo>
                    <a:pt x="2842393" y="1490377"/>
                    <a:pt x="2840815" y="1506155"/>
                    <a:pt x="2839763" y="1521932"/>
                  </a:cubicBezTo>
                  <a:cubicBezTo>
                    <a:pt x="2831348" y="1649205"/>
                    <a:pt x="2805578" y="1772270"/>
                    <a:pt x="2762979" y="1892705"/>
                  </a:cubicBezTo>
                  <a:cubicBezTo>
                    <a:pt x="2715120" y="2028918"/>
                    <a:pt x="2647803" y="2154612"/>
                    <a:pt x="2561026" y="2270314"/>
                  </a:cubicBezTo>
                  <a:cubicBezTo>
                    <a:pt x="2452687" y="2414942"/>
                    <a:pt x="2322259" y="2534851"/>
                    <a:pt x="2169217" y="2630042"/>
                  </a:cubicBezTo>
                  <a:cubicBezTo>
                    <a:pt x="2047204" y="2706300"/>
                    <a:pt x="1916250" y="2762048"/>
                    <a:pt x="1776882" y="2798336"/>
                  </a:cubicBezTo>
                  <a:cubicBezTo>
                    <a:pt x="1710090" y="2815692"/>
                    <a:pt x="1642247" y="2828840"/>
                    <a:pt x="1573352" y="2835150"/>
                  </a:cubicBezTo>
                  <a:cubicBezTo>
                    <a:pt x="1544426" y="2837780"/>
                    <a:pt x="1514975" y="2839358"/>
                    <a:pt x="1486049" y="2841988"/>
                  </a:cubicBezTo>
                  <a:cubicBezTo>
                    <a:pt x="1481842" y="2842513"/>
                    <a:pt x="1478160" y="2843039"/>
                    <a:pt x="1473953" y="2844091"/>
                  </a:cubicBezTo>
                  <a:cubicBezTo>
                    <a:pt x="1438191" y="2844091"/>
                    <a:pt x="1402954" y="2844091"/>
                    <a:pt x="1367192" y="2844091"/>
                  </a:cubicBezTo>
                  <a:cubicBezTo>
                    <a:pt x="1351414" y="2842513"/>
                    <a:pt x="1335637" y="2840936"/>
                    <a:pt x="1319859" y="2839884"/>
                  </a:cubicBezTo>
                  <a:cubicBezTo>
                    <a:pt x="1192587" y="2831469"/>
                    <a:pt x="1068470" y="2805173"/>
                    <a:pt x="948035" y="2762574"/>
                  </a:cubicBezTo>
                  <a:cubicBezTo>
                    <a:pt x="778163" y="2702619"/>
                    <a:pt x="625121" y="2613213"/>
                    <a:pt x="489434" y="2494881"/>
                  </a:cubicBezTo>
                  <a:cubicBezTo>
                    <a:pt x="336918" y="2362350"/>
                    <a:pt x="217534" y="2204049"/>
                    <a:pt x="131284" y="2021029"/>
                  </a:cubicBezTo>
                  <a:cubicBezTo>
                    <a:pt x="82899" y="1917949"/>
                    <a:pt x="46611" y="1810662"/>
                    <a:pt x="26100" y="1699167"/>
                  </a:cubicBezTo>
                  <a:cubicBezTo>
                    <a:pt x="16108" y="1640790"/>
                    <a:pt x="7693" y="1581887"/>
                    <a:pt x="3485" y="1522458"/>
                  </a:cubicBezTo>
                  <a:cubicBezTo>
                    <a:pt x="-722" y="1461452"/>
                    <a:pt x="-722" y="1399394"/>
                    <a:pt x="1382" y="1338387"/>
                  </a:cubicBezTo>
                  <a:cubicBezTo>
                    <a:pt x="4537" y="1262129"/>
                    <a:pt x="16108" y="1186923"/>
                    <a:pt x="32937" y="1112768"/>
                  </a:cubicBezTo>
                  <a:cubicBezTo>
                    <a:pt x="77114" y="915549"/>
                    <a:pt x="159683" y="736211"/>
                    <a:pt x="280119" y="574228"/>
                  </a:cubicBezTo>
                  <a:cubicBezTo>
                    <a:pt x="423168" y="382267"/>
                    <a:pt x="603558" y="235010"/>
                    <a:pt x="820237" y="132456"/>
                  </a:cubicBezTo>
                  <a:cubicBezTo>
                    <a:pt x="923843" y="83546"/>
                    <a:pt x="1031656" y="47258"/>
                    <a:pt x="1144202" y="26221"/>
                  </a:cubicBezTo>
                  <a:cubicBezTo>
                    <a:pt x="1203105" y="15702"/>
                    <a:pt x="1262534" y="7814"/>
                    <a:pt x="1321963" y="3606"/>
                  </a:cubicBezTo>
                  <a:cubicBezTo>
                    <a:pt x="1382969" y="-601"/>
                    <a:pt x="1443976" y="-1127"/>
                    <a:pt x="1504982" y="2029"/>
                  </a:cubicBezTo>
                  <a:cubicBezTo>
                    <a:pt x="1638566" y="8340"/>
                    <a:pt x="1768467" y="35687"/>
                    <a:pt x="1894162" y="80390"/>
                  </a:cubicBezTo>
                  <a:cubicBezTo>
                    <a:pt x="2063507" y="140345"/>
                    <a:pt x="2216550" y="229751"/>
                    <a:pt x="2352237" y="347557"/>
                  </a:cubicBezTo>
                  <a:cubicBezTo>
                    <a:pt x="2504753" y="480088"/>
                    <a:pt x="2624136" y="637864"/>
                    <a:pt x="2709861" y="820357"/>
                  </a:cubicBezTo>
                  <a:cubicBezTo>
                    <a:pt x="2758772" y="923963"/>
                    <a:pt x="2795060" y="1031777"/>
                    <a:pt x="2816097" y="1144323"/>
                  </a:cubicBezTo>
                  <a:cubicBezTo>
                    <a:pt x="2827141" y="1202700"/>
                    <a:pt x="2832400" y="1262129"/>
                    <a:pt x="2839763" y="1321032"/>
                  </a:cubicBezTo>
                  <a:cubicBezTo>
                    <a:pt x="2841867" y="1336809"/>
                    <a:pt x="2842393" y="1352587"/>
                    <a:pt x="2843970" y="1368364"/>
                  </a:cubicBezTo>
                  <a:cubicBezTo>
                    <a:pt x="2843970" y="1403601"/>
                    <a:pt x="2843970" y="1439363"/>
                    <a:pt x="2843970" y="1474600"/>
                  </a:cubicBezTo>
                  <a:close/>
                  <a:moveTo>
                    <a:pt x="2830822" y="1421482"/>
                  </a:moveTo>
                  <a:cubicBezTo>
                    <a:pt x="2831348" y="645753"/>
                    <a:pt x="2198669" y="13073"/>
                    <a:pt x="1421887" y="12021"/>
                  </a:cubicBezTo>
                  <a:cubicBezTo>
                    <a:pt x="646158" y="11495"/>
                    <a:pt x="13478" y="643123"/>
                    <a:pt x="11900" y="1420430"/>
                  </a:cubicBezTo>
                  <a:cubicBezTo>
                    <a:pt x="10848" y="2196160"/>
                    <a:pt x="644580" y="2830417"/>
                    <a:pt x="1421361" y="2830943"/>
                  </a:cubicBezTo>
                  <a:cubicBezTo>
                    <a:pt x="2197617" y="2830943"/>
                    <a:pt x="2830296" y="2198263"/>
                    <a:pt x="2830822" y="14214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2232817" y="284419"/>
              <a:ext cx="1771123" cy="1769190"/>
            </a:xfrm>
            <a:custGeom>
              <a:avLst/>
              <a:gdLst/>
              <a:ahLst/>
              <a:cxnLst/>
              <a:rect l="l" t="t" r="r" b="b"/>
              <a:pathLst>
                <a:path w="1771123" h="1769190" extrusionOk="0">
                  <a:moveTo>
                    <a:pt x="1297922" y="1358629"/>
                  </a:moveTo>
                  <a:cubicBezTo>
                    <a:pt x="1299623" y="1358629"/>
                    <a:pt x="1301326" y="1358629"/>
                    <a:pt x="1303709" y="1358629"/>
                  </a:cubicBezTo>
                  <a:cubicBezTo>
                    <a:pt x="1304049" y="1361352"/>
                    <a:pt x="1304049" y="1363736"/>
                    <a:pt x="1304049" y="1366118"/>
                  </a:cubicBezTo>
                  <a:cubicBezTo>
                    <a:pt x="1304049" y="1462801"/>
                    <a:pt x="1303709" y="1559484"/>
                    <a:pt x="1304049" y="1656166"/>
                  </a:cubicBezTo>
                  <a:cubicBezTo>
                    <a:pt x="1304049" y="1662294"/>
                    <a:pt x="1302007" y="1665358"/>
                    <a:pt x="1296560" y="1668081"/>
                  </a:cubicBezTo>
                  <a:cubicBezTo>
                    <a:pt x="1221665" y="1707912"/>
                    <a:pt x="1142344" y="1736167"/>
                    <a:pt x="1059279" y="1752508"/>
                  </a:cubicBezTo>
                  <a:cubicBezTo>
                    <a:pt x="1025917" y="1758976"/>
                    <a:pt x="991874" y="1763743"/>
                    <a:pt x="957831" y="1766125"/>
                  </a:cubicBezTo>
                  <a:cubicBezTo>
                    <a:pt x="920383" y="1769190"/>
                    <a:pt x="882255" y="1768509"/>
                    <a:pt x="844468" y="1769190"/>
                  </a:cubicBezTo>
                  <a:cubicBezTo>
                    <a:pt x="840382" y="1769190"/>
                    <a:pt x="835957" y="1768168"/>
                    <a:pt x="830850" y="1767828"/>
                  </a:cubicBezTo>
                  <a:cubicBezTo>
                    <a:pt x="830850" y="1765104"/>
                    <a:pt x="830850" y="1762721"/>
                    <a:pt x="830850" y="1760679"/>
                  </a:cubicBezTo>
                  <a:cubicBezTo>
                    <a:pt x="830850" y="1640166"/>
                    <a:pt x="830850" y="1519993"/>
                    <a:pt x="830850" y="1399481"/>
                  </a:cubicBezTo>
                  <a:cubicBezTo>
                    <a:pt x="830850" y="1389268"/>
                    <a:pt x="830850" y="1389609"/>
                    <a:pt x="840723" y="1388928"/>
                  </a:cubicBezTo>
                  <a:cubicBezTo>
                    <a:pt x="879532" y="1386544"/>
                    <a:pt x="918681" y="1383481"/>
                    <a:pt x="957491" y="1380757"/>
                  </a:cubicBezTo>
                  <a:cubicBezTo>
                    <a:pt x="979959" y="1379055"/>
                    <a:pt x="1002428" y="1377693"/>
                    <a:pt x="1024896" y="1375991"/>
                  </a:cubicBezTo>
                  <a:cubicBezTo>
                    <a:pt x="1060301" y="1373268"/>
                    <a:pt x="1096046" y="1370544"/>
                    <a:pt x="1131451" y="1367821"/>
                  </a:cubicBezTo>
                  <a:cubicBezTo>
                    <a:pt x="1153579" y="1366459"/>
                    <a:pt x="1175366" y="1364757"/>
                    <a:pt x="1197494" y="1363395"/>
                  </a:cubicBezTo>
                  <a:cubicBezTo>
                    <a:pt x="1230857" y="1361693"/>
                    <a:pt x="1264559" y="1360331"/>
                    <a:pt x="1297922" y="1358629"/>
                  </a:cubicBezTo>
                  <a:close/>
                  <a:moveTo>
                    <a:pt x="700464" y="668917"/>
                  </a:moveTo>
                  <a:cubicBezTo>
                    <a:pt x="628293" y="669257"/>
                    <a:pt x="556122" y="669257"/>
                    <a:pt x="483950" y="669257"/>
                  </a:cubicBezTo>
                  <a:cubicBezTo>
                    <a:pt x="481227" y="669257"/>
                    <a:pt x="478504" y="669597"/>
                    <a:pt x="474419" y="669938"/>
                  </a:cubicBezTo>
                  <a:cubicBezTo>
                    <a:pt x="477142" y="678448"/>
                    <a:pt x="479865" y="685258"/>
                    <a:pt x="481567" y="692406"/>
                  </a:cubicBezTo>
                  <a:cubicBezTo>
                    <a:pt x="482929" y="698194"/>
                    <a:pt x="485993" y="699896"/>
                    <a:pt x="491780" y="699896"/>
                  </a:cubicBezTo>
                  <a:cubicBezTo>
                    <a:pt x="511525" y="700236"/>
                    <a:pt x="531611" y="700917"/>
                    <a:pt x="551356" y="700917"/>
                  </a:cubicBezTo>
                  <a:cubicBezTo>
                    <a:pt x="556462" y="700917"/>
                    <a:pt x="558845" y="702619"/>
                    <a:pt x="560207" y="707385"/>
                  </a:cubicBezTo>
                  <a:cubicBezTo>
                    <a:pt x="562930" y="716577"/>
                    <a:pt x="566335" y="725769"/>
                    <a:pt x="570080" y="734960"/>
                  </a:cubicBezTo>
                  <a:cubicBezTo>
                    <a:pt x="581314" y="762876"/>
                    <a:pt x="600718" y="780578"/>
                    <a:pt x="632038" y="782961"/>
                  </a:cubicBezTo>
                  <a:cubicBezTo>
                    <a:pt x="669145" y="785344"/>
                    <a:pt x="698763" y="772748"/>
                    <a:pt x="705911" y="731556"/>
                  </a:cubicBezTo>
                  <a:cubicBezTo>
                    <a:pt x="708975" y="713513"/>
                    <a:pt x="707954" y="695130"/>
                    <a:pt x="708975" y="677087"/>
                  </a:cubicBezTo>
                  <a:cubicBezTo>
                    <a:pt x="709316" y="670619"/>
                    <a:pt x="706933" y="668576"/>
                    <a:pt x="700464" y="668917"/>
                  </a:cubicBezTo>
                  <a:close/>
                  <a:moveTo>
                    <a:pt x="1431370" y="412912"/>
                  </a:moveTo>
                  <a:cubicBezTo>
                    <a:pt x="1447370" y="436061"/>
                    <a:pt x="1458945" y="460573"/>
                    <a:pt x="1468817" y="486104"/>
                  </a:cubicBezTo>
                  <a:cubicBezTo>
                    <a:pt x="1484477" y="525254"/>
                    <a:pt x="1494350" y="566446"/>
                    <a:pt x="1500477" y="607979"/>
                  </a:cubicBezTo>
                  <a:cubicBezTo>
                    <a:pt x="1507627" y="655980"/>
                    <a:pt x="1511031" y="704662"/>
                    <a:pt x="1509328" y="753343"/>
                  </a:cubicBezTo>
                  <a:cubicBezTo>
                    <a:pt x="1506605" y="827897"/>
                    <a:pt x="1497413" y="901431"/>
                    <a:pt x="1477328" y="973602"/>
                  </a:cubicBezTo>
                  <a:cubicBezTo>
                    <a:pt x="1466435" y="1012752"/>
                    <a:pt x="1452817" y="1050880"/>
                    <a:pt x="1434434" y="1086966"/>
                  </a:cubicBezTo>
                  <a:cubicBezTo>
                    <a:pt x="1433072" y="1089349"/>
                    <a:pt x="1431029" y="1091732"/>
                    <a:pt x="1428647" y="1092753"/>
                  </a:cubicBezTo>
                  <a:cubicBezTo>
                    <a:pt x="1373497" y="1118626"/>
                    <a:pt x="1343198" y="1163903"/>
                    <a:pt x="1328900" y="1222117"/>
                  </a:cubicBezTo>
                  <a:cubicBezTo>
                    <a:pt x="1325156" y="1236755"/>
                    <a:pt x="1325156" y="1237096"/>
                    <a:pt x="1310517" y="1238117"/>
                  </a:cubicBezTo>
                  <a:cubicBezTo>
                    <a:pt x="1278857" y="1240160"/>
                    <a:pt x="1247537" y="1241862"/>
                    <a:pt x="1215877" y="1243564"/>
                  </a:cubicBezTo>
                  <a:cubicBezTo>
                    <a:pt x="1177749" y="1245607"/>
                    <a:pt x="1139280" y="1247990"/>
                    <a:pt x="1101152" y="1250373"/>
                  </a:cubicBezTo>
                  <a:cubicBezTo>
                    <a:pt x="1072896" y="1251735"/>
                    <a:pt x="1044981" y="1253096"/>
                    <a:pt x="1017065" y="1254798"/>
                  </a:cubicBezTo>
                  <a:cubicBezTo>
                    <a:pt x="977235" y="1257181"/>
                    <a:pt x="937064" y="1259565"/>
                    <a:pt x="897234" y="1261947"/>
                  </a:cubicBezTo>
                  <a:cubicBezTo>
                    <a:pt x="869659" y="1263309"/>
                    <a:pt x="841744" y="1265012"/>
                    <a:pt x="814168" y="1266373"/>
                  </a:cubicBezTo>
                  <a:cubicBezTo>
                    <a:pt x="782849" y="1268075"/>
                    <a:pt x="751529" y="1269777"/>
                    <a:pt x="720209" y="1271480"/>
                  </a:cubicBezTo>
                  <a:cubicBezTo>
                    <a:pt x="718848" y="1271480"/>
                    <a:pt x="717145" y="1271139"/>
                    <a:pt x="715103" y="1271139"/>
                  </a:cubicBezTo>
                  <a:cubicBezTo>
                    <a:pt x="715103" y="1268075"/>
                    <a:pt x="715103" y="1265692"/>
                    <a:pt x="715103" y="1262969"/>
                  </a:cubicBezTo>
                  <a:cubicBezTo>
                    <a:pt x="715103" y="1179904"/>
                    <a:pt x="715103" y="1096498"/>
                    <a:pt x="715103" y="1013433"/>
                  </a:cubicBezTo>
                  <a:cubicBezTo>
                    <a:pt x="715103" y="1008326"/>
                    <a:pt x="716465" y="1004922"/>
                    <a:pt x="720550" y="1001177"/>
                  </a:cubicBezTo>
                  <a:cubicBezTo>
                    <a:pt x="796466" y="934112"/>
                    <a:pt x="872723" y="867047"/>
                    <a:pt x="948639" y="799982"/>
                  </a:cubicBezTo>
                  <a:cubicBezTo>
                    <a:pt x="960554" y="789429"/>
                    <a:pt x="972469" y="778875"/>
                    <a:pt x="984724" y="768322"/>
                  </a:cubicBezTo>
                  <a:cubicBezTo>
                    <a:pt x="988469" y="765258"/>
                    <a:pt x="989490" y="762535"/>
                    <a:pt x="988128" y="757769"/>
                  </a:cubicBezTo>
                  <a:cubicBezTo>
                    <a:pt x="978597" y="721683"/>
                    <a:pt x="982342" y="686278"/>
                    <a:pt x="1006853" y="658022"/>
                  </a:cubicBezTo>
                  <a:cubicBezTo>
                    <a:pt x="1032044" y="629086"/>
                    <a:pt x="1062683" y="605256"/>
                    <a:pt x="1104896" y="607298"/>
                  </a:cubicBezTo>
                  <a:cubicBezTo>
                    <a:pt x="1140301" y="609000"/>
                    <a:pt x="1169579" y="625001"/>
                    <a:pt x="1195451" y="648831"/>
                  </a:cubicBezTo>
                  <a:cubicBezTo>
                    <a:pt x="1213834" y="665852"/>
                    <a:pt x="1218600" y="688661"/>
                    <a:pt x="1225069" y="711130"/>
                  </a:cubicBezTo>
                  <a:cubicBezTo>
                    <a:pt x="1234260" y="743471"/>
                    <a:pt x="1227111" y="772748"/>
                    <a:pt x="1210771" y="800663"/>
                  </a:cubicBezTo>
                  <a:cubicBezTo>
                    <a:pt x="1204643" y="810876"/>
                    <a:pt x="1199196" y="821089"/>
                    <a:pt x="1193409" y="831302"/>
                  </a:cubicBezTo>
                  <a:cubicBezTo>
                    <a:pt x="1178089" y="857174"/>
                    <a:pt x="1174004" y="885771"/>
                    <a:pt x="1172983" y="915388"/>
                  </a:cubicBezTo>
                  <a:cubicBezTo>
                    <a:pt x="1172642" y="924580"/>
                    <a:pt x="1171621" y="933772"/>
                    <a:pt x="1170260" y="942623"/>
                  </a:cubicBezTo>
                  <a:cubicBezTo>
                    <a:pt x="1167536" y="957942"/>
                    <a:pt x="1159365" y="969177"/>
                    <a:pt x="1144727" y="974964"/>
                  </a:cubicBezTo>
                  <a:cubicBezTo>
                    <a:pt x="1136216" y="978368"/>
                    <a:pt x="1127365" y="982113"/>
                    <a:pt x="1118173" y="982794"/>
                  </a:cubicBezTo>
                  <a:cubicBezTo>
                    <a:pt x="1100811" y="984156"/>
                    <a:pt x="1087535" y="974964"/>
                    <a:pt x="1079024" y="960666"/>
                  </a:cubicBezTo>
                  <a:cubicBezTo>
                    <a:pt x="1073917" y="952496"/>
                    <a:pt x="1071875" y="942623"/>
                    <a:pt x="1069151" y="933431"/>
                  </a:cubicBezTo>
                  <a:cubicBezTo>
                    <a:pt x="1067789" y="929006"/>
                    <a:pt x="1066428" y="926963"/>
                    <a:pt x="1062002" y="927304"/>
                  </a:cubicBezTo>
                  <a:cubicBezTo>
                    <a:pt x="1056215" y="927644"/>
                    <a:pt x="1050087" y="927984"/>
                    <a:pt x="1043278" y="928325"/>
                  </a:cubicBezTo>
                  <a:cubicBezTo>
                    <a:pt x="1045662" y="954198"/>
                    <a:pt x="1048726" y="978709"/>
                    <a:pt x="1071875" y="994368"/>
                  </a:cubicBezTo>
                  <a:cubicBezTo>
                    <a:pt x="1097407" y="1012071"/>
                    <a:pt x="1124642" y="1011390"/>
                    <a:pt x="1151536" y="998794"/>
                  </a:cubicBezTo>
                  <a:cubicBezTo>
                    <a:pt x="1162770" y="993688"/>
                    <a:pt x="1174004" y="987219"/>
                    <a:pt x="1182855" y="979049"/>
                  </a:cubicBezTo>
                  <a:cubicBezTo>
                    <a:pt x="1188983" y="973262"/>
                    <a:pt x="1193409" y="963389"/>
                    <a:pt x="1195111" y="954879"/>
                  </a:cubicBezTo>
                  <a:cubicBezTo>
                    <a:pt x="1198856" y="936495"/>
                    <a:pt x="1201579" y="917431"/>
                    <a:pt x="1202260" y="898707"/>
                  </a:cubicBezTo>
                  <a:cubicBezTo>
                    <a:pt x="1203281" y="872494"/>
                    <a:pt x="1210430" y="849004"/>
                    <a:pt x="1224729" y="827217"/>
                  </a:cubicBezTo>
                  <a:cubicBezTo>
                    <a:pt x="1238686" y="806110"/>
                    <a:pt x="1248559" y="783301"/>
                    <a:pt x="1252303" y="758450"/>
                  </a:cubicBezTo>
                  <a:cubicBezTo>
                    <a:pt x="1255707" y="738024"/>
                    <a:pt x="1255026" y="717598"/>
                    <a:pt x="1249920" y="697172"/>
                  </a:cubicBezTo>
                  <a:cubicBezTo>
                    <a:pt x="1244133" y="674363"/>
                    <a:pt x="1233920" y="655640"/>
                    <a:pt x="1217920" y="638958"/>
                  </a:cubicBezTo>
                  <a:cubicBezTo>
                    <a:pt x="1209749" y="630448"/>
                    <a:pt x="1202600" y="620916"/>
                    <a:pt x="1194770" y="611383"/>
                  </a:cubicBezTo>
                  <a:cubicBezTo>
                    <a:pt x="1273750" y="544999"/>
                    <a:pt x="1352390" y="478956"/>
                    <a:pt x="1431370" y="412912"/>
                  </a:cubicBezTo>
                  <a:close/>
                  <a:moveTo>
                    <a:pt x="926851" y="166440"/>
                  </a:moveTo>
                  <a:cubicBezTo>
                    <a:pt x="966682" y="168823"/>
                    <a:pt x="1006512" y="172568"/>
                    <a:pt x="1046002" y="177334"/>
                  </a:cubicBezTo>
                  <a:cubicBezTo>
                    <a:pt x="1097407" y="183462"/>
                    <a:pt x="1147791" y="195717"/>
                    <a:pt x="1196813" y="212058"/>
                  </a:cubicBezTo>
                  <a:cubicBezTo>
                    <a:pt x="1248559" y="229079"/>
                    <a:pt x="1297921" y="250526"/>
                    <a:pt x="1340816" y="284910"/>
                  </a:cubicBezTo>
                  <a:cubicBezTo>
                    <a:pt x="1349327" y="291719"/>
                    <a:pt x="1356816" y="299208"/>
                    <a:pt x="1365327" y="307038"/>
                  </a:cubicBezTo>
                  <a:cubicBezTo>
                    <a:pt x="1348646" y="320315"/>
                    <a:pt x="1332646" y="332570"/>
                    <a:pt x="1316985" y="345166"/>
                  </a:cubicBezTo>
                  <a:cubicBezTo>
                    <a:pt x="1236984" y="410189"/>
                    <a:pt x="1156983" y="475211"/>
                    <a:pt x="1077322" y="540574"/>
                  </a:cubicBezTo>
                  <a:cubicBezTo>
                    <a:pt x="954767" y="640660"/>
                    <a:pt x="832552" y="741769"/>
                    <a:pt x="706592" y="837770"/>
                  </a:cubicBezTo>
                  <a:cubicBezTo>
                    <a:pt x="695698" y="846281"/>
                    <a:pt x="684805" y="854111"/>
                    <a:pt x="673911" y="862622"/>
                  </a:cubicBezTo>
                  <a:cubicBezTo>
                    <a:pt x="670507" y="865345"/>
                    <a:pt x="667443" y="866026"/>
                    <a:pt x="663357" y="863984"/>
                  </a:cubicBezTo>
                  <a:cubicBezTo>
                    <a:pt x="581995" y="826536"/>
                    <a:pt x="500631" y="789089"/>
                    <a:pt x="419269" y="751982"/>
                  </a:cubicBezTo>
                  <a:cubicBezTo>
                    <a:pt x="414843" y="749939"/>
                    <a:pt x="413821" y="747556"/>
                    <a:pt x="414162" y="743131"/>
                  </a:cubicBezTo>
                  <a:cubicBezTo>
                    <a:pt x="417226" y="699555"/>
                    <a:pt x="419609" y="656321"/>
                    <a:pt x="423013" y="612745"/>
                  </a:cubicBezTo>
                  <a:cubicBezTo>
                    <a:pt x="424375" y="596405"/>
                    <a:pt x="428120" y="579724"/>
                    <a:pt x="430843" y="563383"/>
                  </a:cubicBezTo>
                  <a:cubicBezTo>
                    <a:pt x="431524" y="558617"/>
                    <a:pt x="434247" y="556914"/>
                    <a:pt x="439354" y="557255"/>
                  </a:cubicBezTo>
                  <a:cubicBezTo>
                    <a:pt x="462503" y="558957"/>
                    <a:pt x="485653" y="560660"/>
                    <a:pt x="508802" y="561680"/>
                  </a:cubicBezTo>
                  <a:cubicBezTo>
                    <a:pt x="537738" y="563042"/>
                    <a:pt x="566675" y="564064"/>
                    <a:pt x="595612" y="564404"/>
                  </a:cubicBezTo>
                  <a:cubicBezTo>
                    <a:pt x="620464" y="565085"/>
                    <a:pt x="644974" y="564745"/>
                    <a:pt x="669826" y="564404"/>
                  </a:cubicBezTo>
                  <a:cubicBezTo>
                    <a:pt x="691273" y="564064"/>
                    <a:pt x="713060" y="562702"/>
                    <a:pt x="734508" y="562021"/>
                  </a:cubicBezTo>
                  <a:cubicBezTo>
                    <a:pt x="739274" y="561680"/>
                    <a:pt x="740976" y="559979"/>
                    <a:pt x="740976" y="554872"/>
                  </a:cubicBezTo>
                  <a:cubicBezTo>
                    <a:pt x="740295" y="549425"/>
                    <a:pt x="739955" y="543979"/>
                    <a:pt x="739955" y="538531"/>
                  </a:cubicBezTo>
                  <a:cubicBezTo>
                    <a:pt x="739955" y="533084"/>
                    <a:pt x="737912" y="531383"/>
                    <a:pt x="732465" y="531722"/>
                  </a:cubicBezTo>
                  <a:cubicBezTo>
                    <a:pt x="708975" y="533084"/>
                    <a:pt x="685826" y="534106"/>
                    <a:pt x="662676" y="534787"/>
                  </a:cubicBezTo>
                  <a:cubicBezTo>
                    <a:pt x="637145" y="535468"/>
                    <a:pt x="611953" y="536489"/>
                    <a:pt x="586420" y="536489"/>
                  </a:cubicBezTo>
                  <a:cubicBezTo>
                    <a:pt x="555100" y="536829"/>
                    <a:pt x="523781" y="537170"/>
                    <a:pt x="492801" y="535808"/>
                  </a:cubicBezTo>
                  <a:cubicBezTo>
                    <a:pt x="450247" y="534106"/>
                    <a:pt x="407694" y="532403"/>
                    <a:pt x="366162" y="521510"/>
                  </a:cubicBezTo>
                  <a:cubicBezTo>
                    <a:pt x="354927" y="518446"/>
                    <a:pt x="344374" y="512999"/>
                    <a:pt x="333820" y="508233"/>
                  </a:cubicBezTo>
                  <a:cubicBezTo>
                    <a:pt x="329394" y="506191"/>
                    <a:pt x="327693" y="502105"/>
                    <a:pt x="327693" y="496999"/>
                  </a:cubicBezTo>
                  <a:cubicBezTo>
                    <a:pt x="328033" y="472828"/>
                    <a:pt x="327012" y="448317"/>
                    <a:pt x="328374" y="423806"/>
                  </a:cubicBezTo>
                  <a:cubicBezTo>
                    <a:pt x="330416" y="385337"/>
                    <a:pt x="341310" y="349932"/>
                    <a:pt x="370927" y="322698"/>
                  </a:cubicBezTo>
                  <a:cubicBezTo>
                    <a:pt x="393736" y="301932"/>
                    <a:pt x="419269" y="285931"/>
                    <a:pt x="446162" y="271293"/>
                  </a:cubicBezTo>
                  <a:cubicBezTo>
                    <a:pt x="507100" y="238612"/>
                    <a:pt x="572122" y="217164"/>
                    <a:pt x="638846" y="200483"/>
                  </a:cubicBezTo>
                  <a:cubicBezTo>
                    <a:pt x="691613" y="187547"/>
                    <a:pt x="745061" y="178355"/>
                    <a:pt x="799190" y="172227"/>
                  </a:cubicBezTo>
                  <a:cubicBezTo>
                    <a:pt x="820637" y="169844"/>
                    <a:pt x="842424" y="168483"/>
                    <a:pt x="864212" y="167461"/>
                  </a:cubicBezTo>
                  <a:cubicBezTo>
                    <a:pt x="885319" y="166440"/>
                    <a:pt x="906085" y="165078"/>
                    <a:pt x="926851" y="166440"/>
                  </a:cubicBezTo>
                  <a:close/>
                  <a:moveTo>
                    <a:pt x="851187" y="781"/>
                  </a:moveTo>
                  <a:cubicBezTo>
                    <a:pt x="1254341" y="-16175"/>
                    <a:pt x="1613544" y="244356"/>
                    <a:pt x="1730610" y="622958"/>
                  </a:cubicBezTo>
                  <a:cubicBezTo>
                    <a:pt x="1864739" y="1057348"/>
                    <a:pt x="1647885" y="1462461"/>
                    <a:pt x="1343539" y="1640847"/>
                  </a:cubicBezTo>
                  <a:cubicBezTo>
                    <a:pt x="1343539" y="1637783"/>
                    <a:pt x="1343539" y="1635060"/>
                    <a:pt x="1343539" y="1632677"/>
                  </a:cubicBezTo>
                  <a:cubicBezTo>
                    <a:pt x="1343539" y="1543143"/>
                    <a:pt x="1343539" y="1453270"/>
                    <a:pt x="1343539" y="1363736"/>
                  </a:cubicBezTo>
                  <a:cubicBezTo>
                    <a:pt x="1343539" y="1354204"/>
                    <a:pt x="1343539" y="1354204"/>
                    <a:pt x="1353072" y="1354204"/>
                  </a:cubicBezTo>
                  <a:cubicBezTo>
                    <a:pt x="1355795" y="1354204"/>
                    <a:pt x="1358178" y="1354204"/>
                    <a:pt x="1360901" y="1354204"/>
                  </a:cubicBezTo>
                  <a:cubicBezTo>
                    <a:pt x="1373838" y="1354204"/>
                    <a:pt x="1373497" y="1354204"/>
                    <a:pt x="1375200" y="1341608"/>
                  </a:cubicBezTo>
                  <a:cubicBezTo>
                    <a:pt x="1379625" y="1310969"/>
                    <a:pt x="1384392" y="1279990"/>
                    <a:pt x="1388817" y="1249351"/>
                  </a:cubicBezTo>
                  <a:cubicBezTo>
                    <a:pt x="1389498" y="1244585"/>
                    <a:pt x="1390179" y="1239819"/>
                    <a:pt x="1390860" y="1234032"/>
                  </a:cubicBezTo>
                  <a:cubicBezTo>
                    <a:pt x="1381668" y="1234032"/>
                    <a:pt x="1372816" y="1233691"/>
                    <a:pt x="1363966" y="1234032"/>
                  </a:cubicBezTo>
                  <a:cubicBezTo>
                    <a:pt x="1358178" y="1234372"/>
                    <a:pt x="1356476" y="1232330"/>
                    <a:pt x="1356476" y="1226883"/>
                  </a:cubicBezTo>
                  <a:cubicBezTo>
                    <a:pt x="1355795" y="1203393"/>
                    <a:pt x="1366008" y="1183648"/>
                    <a:pt x="1379625" y="1165605"/>
                  </a:cubicBezTo>
                  <a:cubicBezTo>
                    <a:pt x="1395966" y="1144158"/>
                    <a:pt x="1415711" y="1127136"/>
                    <a:pt x="1441924" y="1118966"/>
                  </a:cubicBezTo>
                  <a:cubicBezTo>
                    <a:pt x="1443967" y="1118285"/>
                    <a:pt x="1446350" y="1116243"/>
                    <a:pt x="1447371" y="1114200"/>
                  </a:cubicBezTo>
                  <a:cubicBezTo>
                    <a:pt x="1478350" y="1056667"/>
                    <a:pt x="1504564" y="997432"/>
                    <a:pt x="1517841" y="933431"/>
                  </a:cubicBezTo>
                  <a:cubicBezTo>
                    <a:pt x="1524649" y="900409"/>
                    <a:pt x="1529415" y="867047"/>
                    <a:pt x="1533841" y="833684"/>
                  </a:cubicBezTo>
                  <a:cubicBezTo>
                    <a:pt x="1539628" y="791811"/>
                    <a:pt x="1540990" y="749599"/>
                    <a:pt x="1537926" y="707385"/>
                  </a:cubicBezTo>
                  <a:cubicBezTo>
                    <a:pt x="1535543" y="670959"/>
                    <a:pt x="1531457" y="634192"/>
                    <a:pt x="1526011" y="597766"/>
                  </a:cubicBezTo>
                  <a:cubicBezTo>
                    <a:pt x="1516138" y="528999"/>
                    <a:pt x="1491287" y="464998"/>
                    <a:pt x="1462691" y="402359"/>
                  </a:cubicBezTo>
                  <a:cubicBezTo>
                    <a:pt x="1459286" y="395210"/>
                    <a:pt x="1459967" y="390784"/>
                    <a:pt x="1466095" y="386699"/>
                  </a:cubicBezTo>
                  <a:cubicBezTo>
                    <a:pt x="1477329" y="379549"/>
                    <a:pt x="1478010" y="370358"/>
                    <a:pt x="1473925" y="358102"/>
                  </a:cubicBezTo>
                  <a:cubicBezTo>
                    <a:pt x="1462691" y="323719"/>
                    <a:pt x="1441924" y="297846"/>
                    <a:pt x="1412307" y="278442"/>
                  </a:cubicBezTo>
                  <a:cubicBezTo>
                    <a:pt x="1410264" y="277080"/>
                    <a:pt x="1405838" y="276739"/>
                    <a:pt x="1404136" y="278101"/>
                  </a:cubicBezTo>
                  <a:cubicBezTo>
                    <a:pt x="1391540" y="288314"/>
                    <a:pt x="1382349" y="285250"/>
                    <a:pt x="1369753" y="275378"/>
                  </a:cubicBezTo>
                  <a:cubicBezTo>
                    <a:pt x="1308475" y="226356"/>
                    <a:pt x="1237666" y="195376"/>
                    <a:pt x="1162771" y="173929"/>
                  </a:cubicBezTo>
                  <a:cubicBezTo>
                    <a:pt x="1116132" y="160653"/>
                    <a:pt x="1068471" y="150780"/>
                    <a:pt x="1020130" y="145673"/>
                  </a:cubicBezTo>
                  <a:cubicBezTo>
                    <a:pt x="978257" y="141247"/>
                    <a:pt x="935703" y="137843"/>
                    <a:pt x="893489" y="136822"/>
                  </a:cubicBezTo>
                  <a:cubicBezTo>
                    <a:pt x="863532" y="136142"/>
                    <a:pt x="833233" y="139886"/>
                    <a:pt x="803275" y="142950"/>
                  </a:cubicBezTo>
                  <a:cubicBezTo>
                    <a:pt x="755614" y="148057"/>
                    <a:pt x="708635" y="156567"/>
                    <a:pt x="661996" y="168142"/>
                  </a:cubicBezTo>
                  <a:cubicBezTo>
                    <a:pt x="586761" y="186866"/>
                    <a:pt x="513908" y="212738"/>
                    <a:pt x="445142" y="248824"/>
                  </a:cubicBezTo>
                  <a:cubicBezTo>
                    <a:pt x="416886" y="263462"/>
                    <a:pt x="388970" y="279803"/>
                    <a:pt x="362076" y="297165"/>
                  </a:cubicBezTo>
                  <a:cubicBezTo>
                    <a:pt x="340970" y="310783"/>
                    <a:pt x="328714" y="332230"/>
                    <a:pt x="319182" y="354698"/>
                  </a:cubicBezTo>
                  <a:cubicBezTo>
                    <a:pt x="301479" y="396231"/>
                    <a:pt x="298756" y="439465"/>
                    <a:pt x="301820" y="483721"/>
                  </a:cubicBezTo>
                  <a:cubicBezTo>
                    <a:pt x="302841" y="498020"/>
                    <a:pt x="305224" y="511978"/>
                    <a:pt x="306586" y="525935"/>
                  </a:cubicBezTo>
                  <a:cubicBezTo>
                    <a:pt x="306926" y="530701"/>
                    <a:pt x="308969" y="532744"/>
                    <a:pt x="313394" y="533765"/>
                  </a:cubicBezTo>
                  <a:cubicBezTo>
                    <a:pt x="341991" y="540233"/>
                    <a:pt x="370928" y="547382"/>
                    <a:pt x="399864" y="553850"/>
                  </a:cubicBezTo>
                  <a:cubicBezTo>
                    <a:pt x="404630" y="554872"/>
                    <a:pt x="404971" y="557255"/>
                    <a:pt x="404630" y="561000"/>
                  </a:cubicBezTo>
                  <a:cubicBezTo>
                    <a:pt x="403269" y="578362"/>
                    <a:pt x="401566" y="595723"/>
                    <a:pt x="399864" y="613085"/>
                  </a:cubicBezTo>
                  <a:cubicBezTo>
                    <a:pt x="397821" y="636916"/>
                    <a:pt x="394758" y="660746"/>
                    <a:pt x="393396" y="684576"/>
                  </a:cubicBezTo>
                  <a:cubicBezTo>
                    <a:pt x="391694" y="712491"/>
                    <a:pt x="382502" y="737683"/>
                    <a:pt x="370928" y="762535"/>
                  </a:cubicBezTo>
                  <a:cubicBezTo>
                    <a:pt x="356629" y="792833"/>
                    <a:pt x="341991" y="823131"/>
                    <a:pt x="327693" y="853430"/>
                  </a:cubicBezTo>
                  <a:cubicBezTo>
                    <a:pt x="311352" y="887813"/>
                    <a:pt x="295011" y="921856"/>
                    <a:pt x="279011" y="956580"/>
                  </a:cubicBezTo>
                  <a:cubicBezTo>
                    <a:pt x="268458" y="979729"/>
                    <a:pt x="259947" y="1003901"/>
                    <a:pt x="256202" y="1029432"/>
                  </a:cubicBezTo>
                  <a:cubicBezTo>
                    <a:pt x="250415" y="1071646"/>
                    <a:pt x="255181" y="1112838"/>
                    <a:pt x="271862" y="1152328"/>
                  </a:cubicBezTo>
                  <a:cubicBezTo>
                    <a:pt x="293649" y="1204074"/>
                    <a:pt x="327693" y="1246628"/>
                    <a:pt x="368204" y="1284416"/>
                  </a:cubicBezTo>
                  <a:cubicBezTo>
                    <a:pt x="428460" y="1340587"/>
                    <a:pt x="497227" y="1383821"/>
                    <a:pt x="574505" y="1412418"/>
                  </a:cubicBezTo>
                  <a:cubicBezTo>
                    <a:pt x="622165" y="1430120"/>
                    <a:pt x="670847" y="1441014"/>
                    <a:pt x="721912" y="1439312"/>
                  </a:cubicBezTo>
                  <a:cubicBezTo>
                    <a:pt x="733487" y="1438971"/>
                    <a:pt x="733487" y="1438971"/>
                    <a:pt x="733487" y="1427056"/>
                  </a:cubicBezTo>
                  <a:cubicBezTo>
                    <a:pt x="733487" y="1418546"/>
                    <a:pt x="733487" y="1409694"/>
                    <a:pt x="733487" y="1401184"/>
                  </a:cubicBezTo>
                  <a:cubicBezTo>
                    <a:pt x="733487" y="1397098"/>
                    <a:pt x="734168" y="1394716"/>
                    <a:pt x="739274" y="1394375"/>
                  </a:cubicBezTo>
                  <a:cubicBezTo>
                    <a:pt x="756295" y="1393354"/>
                    <a:pt x="773317" y="1391652"/>
                    <a:pt x="791020" y="1389950"/>
                  </a:cubicBezTo>
                  <a:cubicBezTo>
                    <a:pt x="791020" y="1515228"/>
                    <a:pt x="791020" y="1639826"/>
                    <a:pt x="791020" y="1764424"/>
                  </a:cubicBezTo>
                  <a:cubicBezTo>
                    <a:pt x="450248" y="1733785"/>
                    <a:pt x="97561" y="1468930"/>
                    <a:pt x="17560" y="1055646"/>
                  </a:cubicBezTo>
                  <a:cubicBezTo>
                    <a:pt x="-28738" y="815983"/>
                    <a:pt x="16539" y="592319"/>
                    <a:pt x="153052" y="390103"/>
                  </a:cubicBezTo>
                  <a:cubicBezTo>
                    <a:pt x="280033" y="202526"/>
                    <a:pt x="455695" y="78949"/>
                    <a:pt x="676294" y="25501"/>
                  </a:cubicBezTo>
                  <a:cubicBezTo>
                    <a:pt x="735103" y="11288"/>
                    <a:pt x="793594" y="3203"/>
                    <a:pt x="851187" y="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25"/>
          <p:cNvSpPr txBox="1"/>
          <p:nvPr/>
        </p:nvSpPr>
        <p:spPr>
          <a:xfrm>
            <a:off x="794059" y="1798885"/>
            <a:ext cx="53160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25"/>
          <p:cNvSpPr txBox="1"/>
          <p:nvPr/>
        </p:nvSpPr>
        <p:spPr>
          <a:xfrm>
            <a:off x="2608537" y="3570714"/>
            <a:ext cx="137160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5"/>
          <p:cNvSpPr txBox="1"/>
          <p:nvPr/>
        </p:nvSpPr>
        <p:spPr>
          <a:xfrm>
            <a:off x="874197" y="2447944"/>
            <a:ext cx="52095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5"/>
          <p:cNvSpPr txBox="1"/>
          <p:nvPr/>
        </p:nvSpPr>
        <p:spPr>
          <a:xfrm>
            <a:off x="955129" y="3570714"/>
            <a:ext cx="1371600" cy="307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2019-nCoV</a:t>
            </a:r>
            <a:endParaRPr/>
          </a:p>
        </p:txBody>
      </p:sp>
      <p:sp>
        <p:nvSpPr>
          <p:cNvPr id="1139" name="Google Shape;1139;p25"/>
          <p:cNvSpPr txBox="1"/>
          <p:nvPr/>
        </p:nvSpPr>
        <p:spPr>
          <a:xfrm>
            <a:off x="4261945" y="3570714"/>
            <a:ext cx="1371600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1140" name="Google Shape;1140;p25"/>
          <p:cNvSpPr/>
          <p:nvPr/>
        </p:nvSpPr>
        <p:spPr>
          <a:xfrm>
            <a:off x="950024" y="4282295"/>
            <a:ext cx="576064" cy="576064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25"/>
          <p:cNvSpPr txBox="1"/>
          <p:nvPr/>
        </p:nvSpPr>
        <p:spPr>
          <a:xfrm>
            <a:off x="1704932" y="4247164"/>
            <a:ext cx="39269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25"/>
          <p:cNvSpPr/>
          <p:nvPr/>
        </p:nvSpPr>
        <p:spPr>
          <a:xfrm>
            <a:off x="950128" y="5289056"/>
            <a:ext cx="576064" cy="576064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25"/>
          <p:cNvSpPr txBox="1"/>
          <p:nvPr/>
        </p:nvSpPr>
        <p:spPr>
          <a:xfrm>
            <a:off x="1704932" y="5253925"/>
            <a:ext cx="39269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25"/>
          <p:cNvSpPr/>
          <p:nvPr/>
        </p:nvSpPr>
        <p:spPr>
          <a:xfrm>
            <a:off x="1129788" y="5425958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25"/>
          <p:cNvSpPr/>
          <p:nvPr/>
        </p:nvSpPr>
        <p:spPr>
          <a:xfrm>
            <a:off x="1032795" y="4442820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26"/>
          <p:cNvGrpSpPr/>
          <p:nvPr/>
        </p:nvGrpSpPr>
        <p:grpSpPr>
          <a:xfrm>
            <a:off x="1356394" y="4754575"/>
            <a:ext cx="1291681" cy="722105"/>
            <a:chOff x="1326485" y="4687899"/>
            <a:chExt cx="1291681" cy="722105"/>
          </a:xfrm>
        </p:grpSpPr>
        <p:sp>
          <p:nvSpPr>
            <p:cNvPr id="1151" name="Google Shape;1151;p26"/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6"/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60%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3" name="Google Shape;1153;p26"/>
          <p:cNvGrpSpPr/>
          <p:nvPr/>
        </p:nvGrpSpPr>
        <p:grpSpPr>
          <a:xfrm>
            <a:off x="4056353" y="4745510"/>
            <a:ext cx="1336251" cy="740235"/>
            <a:chOff x="4063676" y="4678833"/>
            <a:chExt cx="1336251" cy="740235"/>
          </a:xfrm>
        </p:grpSpPr>
        <p:sp>
          <p:nvSpPr>
            <p:cNvPr id="1154" name="Google Shape;1154;p26"/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6"/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40%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6" name="Google Shape;1156;p26"/>
          <p:cNvGrpSpPr/>
          <p:nvPr/>
        </p:nvGrpSpPr>
        <p:grpSpPr>
          <a:xfrm>
            <a:off x="756203" y="5580554"/>
            <a:ext cx="2492060" cy="738664"/>
            <a:chOff x="2551705" y="4283314"/>
            <a:chExt cx="2357003" cy="738664"/>
          </a:xfrm>
        </p:grpSpPr>
        <p:sp>
          <p:nvSpPr>
            <p:cNvPr id="1157" name="Google Shape;1157;p26"/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9" name="Google Shape;1159;p26"/>
          <p:cNvGrpSpPr/>
          <p:nvPr/>
        </p:nvGrpSpPr>
        <p:grpSpPr>
          <a:xfrm>
            <a:off x="3478447" y="5580554"/>
            <a:ext cx="2492060" cy="738664"/>
            <a:chOff x="2551705" y="4283314"/>
            <a:chExt cx="2357003" cy="738664"/>
          </a:xfrm>
        </p:grpSpPr>
        <p:sp>
          <p:nvSpPr>
            <p:cNvPr id="1160" name="Google Shape;1160;p26"/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2" name="Google Shape;1162;p26"/>
          <p:cNvSpPr txBox="1"/>
          <p:nvPr/>
        </p:nvSpPr>
        <p:spPr>
          <a:xfrm>
            <a:off x="6312024" y="4903448"/>
            <a:ext cx="1368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26"/>
          <p:cNvSpPr txBox="1"/>
          <p:nvPr/>
        </p:nvSpPr>
        <p:spPr>
          <a:xfrm>
            <a:off x="6423873" y="5672889"/>
            <a:ext cx="51741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26"/>
          <p:cNvSpPr txBox="1"/>
          <p:nvPr/>
        </p:nvSpPr>
        <p:spPr>
          <a:xfrm>
            <a:off x="7677511" y="4749653"/>
            <a:ext cx="40829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/>
          </a:p>
        </p:txBody>
      </p:sp>
      <p:grpSp>
        <p:nvGrpSpPr>
          <p:cNvPr id="1165" name="Google Shape;1165;p26"/>
          <p:cNvGrpSpPr/>
          <p:nvPr/>
        </p:nvGrpSpPr>
        <p:grpSpPr>
          <a:xfrm>
            <a:off x="9367422" y="1513752"/>
            <a:ext cx="2393029" cy="770022"/>
            <a:chOff x="5210294" y="837292"/>
            <a:chExt cx="1750034" cy="515626"/>
          </a:xfrm>
        </p:grpSpPr>
        <p:sp>
          <p:nvSpPr>
            <p:cNvPr id="1166" name="Google Shape;1166;p26"/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6"/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1168" name="Google Shape;1168;p26"/>
          <p:cNvGrpSpPr/>
          <p:nvPr/>
        </p:nvGrpSpPr>
        <p:grpSpPr>
          <a:xfrm>
            <a:off x="466725" y="1513752"/>
            <a:ext cx="2354158" cy="770022"/>
            <a:chOff x="5210294" y="837292"/>
            <a:chExt cx="1750034" cy="515625"/>
          </a:xfrm>
        </p:grpSpPr>
        <p:sp>
          <p:nvSpPr>
            <p:cNvPr id="1169" name="Google Shape;1169;p26"/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6"/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sp>
        <p:nvSpPr>
          <p:cNvPr id="1171" name="Google Shape;1171;p26"/>
          <p:cNvSpPr/>
          <p:nvPr/>
        </p:nvSpPr>
        <p:spPr>
          <a:xfrm>
            <a:off x="8433553" y="1538763"/>
            <a:ext cx="720000" cy="7200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26"/>
          <p:cNvSpPr/>
          <p:nvPr/>
        </p:nvSpPr>
        <p:spPr>
          <a:xfrm>
            <a:off x="8433553" y="2479506"/>
            <a:ext cx="720000" cy="7200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26"/>
          <p:cNvSpPr/>
          <p:nvPr/>
        </p:nvSpPr>
        <p:spPr>
          <a:xfrm>
            <a:off x="3038448" y="2479506"/>
            <a:ext cx="720000" cy="7200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26"/>
          <p:cNvSpPr/>
          <p:nvPr/>
        </p:nvSpPr>
        <p:spPr>
          <a:xfrm>
            <a:off x="3038448" y="1538763"/>
            <a:ext cx="720000" cy="7200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26"/>
          <p:cNvSpPr/>
          <p:nvPr/>
        </p:nvSpPr>
        <p:spPr>
          <a:xfrm>
            <a:off x="8624473" y="1756264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26"/>
          <p:cNvSpPr/>
          <p:nvPr/>
        </p:nvSpPr>
        <p:spPr>
          <a:xfrm>
            <a:off x="3229368" y="1731166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26"/>
          <p:cNvSpPr/>
          <p:nvPr/>
        </p:nvSpPr>
        <p:spPr>
          <a:xfrm rot="2942052">
            <a:off x="3241282" y="26723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26"/>
          <p:cNvSpPr/>
          <p:nvPr/>
        </p:nvSpPr>
        <p:spPr>
          <a:xfrm>
            <a:off x="8680422" y="26595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9" name="Google Shape;1179;p26"/>
          <p:cNvGrpSpPr/>
          <p:nvPr/>
        </p:nvGrpSpPr>
        <p:grpSpPr>
          <a:xfrm>
            <a:off x="466725" y="2454495"/>
            <a:ext cx="2354158" cy="770022"/>
            <a:chOff x="5210294" y="837292"/>
            <a:chExt cx="1750034" cy="515625"/>
          </a:xfrm>
        </p:grpSpPr>
        <p:sp>
          <p:nvSpPr>
            <p:cNvPr id="1180" name="Google Shape;1180;p26"/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6"/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grpSp>
        <p:nvGrpSpPr>
          <p:cNvPr id="1182" name="Google Shape;1182;p26"/>
          <p:cNvGrpSpPr/>
          <p:nvPr/>
        </p:nvGrpSpPr>
        <p:grpSpPr>
          <a:xfrm>
            <a:off x="9367422" y="2454495"/>
            <a:ext cx="2393029" cy="770022"/>
            <a:chOff x="5210294" y="837292"/>
            <a:chExt cx="1750034" cy="515626"/>
          </a:xfrm>
        </p:grpSpPr>
        <p:sp>
          <p:nvSpPr>
            <p:cNvPr id="1183" name="Google Shape;1183;p26"/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6"/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</p:grpSp>
      <p:sp>
        <p:nvSpPr>
          <p:cNvPr id="1185" name="Google Shape;1185;p2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186" name="Google Shape;1186;p26"/>
          <p:cNvSpPr>
            <a:spLocks noGrp="1"/>
          </p:cNvSpPr>
          <p:nvPr>
            <p:ph type="pic" idx="2"/>
          </p:nvPr>
        </p:nvSpPr>
        <p:spPr>
          <a:xfrm>
            <a:off x="4040947" y="1671303"/>
            <a:ext cx="4110106" cy="245448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7"/>
          <p:cNvSpPr/>
          <p:nvPr/>
        </p:nvSpPr>
        <p:spPr>
          <a:xfrm>
            <a:off x="86081" y="2723648"/>
            <a:ext cx="6664260" cy="3786304"/>
          </a:xfrm>
          <a:custGeom>
            <a:avLst/>
            <a:gdLst/>
            <a:ahLst/>
            <a:cxnLst/>
            <a:rect l="l" t="t" r="r" b="b"/>
            <a:pathLst>
              <a:path w="4590" h="3458" extrusionOk="0">
                <a:moveTo>
                  <a:pt x="2562" y="3287"/>
                </a:moveTo>
                <a:lnTo>
                  <a:pt x="2574" y="3289"/>
                </a:lnTo>
                <a:lnTo>
                  <a:pt x="2585" y="3292"/>
                </a:lnTo>
                <a:lnTo>
                  <a:pt x="2592" y="3296"/>
                </a:lnTo>
                <a:lnTo>
                  <a:pt x="2593" y="3294"/>
                </a:lnTo>
                <a:lnTo>
                  <a:pt x="2597" y="3292"/>
                </a:lnTo>
                <a:lnTo>
                  <a:pt x="2599" y="3292"/>
                </a:lnTo>
                <a:lnTo>
                  <a:pt x="2600" y="3291"/>
                </a:lnTo>
                <a:lnTo>
                  <a:pt x="2604" y="3289"/>
                </a:lnTo>
                <a:lnTo>
                  <a:pt x="2611" y="3289"/>
                </a:lnTo>
                <a:lnTo>
                  <a:pt x="2620" y="3294"/>
                </a:lnTo>
                <a:lnTo>
                  <a:pt x="2628" y="3299"/>
                </a:lnTo>
                <a:lnTo>
                  <a:pt x="2635" y="3305"/>
                </a:lnTo>
                <a:lnTo>
                  <a:pt x="2640" y="3315"/>
                </a:lnTo>
                <a:lnTo>
                  <a:pt x="2639" y="3319"/>
                </a:lnTo>
                <a:lnTo>
                  <a:pt x="2639" y="3322"/>
                </a:lnTo>
                <a:lnTo>
                  <a:pt x="2639" y="3326"/>
                </a:lnTo>
                <a:lnTo>
                  <a:pt x="2640" y="3331"/>
                </a:lnTo>
                <a:lnTo>
                  <a:pt x="2640" y="3338"/>
                </a:lnTo>
                <a:lnTo>
                  <a:pt x="2621" y="3352"/>
                </a:lnTo>
                <a:lnTo>
                  <a:pt x="2607" y="3367"/>
                </a:lnTo>
                <a:lnTo>
                  <a:pt x="2595" y="3387"/>
                </a:lnTo>
                <a:lnTo>
                  <a:pt x="2583" y="3408"/>
                </a:lnTo>
                <a:lnTo>
                  <a:pt x="2579" y="3423"/>
                </a:lnTo>
                <a:lnTo>
                  <a:pt x="2553" y="3427"/>
                </a:lnTo>
                <a:lnTo>
                  <a:pt x="2541" y="3442"/>
                </a:lnTo>
                <a:lnTo>
                  <a:pt x="2510" y="3442"/>
                </a:lnTo>
                <a:lnTo>
                  <a:pt x="2508" y="3444"/>
                </a:lnTo>
                <a:lnTo>
                  <a:pt x="2506" y="3446"/>
                </a:lnTo>
                <a:lnTo>
                  <a:pt x="2504" y="3448"/>
                </a:lnTo>
                <a:lnTo>
                  <a:pt x="2504" y="3449"/>
                </a:lnTo>
                <a:lnTo>
                  <a:pt x="2503" y="3451"/>
                </a:lnTo>
                <a:lnTo>
                  <a:pt x="2503" y="3453"/>
                </a:lnTo>
                <a:lnTo>
                  <a:pt x="2501" y="3455"/>
                </a:lnTo>
                <a:lnTo>
                  <a:pt x="2497" y="3456"/>
                </a:lnTo>
                <a:lnTo>
                  <a:pt x="2492" y="3456"/>
                </a:lnTo>
                <a:lnTo>
                  <a:pt x="2483" y="3458"/>
                </a:lnTo>
                <a:lnTo>
                  <a:pt x="2471" y="3449"/>
                </a:lnTo>
                <a:lnTo>
                  <a:pt x="2457" y="3442"/>
                </a:lnTo>
                <a:lnTo>
                  <a:pt x="2443" y="3439"/>
                </a:lnTo>
                <a:lnTo>
                  <a:pt x="2429" y="3434"/>
                </a:lnTo>
                <a:lnTo>
                  <a:pt x="2415" y="3427"/>
                </a:lnTo>
                <a:lnTo>
                  <a:pt x="2405" y="3418"/>
                </a:lnTo>
                <a:lnTo>
                  <a:pt x="2400" y="3404"/>
                </a:lnTo>
                <a:lnTo>
                  <a:pt x="2401" y="3394"/>
                </a:lnTo>
                <a:lnTo>
                  <a:pt x="2401" y="3380"/>
                </a:lnTo>
                <a:lnTo>
                  <a:pt x="2401" y="3366"/>
                </a:lnTo>
                <a:lnTo>
                  <a:pt x="2401" y="3350"/>
                </a:lnTo>
                <a:lnTo>
                  <a:pt x="2407" y="3338"/>
                </a:lnTo>
                <a:lnTo>
                  <a:pt x="2424" y="3324"/>
                </a:lnTo>
                <a:lnTo>
                  <a:pt x="2443" y="3313"/>
                </a:lnTo>
                <a:lnTo>
                  <a:pt x="2468" y="3308"/>
                </a:lnTo>
                <a:lnTo>
                  <a:pt x="2468" y="3292"/>
                </a:lnTo>
                <a:lnTo>
                  <a:pt x="2475" y="3292"/>
                </a:lnTo>
                <a:lnTo>
                  <a:pt x="2482" y="3294"/>
                </a:lnTo>
                <a:lnTo>
                  <a:pt x="2485" y="3296"/>
                </a:lnTo>
                <a:lnTo>
                  <a:pt x="2490" y="3298"/>
                </a:lnTo>
                <a:lnTo>
                  <a:pt x="2496" y="3299"/>
                </a:lnTo>
                <a:lnTo>
                  <a:pt x="2496" y="3289"/>
                </a:lnTo>
                <a:lnTo>
                  <a:pt x="2508" y="3289"/>
                </a:lnTo>
                <a:lnTo>
                  <a:pt x="2517" y="3291"/>
                </a:lnTo>
                <a:lnTo>
                  <a:pt x="2525" y="3294"/>
                </a:lnTo>
                <a:lnTo>
                  <a:pt x="2538" y="3296"/>
                </a:lnTo>
                <a:lnTo>
                  <a:pt x="2543" y="3296"/>
                </a:lnTo>
                <a:lnTo>
                  <a:pt x="2546" y="3296"/>
                </a:lnTo>
                <a:lnTo>
                  <a:pt x="2548" y="3294"/>
                </a:lnTo>
                <a:lnTo>
                  <a:pt x="2550" y="3292"/>
                </a:lnTo>
                <a:lnTo>
                  <a:pt x="2550" y="3291"/>
                </a:lnTo>
                <a:lnTo>
                  <a:pt x="2551" y="3289"/>
                </a:lnTo>
                <a:lnTo>
                  <a:pt x="2553" y="3289"/>
                </a:lnTo>
                <a:lnTo>
                  <a:pt x="2562" y="3287"/>
                </a:lnTo>
                <a:close/>
                <a:moveTo>
                  <a:pt x="2298" y="3139"/>
                </a:moveTo>
                <a:lnTo>
                  <a:pt x="2305" y="3139"/>
                </a:lnTo>
                <a:lnTo>
                  <a:pt x="2311" y="3141"/>
                </a:lnTo>
                <a:lnTo>
                  <a:pt x="2314" y="3142"/>
                </a:lnTo>
                <a:lnTo>
                  <a:pt x="2316" y="3144"/>
                </a:lnTo>
                <a:lnTo>
                  <a:pt x="2321" y="3144"/>
                </a:lnTo>
                <a:lnTo>
                  <a:pt x="2326" y="3146"/>
                </a:lnTo>
                <a:lnTo>
                  <a:pt x="2325" y="3158"/>
                </a:lnTo>
                <a:lnTo>
                  <a:pt x="2323" y="3168"/>
                </a:lnTo>
                <a:lnTo>
                  <a:pt x="2318" y="3177"/>
                </a:lnTo>
                <a:lnTo>
                  <a:pt x="2314" y="3177"/>
                </a:lnTo>
                <a:lnTo>
                  <a:pt x="2302" y="3182"/>
                </a:lnTo>
                <a:lnTo>
                  <a:pt x="2284" y="3184"/>
                </a:lnTo>
                <a:lnTo>
                  <a:pt x="2284" y="3165"/>
                </a:lnTo>
                <a:lnTo>
                  <a:pt x="2290" y="3163"/>
                </a:lnTo>
                <a:lnTo>
                  <a:pt x="2295" y="3161"/>
                </a:lnTo>
                <a:lnTo>
                  <a:pt x="2297" y="3158"/>
                </a:lnTo>
                <a:lnTo>
                  <a:pt x="2298" y="3153"/>
                </a:lnTo>
                <a:lnTo>
                  <a:pt x="2298" y="3148"/>
                </a:lnTo>
                <a:lnTo>
                  <a:pt x="2298" y="3139"/>
                </a:lnTo>
                <a:close/>
                <a:moveTo>
                  <a:pt x="3693" y="2709"/>
                </a:moveTo>
                <a:lnTo>
                  <a:pt x="3696" y="2713"/>
                </a:lnTo>
                <a:lnTo>
                  <a:pt x="3700" y="2716"/>
                </a:lnTo>
                <a:lnTo>
                  <a:pt x="3703" y="2718"/>
                </a:lnTo>
                <a:lnTo>
                  <a:pt x="3707" y="2722"/>
                </a:lnTo>
                <a:lnTo>
                  <a:pt x="3710" y="2725"/>
                </a:lnTo>
                <a:lnTo>
                  <a:pt x="3714" y="2729"/>
                </a:lnTo>
                <a:lnTo>
                  <a:pt x="3716" y="2736"/>
                </a:lnTo>
                <a:lnTo>
                  <a:pt x="3710" y="2744"/>
                </a:lnTo>
                <a:lnTo>
                  <a:pt x="3709" y="2750"/>
                </a:lnTo>
                <a:lnTo>
                  <a:pt x="3709" y="2755"/>
                </a:lnTo>
                <a:lnTo>
                  <a:pt x="3710" y="2764"/>
                </a:lnTo>
                <a:lnTo>
                  <a:pt x="3709" y="2774"/>
                </a:lnTo>
                <a:lnTo>
                  <a:pt x="3705" y="2779"/>
                </a:lnTo>
                <a:lnTo>
                  <a:pt x="3702" y="2784"/>
                </a:lnTo>
                <a:lnTo>
                  <a:pt x="3696" y="2791"/>
                </a:lnTo>
                <a:lnTo>
                  <a:pt x="3693" y="2797"/>
                </a:lnTo>
                <a:lnTo>
                  <a:pt x="3690" y="2800"/>
                </a:lnTo>
                <a:lnTo>
                  <a:pt x="3684" y="2821"/>
                </a:lnTo>
                <a:lnTo>
                  <a:pt x="3683" y="2842"/>
                </a:lnTo>
                <a:lnTo>
                  <a:pt x="3677" y="2863"/>
                </a:lnTo>
                <a:lnTo>
                  <a:pt x="3667" y="2887"/>
                </a:lnTo>
                <a:lnTo>
                  <a:pt x="3653" y="2908"/>
                </a:lnTo>
                <a:lnTo>
                  <a:pt x="3641" y="2929"/>
                </a:lnTo>
                <a:lnTo>
                  <a:pt x="3630" y="2950"/>
                </a:lnTo>
                <a:lnTo>
                  <a:pt x="3623" y="2978"/>
                </a:lnTo>
                <a:lnTo>
                  <a:pt x="3613" y="2978"/>
                </a:lnTo>
                <a:lnTo>
                  <a:pt x="3607" y="2959"/>
                </a:lnTo>
                <a:lnTo>
                  <a:pt x="3599" y="2943"/>
                </a:lnTo>
                <a:lnTo>
                  <a:pt x="3590" y="2929"/>
                </a:lnTo>
                <a:lnTo>
                  <a:pt x="3580" y="2914"/>
                </a:lnTo>
                <a:lnTo>
                  <a:pt x="3571" y="2898"/>
                </a:lnTo>
                <a:lnTo>
                  <a:pt x="3566" y="2877"/>
                </a:lnTo>
                <a:lnTo>
                  <a:pt x="3571" y="2865"/>
                </a:lnTo>
                <a:lnTo>
                  <a:pt x="3571" y="2851"/>
                </a:lnTo>
                <a:lnTo>
                  <a:pt x="3574" y="2835"/>
                </a:lnTo>
                <a:lnTo>
                  <a:pt x="3583" y="2816"/>
                </a:lnTo>
                <a:lnTo>
                  <a:pt x="3595" y="2795"/>
                </a:lnTo>
                <a:lnTo>
                  <a:pt x="3613" y="2772"/>
                </a:lnTo>
                <a:lnTo>
                  <a:pt x="3632" y="2750"/>
                </a:lnTo>
                <a:lnTo>
                  <a:pt x="3653" y="2730"/>
                </a:lnTo>
                <a:lnTo>
                  <a:pt x="3674" y="2716"/>
                </a:lnTo>
                <a:lnTo>
                  <a:pt x="3693" y="2709"/>
                </a:lnTo>
                <a:close/>
                <a:moveTo>
                  <a:pt x="3770" y="0"/>
                </a:moveTo>
                <a:lnTo>
                  <a:pt x="3792" y="2"/>
                </a:lnTo>
                <a:lnTo>
                  <a:pt x="3808" y="6"/>
                </a:lnTo>
                <a:lnTo>
                  <a:pt x="3822" y="14"/>
                </a:lnTo>
                <a:lnTo>
                  <a:pt x="3836" y="25"/>
                </a:lnTo>
                <a:lnTo>
                  <a:pt x="3850" y="32"/>
                </a:lnTo>
                <a:lnTo>
                  <a:pt x="3868" y="34"/>
                </a:lnTo>
                <a:lnTo>
                  <a:pt x="3883" y="32"/>
                </a:lnTo>
                <a:lnTo>
                  <a:pt x="3899" y="34"/>
                </a:lnTo>
                <a:lnTo>
                  <a:pt x="3916" y="41"/>
                </a:lnTo>
                <a:lnTo>
                  <a:pt x="3918" y="42"/>
                </a:lnTo>
                <a:lnTo>
                  <a:pt x="3918" y="44"/>
                </a:lnTo>
                <a:lnTo>
                  <a:pt x="3918" y="48"/>
                </a:lnTo>
                <a:lnTo>
                  <a:pt x="3918" y="49"/>
                </a:lnTo>
                <a:lnTo>
                  <a:pt x="3918" y="53"/>
                </a:lnTo>
                <a:lnTo>
                  <a:pt x="3920" y="55"/>
                </a:lnTo>
                <a:lnTo>
                  <a:pt x="3923" y="58"/>
                </a:lnTo>
                <a:lnTo>
                  <a:pt x="3927" y="60"/>
                </a:lnTo>
                <a:lnTo>
                  <a:pt x="3930" y="60"/>
                </a:lnTo>
                <a:lnTo>
                  <a:pt x="3932" y="60"/>
                </a:lnTo>
                <a:lnTo>
                  <a:pt x="3936" y="63"/>
                </a:lnTo>
                <a:lnTo>
                  <a:pt x="3939" y="67"/>
                </a:lnTo>
                <a:lnTo>
                  <a:pt x="3941" y="70"/>
                </a:lnTo>
                <a:lnTo>
                  <a:pt x="3943" y="74"/>
                </a:lnTo>
                <a:lnTo>
                  <a:pt x="3943" y="79"/>
                </a:lnTo>
                <a:lnTo>
                  <a:pt x="3943" y="86"/>
                </a:lnTo>
                <a:lnTo>
                  <a:pt x="3948" y="86"/>
                </a:lnTo>
                <a:lnTo>
                  <a:pt x="3951" y="88"/>
                </a:lnTo>
                <a:lnTo>
                  <a:pt x="3955" y="88"/>
                </a:lnTo>
                <a:lnTo>
                  <a:pt x="3958" y="89"/>
                </a:lnTo>
                <a:lnTo>
                  <a:pt x="3964" y="100"/>
                </a:lnTo>
                <a:lnTo>
                  <a:pt x="3967" y="110"/>
                </a:lnTo>
                <a:lnTo>
                  <a:pt x="3969" y="124"/>
                </a:lnTo>
                <a:lnTo>
                  <a:pt x="3984" y="124"/>
                </a:lnTo>
                <a:lnTo>
                  <a:pt x="3984" y="128"/>
                </a:lnTo>
                <a:lnTo>
                  <a:pt x="3984" y="131"/>
                </a:lnTo>
                <a:lnTo>
                  <a:pt x="3983" y="137"/>
                </a:lnTo>
                <a:lnTo>
                  <a:pt x="3981" y="140"/>
                </a:lnTo>
                <a:lnTo>
                  <a:pt x="3981" y="142"/>
                </a:lnTo>
                <a:lnTo>
                  <a:pt x="3981" y="144"/>
                </a:lnTo>
                <a:lnTo>
                  <a:pt x="3986" y="154"/>
                </a:lnTo>
                <a:lnTo>
                  <a:pt x="3995" y="166"/>
                </a:lnTo>
                <a:lnTo>
                  <a:pt x="4005" y="178"/>
                </a:lnTo>
                <a:lnTo>
                  <a:pt x="4012" y="189"/>
                </a:lnTo>
                <a:lnTo>
                  <a:pt x="4016" y="205"/>
                </a:lnTo>
                <a:lnTo>
                  <a:pt x="4018" y="219"/>
                </a:lnTo>
                <a:lnTo>
                  <a:pt x="4023" y="233"/>
                </a:lnTo>
                <a:lnTo>
                  <a:pt x="4033" y="241"/>
                </a:lnTo>
                <a:lnTo>
                  <a:pt x="4044" y="252"/>
                </a:lnTo>
                <a:lnTo>
                  <a:pt x="4054" y="262"/>
                </a:lnTo>
                <a:lnTo>
                  <a:pt x="4060" y="280"/>
                </a:lnTo>
                <a:lnTo>
                  <a:pt x="4063" y="297"/>
                </a:lnTo>
                <a:lnTo>
                  <a:pt x="4070" y="313"/>
                </a:lnTo>
                <a:lnTo>
                  <a:pt x="4080" y="316"/>
                </a:lnTo>
                <a:lnTo>
                  <a:pt x="4084" y="327"/>
                </a:lnTo>
                <a:lnTo>
                  <a:pt x="4082" y="337"/>
                </a:lnTo>
                <a:lnTo>
                  <a:pt x="4080" y="346"/>
                </a:lnTo>
                <a:lnTo>
                  <a:pt x="4080" y="357"/>
                </a:lnTo>
                <a:lnTo>
                  <a:pt x="4087" y="365"/>
                </a:lnTo>
                <a:lnTo>
                  <a:pt x="4103" y="374"/>
                </a:lnTo>
                <a:lnTo>
                  <a:pt x="4117" y="377"/>
                </a:lnTo>
                <a:lnTo>
                  <a:pt x="4129" y="376"/>
                </a:lnTo>
                <a:lnTo>
                  <a:pt x="4142" y="372"/>
                </a:lnTo>
                <a:lnTo>
                  <a:pt x="4154" y="370"/>
                </a:lnTo>
                <a:lnTo>
                  <a:pt x="4170" y="374"/>
                </a:lnTo>
                <a:lnTo>
                  <a:pt x="4171" y="376"/>
                </a:lnTo>
                <a:lnTo>
                  <a:pt x="4175" y="379"/>
                </a:lnTo>
                <a:lnTo>
                  <a:pt x="4178" y="383"/>
                </a:lnTo>
                <a:lnTo>
                  <a:pt x="4182" y="388"/>
                </a:lnTo>
                <a:lnTo>
                  <a:pt x="4185" y="391"/>
                </a:lnTo>
                <a:lnTo>
                  <a:pt x="4189" y="393"/>
                </a:lnTo>
                <a:lnTo>
                  <a:pt x="4194" y="395"/>
                </a:lnTo>
                <a:lnTo>
                  <a:pt x="4199" y="395"/>
                </a:lnTo>
                <a:lnTo>
                  <a:pt x="4203" y="393"/>
                </a:lnTo>
                <a:lnTo>
                  <a:pt x="4204" y="391"/>
                </a:lnTo>
                <a:lnTo>
                  <a:pt x="4208" y="390"/>
                </a:lnTo>
                <a:lnTo>
                  <a:pt x="4210" y="390"/>
                </a:lnTo>
                <a:lnTo>
                  <a:pt x="4211" y="388"/>
                </a:lnTo>
                <a:lnTo>
                  <a:pt x="4215" y="390"/>
                </a:lnTo>
                <a:lnTo>
                  <a:pt x="4231" y="398"/>
                </a:lnTo>
                <a:lnTo>
                  <a:pt x="4241" y="409"/>
                </a:lnTo>
                <a:lnTo>
                  <a:pt x="4252" y="418"/>
                </a:lnTo>
                <a:lnTo>
                  <a:pt x="4266" y="426"/>
                </a:lnTo>
                <a:lnTo>
                  <a:pt x="4281" y="433"/>
                </a:lnTo>
                <a:lnTo>
                  <a:pt x="4304" y="435"/>
                </a:lnTo>
                <a:lnTo>
                  <a:pt x="4300" y="461"/>
                </a:lnTo>
                <a:lnTo>
                  <a:pt x="4304" y="465"/>
                </a:lnTo>
                <a:lnTo>
                  <a:pt x="4306" y="466"/>
                </a:lnTo>
                <a:lnTo>
                  <a:pt x="4307" y="468"/>
                </a:lnTo>
                <a:lnTo>
                  <a:pt x="4309" y="470"/>
                </a:lnTo>
                <a:lnTo>
                  <a:pt x="4313" y="472"/>
                </a:lnTo>
                <a:lnTo>
                  <a:pt x="4320" y="473"/>
                </a:lnTo>
                <a:lnTo>
                  <a:pt x="4320" y="515"/>
                </a:lnTo>
                <a:lnTo>
                  <a:pt x="4328" y="522"/>
                </a:lnTo>
                <a:lnTo>
                  <a:pt x="4334" y="529"/>
                </a:lnTo>
                <a:lnTo>
                  <a:pt x="4337" y="538"/>
                </a:lnTo>
                <a:lnTo>
                  <a:pt x="4344" y="545"/>
                </a:lnTo>
                <a:lnTo>
                  <a:pt x="4353" y="550"/>
                </a:lnTo>
                <a:lnTo>
                  <a:pt x="4365" y="545"/>
                </a:lnTo>
                <a:lnTo>
                  <a:pt x="4377" y="545"/>
                </a:lnTo>
                <a:lnTo>
                  <a:pt x="4391" y="549"/>
                </a:lnTo>
                <a:lnTo>
                  <a:pt x="4407" y="547"/>
                </a:lnTo>
                <a:lnTo>
                  <a:pt x="4417" y="543"/>
                </a:lnTo>
                <a:lnTo>
                  <a:pt x="4428" y="538"/>
                </a:lnTo>
                <a:lnTo>
                  <a:pt x="4442" y="535"/>
                </a:lnTo>
                <a:lnTo>
                  <a:pt x="4444" y="528"/>
                </a:lnTo>
                <a:lnTo>
                  <a:pt x="4444" y="522"/>
                </a:lnTo>
                <a:lnTo>
                  <a:pt x="4447" y="517"/>
                </a:lnTo>
                <a:lnTo>
                  <a:pt x="4449" y="512"/>
                </a:lnTo>
                <a:lnTo>
                  <a:pt x="4459" y="505"/>
                </a:lnTo>
                <a:lnTo>
                  <a:pt x="4473" y="494"/>
                </a:lnTo>
                <a:lnTo>
                  <a:pt x="4491" y="482"/>
                </a:lnTo>
                <a:lnTo>
                  <a:pt x="4510" y="472"/>
                </a:lnTo>
                <a:lnTo>
                  <a:pt x="4527" y="461"/>
                </a:lnTo>
                <a:lnTo>
                  <a:pt x="4545" y="454"/>
                </a:lnTo>
                <a:lnTo>
                  <a:pt x="4557" y="451"/>
                </a:lnTo>
                <a:lnTo>
                  <a:pt x="4562" y="454"/>
                </a:lnTo>
                <a:lnTo>
                  <a:pt x="4567" y="456"/>
                </a:lnTo>
                <a:lnTo>
                  <a:pt x="4573" y="458"/>
                </a:lnTo>
                <a:lnTo>
                  <a:pt x="4574" y="468"/>
                </a:lnTo>
                <a:lnTo>
                  <a:pt x="4573" y="479"/>
                </a:lnTo>
                <a:lnTo>
                  <a:pt x="4573" y="489"/>
                </a:lnTo>
                <a:lnTo>
                  <a:pt x="4576" y="496"/>
                </a:lnTo>
                <a:lnTo>
                  <a:pt x="4580" y="503"/>
                </a:lnTo>
                <a:lnTo>
                  <a:pt x="4585" y="510"/>
                </a:lnTo>
                <a:lnTo>
                  <a:pt x="4590" y="517"/>
                </a:lnTo>
                <a:lnTo>
                  <a:pt x="4590" y="524"/>
                </a:lnTo>
                <a:lnTo>
                  <a:pt x="4588" y="535"/>
                </a:lnTo>
                <a:lnTo>
                  <a:pt x="4580" y="547"/>
                </a:lnTo>
                <a:lnTo>
                  <a:pt x="4576" y="550"/>
                </a:lnTo>
                <a:lnTo>
                  <a:pt x="4573" y="552"/>
                </a:lnTo>
                <a:lnTo>
                  <a:pt x="4569" y="554"/>
                </a:lnTo>
                <a:lnTo>
                  <a:pt x="4566" y="556"/>
                </a:lnTo>
                <a:lnTo>
                  <a:pt x="4564" y="559"/>
                </a:lnTo>
                <a:lnTo>
                  <a:pt x="4562" y="562"/>
                </a:lnTo>
                <a:lnTo>
                  <a:pt x="4560" y="569"/>
                </a:lnTo>
                <a:lnTo>
                  <a:pt x="4566" y="582"/>
                </a:lnTo>
                <a:lnTo>
                  <a:pt x="4566" y="597"/>
                </a:lnTo>
                <a:lnTo>
                  <a:pt x="4562" y="615"/>
                </a:lnTo>
                <a:lnTo>
                  <a:pt x="4560" y="631"/>
                </a:lnTo>
                <a:lnTo>
                  <a:pt x="4557" y="643"/>
                </a:lnTo>
                <a:lnTo>
                  <a:pt x="4560" y="681"/>
                </a:lnTo>
                <a:lnTo>
                  <a:pt x="4554" y="681"/>
                </a:lnTo>
                <a:lnTo>
                  <a:pt x="4554" y="713"/>
                </a:lnTo>
                <a:lnTo>
                  <a:pt x="4541" y="720"/>
                </a:lnTo>
                <a:lnTo>
                  <a:pt x="4538" y="754"/>
                </a:lnTo>
                <a:lnTo>
                  <a:pt x="4526" y="758"/>
                </a:lnTo>
                <a:lnTo>
                  <a:pt x="4522" y="768"/>
                </a:lnTo>
                <a:lnTo>
                  <a:pt x="4524" y="781"/>
                </a:lnTo>
                <a:lnTo>
                  <a:pt x="4526" y="791"/>
                </a:lnTo>
                <a:lnTo>
                  <a:pt x="4524" y="800"/>
                </a:lnTo>
                <a:lnTo>
                  <a:pt x="4515" y="807"/>
                </a:lnTo>
                <a:lnTo>
                  <a:pt x="4505" y="810"/>
                </a:lnTo>
                <a:lnTo>
                  <a:pt x="4491" y="809"/>
                </a:lnTo>
                <a:lnTo>
                  <a:pt x="4473" y="807"/>
                </a:lnTo>
                <a:lnTo>
                  <a:pt x="4456" y="802"/>
                </a:lnTo>
                <a:lnTo>
                  <a:pt x="4440" y="796"/>
                </a:lnTo>
                <a:lnTo>
                  <a:pt x="4430" y="793"/>
                </a:lnTo>
                <a:lnTo>
                  <a:pt x="4428" y="798"/>
                </a:lnTo>
                <a:lnTo>
                  <a:pt x="4424" y="809"/>
                </a:lnTo>
                <a:lnTo>
                  <a:pt x="4417" y="821"/>
                </a:lnTo>
                <a:lnTo>
                  <a:pt x="4414" y="830"/>
                </a:lnTo>
                <a:lnTo>
                  <a:pt x="4410" y="835"/>
                </a:lnTo>
                <a:lnTo>
                  <a:pt x="4402" y="838"/>
                </a:lnTo>
                <a:lnTo>
                  <a:pt x="4395" y="840"/>
                </a:lnTo>
                <a:lnTo>
                  <a:pt x="4388" y="842"/>
                </a:lnTo>
                <a:lnTo>
                  <a:pt x="4381" y="850"/>
                </a:lnTo>
                <a:lnTo>
                  <a:pt x="4384" y="859"/>
                </a:lnTo>
                <a:lnTo>
                  <a:pt x="4389" y="873"/>
                </a:lnTo>
                <a:lnTo>
                  <a:pt x="4396" y="889"/>
                </a:lnTo>
                <a:lnTo>
                  <a:pt x="4403" y="905"/>
                </a:lnTo>
                <a:lnTo>
                  <a:pt x="4407" y="919"/>
                </a:lnTo>
                <a:lnTo>
                  <a:pt x="4407" y="931"/>
                </a:lnTo>
                <a:lnTo>
                  <a:pt x="4403" y="948"/>
                </a:lnTo>
                <a:lnTo>
                  <a:pt x="4402" y="964"/>
                </a:lnTo>
                <a:lnTo>
                  <a:pt x="4403" y="981"/>
                </a:lnTo>
                <a:lnTo>
                  <a:pt x="4407" y="988"/>
                </a:lnTo>
                <a:lnTo>
                  <a:pt x="4412" y="997"/>
                </a:lnTo>
                <a:lnTo>
                  <a:pt x="4414" y="1008"/>
                </a:lnTo>
                <a:lnTo>
                  <a:pt x="4414" y="1018"/>
                </a:lnTo>
                <a:lnTo>
                  <a:pt x="4407" y="1030"/>
                </a:lnTo>
                <a:lnTo>
                  <a:pt x="4400" y="1042"/>
                </a:lnTo>
                <a:lnTo>
                  <a:pt x="4386" y="1055"/>
                </a:lnTo>
                <a:lnTo>
                  <a:pt x="4368" y="1067"/>
                </a:lnTo>
                <a:lnTo>
                  <a:pt x="4353" y="1076"/>
                </a:lnTo>
                <a:lnTo>
                  <a:pt x="4339" y="1081"/>
                </a:lnTo>
                <a:lnTo>
                  <a:pt x="4337" y="1074"/>
                </a:lnTo>
                <a:lnTo>
                  <a:pt x="4335" y="1069"/>
                </a:lnTo>
                <a:lnTo>
                  <a:pt x="4334" y="1063"/>
                </a:lnTo>
                <a:lnTo>
                  <a:pt x="4330" y="1062"/>
                </a:lnTo>
                <a:lnTo>
                  <a:pt x="4327" y="1056"/>
                </a:lnTo>
                <a:lnTo>
                  <a:pt x="4321" y="1055"/>
                </a:lnTo>
                <a:lnTo>
                  <a:pt x="4316" y="1051"/>
                </a:lnTo>
                <a:lnTo>
                  <a:pt x="4311" y="1049"/>
                </a:lnTo>
                <a:lnTo>
                  <a:pt x="4311" y="1056"/>
                </a:lnTo>
                <a:lnTo>
                  <a:pt x="4306" y="1069"/>
                </a:lnTo>
                <a:lnTo>
                  <a:pt x="4304" y="1083"/>
                </a:lnTo>
                <a:lnTo>
                  <a:pt x="4302" y="1098"/>
                </a:lnTo>
                <a:lnTo>
                  <a:pt x="4300" y="1111"/>
                </a:lnTo>
                <a:lnTo>
                  <a:pt x="4292" y="1112"/>
                </a:lnTo>
                <a:lnTo>
                  <a:pt x="4285" y="1112"/>
                </a:lnTo>
                <a:lnTo>
                  <a:pt x="4279" y="1114"/>
                </a:lnTo>
                <a:lnTo>
                  <a:pt x="4276" y="1116"/>
                </a:lnTo>
                <a:lnTo>
                  <a:pt x="4272" y="1119"/>
                </a:lnTo>
                <a:lnTo>
                  <a:pt x="4266" y="1128"/>
                </a:lnTo>
                <a:lnTo>
                  <a:pt x="4260" y="1137"/>
                </a:lnTo>
                <a:lnTo>
                  <a:pt x="4255" y="1145"/>
                </a:lnTo>
                <a:lnTo>
                  <a:pt x="4250" y="1152"/>
                </a:lnTo>
                <a:lnTo>
                  <a:pt x="4241" y="1158"/>
                </a:lnTo>
                <a:lnTo>
                  <a:pt x="4227" y="1161"/>
                </a:lnTo>
                <a:lnTo>
                  <a:pt x="4217" y="1165"/>
                </a:lnTo>
                <a:lnTo>
                  <a:pt x="4204" y="1166"/>
                </a:lnTo>
                <a:lnTo>
                  <a:pt x="4192" y="1166"/>
                </a:lnTo>
                <a:lnTo>
                  <a:pt x="4180" y="1170"/>
                </a:lnTo>
                <a:lnTo>
                  <a:pt x="4173" y="1177"/>
                </a:lnTo>
                <a:lnTo>
                  <a:pt x="4183" y="1187"/>
                </a:lnTo>
                <a:lnTo>
                  <a:pt x="4190" y="1201"/>
                </a:lnTo>
                <a:lnTo>
                  <a:pt x="4196" y="1219"/>
                </a:lnTo>
                <a:lnTo>
                  <a:pt x="4190" y="1224"/>
                </a:lnTo>
                <a:lnTo>
                  <a:pt x="4185" y="1229"/>
                </a:lnTo>
                <a:lnTo>
                  <a:pt x="4180" y="1234"/>
                </a:lnTo>
                <a:lnTo>
                  <a:pt x="4147" y="1228"/>
                </a:lnTo>
                <a:lnTo>
                  <a:pt x="4103" y="1226"/>
                </a:lnTo>
                <a:lnTo>
                  <a:pt x="4084" y="1200"/>
                </a:lnTo>
                <a:lnTo>
                  <a:pt x="4080" y="1201"/>
                </a:lnTo>
                <a:lnTo>
                  <a:pt x="4075" y="1203"/>
                </a:lnTo>
                <a:lnTo>
                  <a:pt x="4072" y="1205"/>
                </a:lnTo>
                <a:lnTo>
                  <a:pt x="4065" y="1207"/>
                </a:lnTo>
                <a:lnTo>
                  <a:pt x="4058" y="1226"/>
                </a:lnTo>
                <a:lnTo>
                  <a:pt x="4049" y="1245"/>
                </a:lnTo>
                <a:lnTo>
                  <a:pt x="4037" y="1266"/>
                </a:lnTo>
                <a:lnTo>
                  <a:pt x="4025" y="1283"/>
                </a:lnTo>
                <a:lnTo>
                  <a:pt x="4012" y="1296"/>
                </a:lnTo>
                <a:lnTo>
                  <a:pt x="3984" y="1299"/>
                </a:lnTo>
                <a:lnTo>
                  <a:pt x="3983" y="1301"/>
                </a:lnTo>
                <a:lnTo>
                  <a:pt x="3981" y="1303"/>
                </a:lnTo>
                <a:lnTo>
                  <a:pt x="3979" y="1306"/>
                </a:lnTo>
                <a:lnTo>
                  <a:pt x="3976" y="1311"/>
                </a:lnTo>
                <a:lnTo>
                  <a:pt x="3974" y="1315"/>
                </a:lnTo>
                <a:lnTo>
                  <a:pt x="3971" y="1317"/>
                </a:lnTo>
                <a:lnTo>
                  <a:pt x="3969" y="1318"/>
                </a:lnTo>
                <a:lnTo>
                  <a:pt x="3964" y="1322"/>
                </a:lnTo>
                <a:lnTo>
                  <a:pt x="3957" y="1324"/>
                </a:lnTo>
                <a:lnTo>
                  <a:pt x="3950" y="1327"/>
                </a:lnTo>
                <a:lnTo>
                  <a:pt x="3943" y="1330"/>
                </a:lnTo>
                <a:lnTo>
                  <a:pt x="3936" y="1344"/>
                </a:lnTo>
                <a:lnTo>
                  <a:pt x="3920" y="1344"/>
                </a:lnTo>
                <a:lnTo>
                  <a:pt x="3908" y="1358"/>
                </a:lnTo>
                <a:lnTo>
                  <a:pt x="3895" y="1376"/>
                </a:lnTo>
                <a:lnTo>
                  <a:pt x="3885" y="1393"/>
                </a:lnTo>
                <a:lnTo>
                  <a:pt x="3873" y="1407"/>
                </a:lnTo>
                <a:lnTo>
                  <a:pt x="3862" y="1411"/>
                </a:lnTo>
                <a:lnTo>
                  <a:pt x="3847" y="1414"/>
                </a:lnTo>
                <a:lnTo>
                  <a:pt x="3827" y="1418"/>
                </a:lnTo>
                <a:lnTo>
                  <a:pt x="3808" y="1418"/>
                </a:lnTo>
                <a:lnTo>
                  <a:pt x="3792" y="1418"/>
                </a:lnTo>
                <a:lnTo>
                  <a:pt x="3792" y="1433"/>
                </a:lnTo>
                <a:lnTo>
                  <a:pt x="3772" y="1435"/>
                </a:lnTo>
                <a:lnTo>
                  <a:pt x="3752" y="1444"/>
                </a:lnTo>
                <a:lnTo>
                  <a:pt x="3737" y="1456"/>
                </a:lnTo>
                <a:lnTo>
                  <a:pt x="3721" y="1470"/>
                </a:lnTo>
                <a:lnTo>
                  <a:pt x="3705" y="1484"/>
                </a:lnTo>
                <a:lnTo>
                  <a:pt x="3688" y="1496"/>
                </a:lnTo>
                <a:lnTo>
                  <a:pt x="3667" y="1503"/>
                </a:lnTo>
                <a:lnTo>
                  <a:pt x="3667" y="1519"/>
                </a:lnTo>
                <a:lnTo>
                  <a:pt x="3658" y="1519"/>
                </a:lnTo>
                <a:lnTo>
                  <a:pt x="3646" y="1524"/>
                </a:lnTo>
                <a:lnTo>
                  <a:pt x="3630" y="1528"/>
                </a:lnTo>
                <a:lnTo>
                  <a:pt x="3616" y="1529"/>
                </a:lnTo>
                <a:lnTo>
                  <a:pt x="3616" y="1510"/>
                </a:lnTo>
                <a:lnTo>
                  <a:pt x="3618" y="1509"/>
                </a:lnTo>
                <a:lnTo>
                  <a:pt x="3618" y="1509"/>
                </a:lnTo>
                <a:lnTo>
                  <a:pt x="3618" y="1507"/>
                </a:lnTo>
                <a:lnTo>
                  <a:pt x="3620" y="1505"/>
                </a:lnTo>
                <a:lnTo>
                  <a:pt x="3620" y="1503"/>
                </a:lnTo>
                <a:lnTo>
                  <a:pt x="3662" y="1491"/>
                </a:lnTo>
                <a:lnTo>
                  <a:pt x="3660" y="1486"/>
                </a:lnTo>
                <a:lnTo>
                  <a:pt x="3660" y="1481"/>
                </a:lnTo>
                <a:lnTo>
                  <a:pt x="3660" y="1477"/>
                </a:lnTo>
                <a:lnTo>
                  <a:pt x="3662" y="1474"/>
                </a:lnTo>
                <a:lnTo>
                  <a:pt x="3663" y="1468"/>
                </a:lnTo>
                <a:lnTo>
                  <a:pt x="3667" y="1465"/>
                </a:lnTo>
                <a:lnTo>
                  <a:pt x="3649" y="1461"/>
                </a:lnTo>
                <a:lnTo>
                  <a:pt x="3639" y="1453"/>
                </a:lnTo>
                <a:lnTo>
                  <a:pt x="3635" y="1437"/>
                </a:lnTo>
                <a:lnTo>
                  <a:pt x="3641" y="1435"/>
                </a:lnTo>
                <a:lnTo>
                  <a:pt x="3642" y="1432"/>
                </a:lnTo>
                <a:lnTo>
                  <a:pt x="3644" y="1430"/>
                </a:lnTo>
                <a:lnTo>
                  <a:pt x="3644" y="1428"/>
                </a:lnTo>
                <a:lnTo>
                  <a:pt x="3644" y="1426"/>
                </a:lnTo>
                <a:lnTo>
                  <a:pt x="3644" y="1423"/>
                </a:lnTo>
                <a:lnTo>
                  <a:pt x="3642" y="1421"/>
                </a:lnTo>
                <a:lnTo>
                  <a:pt x="3642" y="1418"/>
                </a:lnTo>
                <a:lnTo>
                  <a:pt x="3644" y="1414"/>
                </a:lnTo>
                <a:lnTo>
                  <a:pt x="3648" y="1411"/>
                </a:lnTo>
                <a:lnTo>
                  <a:pt x="3670" y="1402"/>
                </a:lnTo>
                <a:lnTo>
                  <a:pt x="3674" y="1385"/>
                </a:lnTo>
                <a:lnTo>
                  <a:pt x="3681" y="1378"/>
                </a:lnTo>
                <a:lnTo>
                  <a:pt x="3686" y="1374"/>
                </a:lnTo>
                <a:lnTo>
                  <a:pt x="3693" y="1371"/>
                </a:lnTo>
                <a:lnTo>
                  <a:pt x="3700" y="1364"/>
                </a:lnTo>
                <a:lnTo>
                  <a:pt x="3705" y="1350"/>
                </a:lnTo>
                <a:lnTo>
                  <a:pt x="3705" y="1346"/>
                </a:lnTo>
                <a:lnTo>
                  <a:pt x="3705" y="1343"/>
                </a:lnTo>
                <a:lnTo>
                  <a:pt x="3703" y="1339"/>
                </a:lnTo>
                <a:lnTo>
                  <a:pt x="3700" y="1336"/>
                </a:lnTo>
                <a:lnTo>
                  <a:pt x="3696" y="1332"/>
                </a:lnTo>
                <a:lnTo>
                  <a:pt x="3693" y="1330"/>
                </a:lnTo>
                <a:lnTo>
                  <a:pt x="3674" y="1318"/>
                </a:lnTo>
                <a:lnTo>
                  <a:pt x="3649" y="1311"/>
                </a:lnTo>
                <a:lnTo>
                  <a:pt x="3623" y="1308"/>
                </a:lnTo>
                <a:lnTo>
                  <a:pt x="3607" y="1325"/>
                </a:lnTo>
                <a:lnTo>
                  <a:pt x="3588" y="1343"/>
                </a:lnTo>
                <a:lnTo>
                  <a:pt x="3574" y="1360"/>
                </a:lnTo>
                <a:lnTo>
                  <a:pt x="3573" y="1365"/>
                </a:lnTo>
                <a:lnTo>
                  <a:pt x="3571" y="1369"/>
                </a:lnTo>
                <a:lnTo>
                  <a:pt x="3571" y="1374"/>
                </a:lnTo>
                <a:lnTo>
                  <a:pt x="3571" y="1378"/>
                </a:lnTo>
                <a:lnTo>
                  <a:pt x="3569" y="1381"/>
                </a:lnTo>
                <a:lnTo>
                  <a:pt x="3566" y="1385"/>
                </a:lnTo>
                <a:lnTo>
                  <a:pt x="3546" y="1393"/>
                </a:lnTo>
                <a:lnTo>
                  <a:pt x="3525" y="1402"/>
                </a:lnTo>
                <a:lnTo>
                  <a:pt x="3504" y="1409"/>
                </a:lnTo>
                <a:lnTo>
                  <a:pt x="3485" y="1421"/>
                </a:lnTo>
                <a:lnTo>
                  <a:pt x="3477" y="1433"/>
                </a:lnTo>
                <a:lnTo>
                  <a:pt x="3471" y="1446"/>
                </a:lnTo>
                <a:lnTo>
                  <a:pt x="3468" y="1460"/>
                </a:lnTo>
                <a:lnTo>
                  <a:pt x="3463" y="1470"/>
                </a:lnTo>
                <a:lnTo>
                  <a:pt x="3452" y="1479"/>
                </a:lnTo>
                <a:lnTo>
                  <a:pt x="3436" y="1484"/>
                </a:lnTo>
                <a:lnTo>
                  <a:pt x="3429" y="1486"/>
                </a:lnTo>
                <a:lnTo>
                  <a:pt x="3417" y="1489"/>
                </a:lnTo>
                <a:lnTo>
                  <a:pt x="3405" y="1495"/>
                </a:lnTo>
                <a:lnTo>
                  <a:pt x="3391" y="1498"/>
                </a:lnTo>
                <a:lnTo>
                  <a:pt x="3382" y="1500"/>
                </a:lnTo>
                <a:lnTo>
                  <a:pt x="3381" y="1493"/>
                </a:lnTo>
                <a:lnTo>
                  <a:pt x="3377" y="1489"/>
                </a:lnTo>
                <a:lnTo>
                  <a:pt x="3375" y="1486"/>
                </a:lnTo>
                <a:lnTo>
                  <a:pt x="3372" y="1486"/>
                </a:lnTo>
                <a:lnTo>
                  <a:pt x="3367" y="1484"/>
                </a:lnTo>
                <a:lnTo>
                  <a:pt x="3360" y="1484"/>
                </a:lnTo>
                <a:lnTo>
                  <a:pt x="3356" y="1486"/>
                </a:lnTo>
                <a:lnTo>
                  <a:pt x="3353" y="1488"/>
                </a:lnTo>
                <a:lnTo>
                  <a:pt x="3349" y="1489"/>
                </a:lnTo>
                <a:lnTo>
                  <a:pt x="3344" y="1491"/>
                </a:lnTo>
                <a:lnTo>
                  <a:pt x="3342" y="1505"/>
                </a:lnTo>
                <a:lnTo>
                  <a:pt x="3339" y="1516"/>
                </a:lnTo>
                <a:lnTo>
                  <a:pt x="3335" y="1522"/>
                </a:lnTo>
                <a:lnTo>
                  <a:pt x="3332" y="1529"/>
                </a:lnTo>
                <a:lnTo>
                  <a:pt x="3328" y="1542"/>
                </a:lnTo>
                <a:lnTo>
                  <a:pt x="3337" y="1552"/>
                </a:lnTo>
                <a:lnTo>
                  <a:pt x="3346" y="1564"/>
                </a:lnTo>
                <a:lnTo>
                  <a:pt x="3347" y="1577"/>
                </a:lnTo>
                <a:lnTo>
                  <a:pt x="3353" y="1577"/>
                </a:lnTo>
                <a:lnTo>
                  <a:pt x="3356" y="1578"/>
                </a:lnTo>
                <a:lnTo>
                  <a:pt x="3360" y="1582"/>
                </a:lnTo>
                <a:lnTo>
                  <a:pt x="3361" y="1584"/>
                </a:lnTo>
                <a:lnTo>
                  <a:pt x="3363" y="1585"/>
                </a:lnTo>
                <a:lnTo>
                  <a:pt x="3367" y="1587"/>
                </a:lnTo>
                <a:lnTo>
                  <a:pt x="3386" y="1591"/>
                </a:lnTo>
                <a:lnTo>
                  <a:pt x="3407" y="1589"/>
                </a:lnTo>
                <a:lnTo>
                  <a:pt x="3428" y="1587"/>
                </a:lnTo>
                <a:lnTo>
                  <a:pt x="3435" y="1596"/>
                </a:lnTo>
                <a:lnTo>
                  <a:pt x="3442" y="1603"/>
                </a:lnTo>
                <a:lnTo>
                  <a:pt x="3445" y="1612"/>
                </a:lnTo>
                <a:lnTo>
                  <a:pt x="3447" y="1625"/>
                </a:lnTo>
                <a:lnTo>
                  <a:pt x="3450" y="1638"/>
                </a:lnTo>
                <a:lnTo>
                  <a:pt x="3449" y="1650"/>
                </a:lnTo>
                <a:lnTo>
                  <a:pt x="3445" y="1664"/>
                </a:lnTo>
                <a:lnTo>
                  <a:pt x="3443" y="1680"/>
                </a:lnTo>
                <a:lnTo>
                  <a:pt x="3459" y="1687"/>
                </a:lnTo>
                <a:lnTo>
                  <a:pt x="3471" y="1690"/>
                </a:lnTo>
                <a:lnTo>
                  <a:pt x="3485" y="1692"/>
                </a:lnTo>
                <a:lnTo>
                  <a:pt x="3504" y="1690"/>
                </a:lnTo>
                <a:lnTo>
                  <a:pt x="3506" y="1688"/>
                </a:lnTo>
                <a:lnTo>
                  <a:pt x="3508" y="1687"/>
                </a:lnTo>
                <a:lnTo>
                  <a:pt x="3510" y="1685"/>
                </a:lnTo>
                <a:lnTo>
                  <a:pt x="3513" y="1683"/>
                </a:lnTo>
                <a:lnTo>
                  <a:pt x="3513" y="1667"/>
                </a:lnTo>
                <a:lnTo>
                  <a:pt x="3524" y="1667"/>
                </a:lnTo>
                <a:lnTo>
                  <a:pt x="3529" y="1660"/>
                </a:lnTo>
                <a:lnTo>
                  <a:pt x="3539" y="1652"/>
                </a:lnTo>
                <a:lnTo>
                  <a:pt x="3552" y="1641"/>
                </a:lnTo>
                <a:lnTo>
                  <a:pt x="3564" y="1631"/>
                </a:lnTo>
                <a:lnTo>
                  <a:pt x="3578" y="1624"/>
                </a:lnTo>
                <a:lnTo>
                  <a:pt x="3588" y="1620"/>
                </a:lnTo>
                <a:lnTo>
                  <a:pt x="3597" y="1622"/>
                </a:lnTo>
                <a:lnTo>
                  <a:pt x="3604" y="1624"/>
                </a:lnTo>
                <a:lnTo>
                  <a:pt x="3609" y="1625"/>
                </a:lnTo>
                <a:lnTo>
                  <a:pt x="3614" y="1629"/>
                </a:lnTo>
                <a:lnTo>
                  <a:pt x="3618" y="1632"/>
                </a:lnTo>
                <a:lnTo>
                  <a:pt x="3621" y="1638"/>
                </a:lnTo>
                <a:lnTo>
                  <a:pt x="3623" y="1645"/>
                </a:lnTo>
                <a:lnTo>
                  <a:pt x="3639" y="1648"/>
                </a:lnTo>
                <a:lnTo>
                  <a:pt x="3648" y="1653"/>
                </a:lnTo>
                <a:lnTo>
                  <a:pt x="3653" y="1657"/>
                </a:lnTo>
                <a:lnTo>
                  <a:pt x="3658" y="1660"/>
                </a:lnTo>
                <a:lnTo>
                  <a:pt x="3667" y="1659"/>
                </a:lnTo>
                <a:lnTo>
                  <a:pt x="3677" y="1655"/>
                </a:lnTo>
                <a:lnTo>
                  <a:pt x="3688" y="1652"/>
                </a:lnTo>
                <a:lnTo>
                  <a:pt x="3693" y="1648"/>
                </a:lnTo>
                <a:lnTo>
                  <a:pt x="3703" y="1650"/>
                </a:lnTo>
                <a:lnTo>
                  <a:pt x="3717" y="1653"/>
                </a:lnTo>
                <a:lnTo>
                  <a:pt x="3731" y="1657"/>
                </a:lnTo>
                <a:lnTo>
                  <a:pt x="3747" y="1660"/>
                </a:lnTo>
                <a:lnTo>
                  <a:pt x="3745" y="1674"/>
                </a:lnTo>
                <a:lnTo>
                  <a:pt x="3744" y="1681"/>
                </a:lnTo>
                <a:lnTo>
                  <a:pt x="3742" y="1685"/>
                </a:lnTo>
                <a:lnTo>
                  <a:pt x="3738" y="1687"/>
                </a:lnTo>
                <a:lnTo>
                  <a:pt x="3735" y="1690"/>
                </a:lnTo>
                <a:lnTo>
                  <a:pt x="3735" y="1695"/>
                </a:lnTo>
                <a:lnTo>
                  <a:pt x="3735" y="1699"/>
                </a:lnTo>
                <a:lnTo>
                  <a:pt x="3737" y="1701"/>
                </a:lnTo>
                <a:lnTo>
                  <a:pt x="3738" y="1704"/>
                </a:lnTo>
                <a:lnTo>
                  <a:pt x="3740" y="1708"/>
                </a:lnTo>
                <a:lnTo>
                  <a:pt x="3740" y="1711"/>
                </a:lnTo>
                <a:lnTo>
                  <a:pt x="3738" y="1714"/>
                </a:lnTo>
                <a:lnTo>
                  <a:pt x="3733" y="1718"/>
                </a:lnTo>
                <a:lnTo>
                  <a:pt x="3728" y="1721"/>
                </a:lnTo>
                <a:lnTo>
                  <a:pt x="3721" y="1723"/>
                </a:lnTo>
                <a:lnTo>
                  <a:pt x="3712" y="1725"/>
                </a:lnTo>
                <a:lnTo>
                  <a:pt x="3709" y="1720"/>
                </a:lnTo>
                <a:lnTo>
                  <a:pt x="3707" y="1716"/>
                </a:lnTo>
                <a:lnTo>
                  <a:pt x="3703" y="1714"/>
                </a:lnTo>
                <a:lnTo>
                  <a:pt x="3700" y="1713"/>
                </a:lnTo>
                <a:lnTo>
                  <a:pt x="3696" y="1711"/>
                </a:lnTo>
                <a:lnTo>
                  <a:pt x="3690" y="1711"/>
                </a:lnTo>
                <a:lnTo>
                  <a:pt x="3679" y="1720"/>
                </a:lnTo>
                <a:lnTo>
                  <a:pt x="3667" y="1727"/>
                </a:lnTo>
                <a:lnTo>
                  <a:pt x="3653" y="1732"/>
                </a:lnTo>
                <a:lnTo>
                  <a:pt x="3637" y="1737"/>
                </a:lnTo>
                <a:lnTo>
                  <a:pt x="3625" y="1744"/>
                </a:lnTo>
                <a:lnTo>
                  <a:pt x="3614" y="1755"/>
                </a:lnTo>
                <a:lnTo>
                  <a:pt x="3609" y="1769"/>
                </a:lnTo>
                <a:lnTo>
                  <a:pt x="3590" y="1769"/>
                </a:lnTo>
                <a:lnTo>
                  <a:pt x="3590" y="1802"/>
                </a:lnTo>
                <a:lnTo>
                  <a:pt x="3552" y="1805"/>
                </a:lnTo>
                <a:lnTo>
                  <a:pt x="3552" y="1791"/>
                </a:lnTo>
                <a:lnTo>
                  <a:pt x="3536" y="1791"/>
                </a:lnTo>
                <a:lnTo>
                  <a:pt x="3536" y="1795"/>
                </a:lnTo>
                <a:lnTo>
                  <a:pt x="3539" y="1798"/>
                </a:lnTo>
                <a:lnTo>
                  <a:pt x="3543" y="1802"/>
                </a:lnTo>
                <a:lnTo>
                  <a:pt x="3545" y="1805"/>
                </a:lnTo>
                <a:lnTo>
                  <a:pt x="3546" y="1810"/>
                </a:lnTo>
                <a:lnTo>
                  <a:pt x="3546" y="1817"/>
                </a:lnTo>
                <a:lnTo>
                  <a:pt x="3543" y="1823"/>
                </a:lnTo>
                <a:lnTo>
                  <a:pt x="3539" y="1828"/>
                </a:lnTo>
                <a:lnTo>
                  <a:pt x="3536" y="1833"/>
                </a:lnTo>
                <a:lnTo>
                  <a:pt x="3532" y="1837"/>
                </a:lnTo>
                <a:lnTo>
                  <a:pt x="3522" y="1842"/>
                </a:lnTo>
                <a:lnTo>
                  <a:pt x="3510" y="1844"/>
                </a:lnTo>
                <a:lnTo>
                  <a:pt x="3501" y="1849"/>
                </a:lnTo>
                <a:lnTo>
                  <a:pt x="3496" y="1856"/>
                </a:lnTo>
                <a:lnTo>
                  <a:pt x="3494" y="1863"/>
                </a:lnTo>
                <a:lnTo>
                  <a:pt x="3492" y="1870"/>
                </a:lnTo>
                <a:lnTo>
                  <a:pt x="3487" y="1875"/>
                </a:lnTo>
                <a:lnTo>
                  <a:pt x="3478" y="1879"/>
                </a:lnTo>
                <a:lnTo>
                  <a:pt x="3475" y="1903"/>
                </a:lnTo>
                <a:lnTo>
                  <a:pt x="3463" y="1903"/>
                </a:lnTo>
                <a:lnTo>
                  <a:pt x="3463" y="1933"/>
                </a:lnTo>
                <a:lnTo>
                  <a:pt x="3482" y="1933"/>
                </a:lnTo>
                <a:lnTo>
                  <a:pt x="3496" y="1948"/>
                </a:lnTo>
                <a:lnTo>
                  <a:pt x="3515" y="1961"/>
                </a:lnTo>
                <a:lnTo>
                  <a:pt x="3536" y="1969"/>
                </a:lnTo>
                <a:lnTo>
                  <a:pt x="3555" y="1980"/>
                </a:lnTo>
                <a:lnTo>
                  <a:pt x="3574" y="2048"/>
                </a:lnTo>
                <a:lnTo>
                  <a:pt x="3585" y="2051"/>
                </a:lnTo>
                <a:lnTo>
                  <a:pt x="3585" y="2074"/>
                </a:lnTo>
                <a:lnTo>
                  <a:pt x="3592" y="2086"/>
                </a:lnTo>
                <a:lnTo>
                  <a:pt x="3599" y="2097"/>
                </a:lnTo>
                <a:lnTo>
                  <a:pt x="3604" y="2105"/>
                </a:lnTo>
                <a:lnTo>
                  <a:pt x="3607" y="2119"/>
                </a:lnTo>
                <a:lnTo>
                  <a:pt x="3607" y="2135"/>
                </a:lnTo>
                <a:lnTo>
                  <a:pt x="3609" y="2147"/>
                </a:lnTo>
                <a:lnTo>
                  <a:pt x="3620" y="2151"/>
                </a:lnTo>
                <a:lnTo>
                  <a:pt x="3630" y="2156"/>
                </a:lnTo>
                <a:lnTo>
                  <a:pt x="3641" y="2161"/>
                </a:lnTo>
                <a:lnTo>
                  <a:pt x="3648" y="2170"/>
                </a:lnTo>
                <a:lnTo>
                  <a:pt x="3651" y="2182"/>
                </a:lnTo>
                <a:lnTo>
                  <a:pt x="3649" y="2184"/>
                </a:lnTo>
                <a:lnTo>
                  <a:pt x="3649" y="2186"/>
                </a:lnTo>
                <a:lnTo>
                  <a:pt x="3649" y="2186"/>
                </a:lnTo>
                <a:lnTo>
                  <a:pt x="3649" y="2188"/>
                </a:lnTo>
                <a:lnTo>
                  <a:pt x="3651" y="2189"/>
                </a:lnTo>
                <a:lnTo>
                  <a:pt x="3651" y="2194"/>
                </a:lnTo>
                <a:lnTo>
                  <a:pt x="3667" y="2196"/>
                </a:lnTo>
                <a:lnTo>
                  <a:pt x="3677" y="2201"/>
                </a:lnTo>
                <a:lnTo>
                  <a:pt x="3686" y="2214"/>
                </a:lnTo>
                <a:lnTo>
                  <a:pt x="3688" y="2217"/>
                </a:lnTo>
                <a:lnTo>
                  <a:pt x="3691" y="2222"/>
                </a:lnTo>
                <a:lnTo>
                  <a:pt x="3691" y="2229"/>
                </a:lnTo>
                <a:lnTo>
                  <a:pt x="3693" y="2236"/>
                </a:lnTo>
                <a:lnTo>
                  <a:pt x="3686" y="2236"/>
                </a:lnTo>
                <a:lnTo>
                  <a:pt x="3674" y="2240"/>
                </a:lnTo>
                <a:lnTo>
                  <a:pt x="3663" y="2236"/>
                </a:lnTo>
                <a:lnTo>
                  <a:pt x="3653" y="2229"/>
                </a:lnTo>
                <a:lnTo>
                  <a:pt x="3642" y="2224"/>
                </a:lnTo>
                <a:lnTo>
                  <a:pt x="3600" y="2224"/>
                </a:lnTo>
                <a:lnTo>
                  <a:pt x="3599" y="2222"/>
                </a:lnTo>
                <a:lnTo>
                  <a:pt x="3595" y="2217"/>
                </a:lnTo>
                <a:lnTo>
                  <a:pt x="3594" y="2214"/>
                </a:lnTo>
                <a:lnTo>
                  <a:pt x="3590" y="2208"/>
                </a:lnTo>
                <a:lnTo>
                  <a:pt x="3590" y="2224"/>
                </a:lnTo>
                <a:lnTo>
                  <a:pt x="3611" y="2233"/>
                </a:lnTo>
                <a:lnTo>
                  <a:pt x="3634" y="2245"/>
                </a:lnTo>
                <a:lnTo>
                  <a:pt x="3655" y="2261"/>
                </a:lnTo>
                <a:lnTo>
                  <a:pt x="3672" y="2278"/>
                </a:lnTo>
                <a:lnTo>
                  <a:pt x="3684" y="2299"/>
                </a:lnTo>
                <a:lnTo>
                  <a:pt x="3690" y="2325"/>
                </a:lnTo>
                <a:lnTo>
                  <a:pt x="3669" y="2327"/>
                </a:lnTo>
                <a:lnTo>
                  <a:pt x="3646" y="2332"/>
                </a:lnTo>
                <a:lnTo>
                  <a:pt x="3625" y="2339"/>
                </a:lnTo>
                <a:lnTo>
                  <a:pt x="3609" y="2348"/>
                </a:lnTo>
                <a:lnTo>
                  <a:pt x="3604" y="2352"/>
                </a:lnTo>
                <a:lnTo>
                  <a:pt x="3602" y="2355"/>
                </a:lnTo>
                <a:lnTo>
                  <a:pt x="3599" y="2359"/>
                </a:lnTo>
                <a:lnTo>
                  <a:pt x="3597" y="2364"/>
                </a:lnTo>
                <a:lnTo>
                  <a:pt x="3594" y="2367"/>
                </a:lnTo>
                <a:lnTo>
                  <a:pt x="3590" y="2371"/>
                </a:lnTo>
                <a:lnTo>
                  <a:pt x="3580" y="2373"/>
                </a:lnTo>
                <a:lnTo>
                  <a:pt x="3567" y="2371"/>
                </a:lnTo>
                <a:lnTo>
                  <a:pt x="3555" y="2367"/>
                </a:lnTo>
                <a:lnTo>
                  <a:pt x="3555" y="2371"/>
                </a:lnTo>
                <a:lnTo>
                  <a:pt x="3566" y="2371"/>
                </a:lnTo>
                <a:lnTo>
                  <a:pt x="3571" y="2393"/>
                </a:lnTo>
                <a:lnTo>
                  <a:pt x="3585" y="2390"/>
                </a:lnTo>
                <a:lnTo>
                  <a:pt x="3597" y="2383"/>
                </a:lnTo>
                <a:lnTo>
                  <a:pt x="3609" y="2378"/>
                </a:lnTo>
                <a:lnTo>
                  <a:pt x="3623" y="2373"/>
                </a:lnTo>
                <a:lnTo>
                  <a:pt x="3642" y="2371"/>
                </a:lnTo>
                <a:lnTo>
                  <a:pt x="3651" y="2385"/>
                </a:lnTo>
                <a:lnTo>
                  <a:pt x="3660" y="2393"/>
                </a:lnTo>
                <a:lnTo>
                  <a:pt x="3672" y="2400"/>
                </a:lnTo>
                <a:lnTo>
                  <a:pt x="3681" y="2407"/>
                </a:lnTo>
                <a:lnTo>
                  <a:pt x="3690" y="2416"/>
                </a:lnTo>
                <a:lnTo>
                  <a:pt x="3691" y="2418"/>
                </a:lnTo>
                <a:lnTo>
                  <a:pt x="3691" y="2420"/>
                </a:lnTo>
                <a:lnTo>
                  <a:pt x="3691" y="2421"/>
                </a:lnTo>
                <a:lnTo>
                  <a:pt x="3693" y="2425"/>
                </a:lnTo>
                <a:lnTo>
                  <a:pt x="3693" y="2428"/>
                </a:lnTo>
                <a:lnTo>
                  <a:pt x="3681" y="2435"/>
                </a:lnTo>
                <a:lnTo>
                  <a:pt x="3670" y="2442"/>
                </a:lnTo>
                <a:lnTo>
                  <a:pt x="3658" y="2449"/>
                </a:lnTo>
                <a:lnTo>
                  <a:pt x="3642" y="2455"/>
                </a:lnTo>
                <a:lnTo>
                  <a:pt x="3642" y="2460"/>
                </a:lnTo>
                <a:lnTo>
                  <a:pt x="3658" y="2460"/>
                </a:lnTo>
                <a:lnTo>
                  <a:pt x="3656" y="2467"/>
                </a:lnTo>
                <a:lnTo>
                  <a:pt x="3655" y="2474"/>
                </a:lnTo>
                <a:lnTo>
                  <a:pt x="3653" y="2479"/>
                </a:lnTo>
                <a:lnTo>
                  <a:pt x="3649" y="2482"/>
                </a:lnTo>
                <a:lnTo>
                  <a:pt x="3642" y="2486"/>
                </a:lnTo>
                <a:lnTo>
                  <a:pt x="3649" y="2495"/>
                </a:lnTo>
                <a:lnTo>
                  <a:pt x="3655" y="2503"/>
                </a:lnTo>
                <a:lnTo>
                  <a:pt x="3656" y="2514"/>
                </a:lnTo>
                <a:lnTo>
                  <a:pt x="3658" y="2528"/>
                </a:lnTo>
                <a:lnTo>
                  <a:pt x="3655" y="2530"/>
                </a:lnTo>
                <a:lnTo>
                  <a:pt x="3653" y="2531"/>
                </a:lnTo>
                <a:lnTo>
                  <a:pt x="3651" y="2533"/>
                </a:lnTo>
                <a:lnTo>
                  <a:pt x="3649" y="2533"/>
                </a:lnTo>
                <a:lnTo>
                  <a:pt x="3649" y="2535"/>
                </a:lnTo>
                <a:lnTo>
                  <a:pt x="3648" y="2538"/>
                </a:lnTo>
                <a:lnTo>
                  <a:pt x="3648" y="2544"/>
                </a:lnTo>
                <a:lnTo>
                  <a:pt x="3651" y="2549"/>
                </a:lnTo>
                <a:lnTo>
                  <a:pt x="3653" y="2554"/>
                </a:lnTo>
                <a:lnTo>
                  <a:pt x="3655" y="2561"/>
                </a:lnTo>
                <a:lnTo>
                  <a:pt x="3655" y="2570"/>
                </a:lnTo>
                <a:lnTo>
                  <a:pt x="3635" y="2570"/>
                </a:lnTo>
                <a:lnTo>
                  <a:pt x="3634" y="2575"/>
                </a:lnTo>
                <a:lnTo>
                  <a:pt x="3634" y="2578"/>
                </a:lnTo>
                <a:lnTo>
                  <a:pt x="3632" y="2582"/>
                </a:lnTo>
                <a:lnTo>
                  <a:pt x="3630" y="2584"/>
                </a:lnTo>
                <a:lnTo>
                  <a:pt x="3625" y="2584"/>
                </a:lnTo>
                <a:lnTo>
                  <a:pt x="3620" y="2585"/>
                </a:lnTo>
                <a:lnTo>
                  <a:pt x="3616" y="2566"/>
                </a:lnTo>
                <a:lnTo>
                  <a:pt x="3613" y="2566"/>
                </a:lnTo>
                <a:lnTo>
                  <a:pt x="3613" y="2570"/>
                </a:lnTo>
                <a:lnTo>
                  <a:pt x="3602" y="2585"/>
                </a:lnTo>
                <a:lnTo>
                  <a:pt x="3594" y="2601"/>
                </a:lnTo>
                <a:lnTo>
                  <a:pt x="3581" y="2601"/>
                </a:lnTo>
                <a:lnTo>
                  <a:pt x="3578" y="2617"/>
                </a:lnTo>
                <a:lnTo>
                  <a:pt x="3573" y="2629"/>
                </a:lnTo>
                <a:lnTo>
                  <a:pt x="3566" y="2641"/>
                </a:lnTo>
                <a:lnTo>
                  <a:pt x="3559" y="2655"/>
                </a:lnTo>
                <a:lnTo>
                  <a:pt x="3555" y="2674"/>
                </a:lnTo>
                <a:lnTo>
                  <a:pt x="3543" y="2673"/>
                </a:lnTo>
                <a:lnTo>
                  <a:pt x="3534" y="2669"/>
                </a:lnTo>
                <a:lnTo>
                  <a:pt x="3529" y="2664"/>
                </a:lnTo>
                <a:lnTo>
                  <a:pt x="3520" y="2659"/>
                </a:lnTo>
                <a:lnTo>
                  <a:pt x="3520" y="2678"/>
                </a:lnTo>
                <a:lnTo>
                  <a:pt x="3522" y="2681"/>
                </a:lnTo>
                <a:lnTo>
                  <a:pt x="3524" y="2685"/>
                </a:lnTo>
                <a:lnTo>
                  <a:pt x="3524" y="2690"/>
                </a:lnTo>
                <a:lnTo>
                  <a:pt x="3524" y="2697"/>
                </a:lnTo>
                <a:lnTo>
                  <a:pt x="3513" y="2706"/>
                </a:lnTo>
                <a:lnTo>
                  <a:pt x="3504" y="2715"/>
                </a:lnTo>
                <a:lnTo>
                  <a:pt x="3492" y="2723"/>
                </a:lnTo>
                <a:lnTo>
                  <a:pt x="3478" y="2729"/>
                </a:lnTo>
                <a:lnTo>
                  <a:pt x="3475" y="2723"/>
                </a:lnTo>
                <a:lnTo>
                  <a:pt x="3473" y="2722"/>
                </a:lnTo>
                <a:lnTo>
                  <a:pt x="3471" y="2720"/>
                </a:lnTo>
                <a:lnTo>
                  <a:pt x="3470" y="2720"/>
                </a:lnTo>
                <a:lnTo>
                  <a:pt x="3464" y="2720"/>
                </a:lnTo>
                <a:lnTo>
                  <a:pt x="3459" y="2720"/>
                </a:lnTo>
                <a:lnTo>
                  <a:pt x="3459" y="2732"/>
                </a:lnTo>
                <a:lnTo>
                  <a:pt x="3478" y="2732"/>
                </a:lnTo>
                <a:lnTo>
                  <a:pt x="3482" y="2755"/>
                </a:lnTo>
                <a:lnTo>
                  <a:pt x="3470" y="2755"/>
                </a:lnTo>
                <a:lnTo>
                  <a:pt x="3466" y="2769"/>
                </a:lnTo>
                <a:lnTo>
                  <a:pt x="3461" y="2779"/>
                </a:lnTo>
                <a:lnTo>
                  <a:pt x="3456" y="2790"/>
                </a:lnTo>
                <a:lnTo>
                  <a:pt x="3470" y="2790"/>
                </a:lnTo>
                <a:lnTo>
                  <a:pt x="3468" y="2798"/>
                </a:lnTo>
                <a:lnTo>
                  <a:pt x="3466" y="2805"/>
                </a:lnTo>
                <a:lnTo>
                  <a:pt x="3464" y="2812"/>
                </a:lnTo>
                <a:lnTo>
                  <a:pt x="3463" y="2823"/>
                </a:lnTo>
                <a:lnTo>
                  <a:pt x="3447" y="2823"/>
                </a:lnTo>
                <a:lnTo>
                  <a:pt x="3447" y="2835"/>
                </a:lnTo>
                <a:lnTo>
                  <a:pt x="3435" y="2839"/>
                </a:lnTo>
                <a:lnTo>
                  <a:pt x="3424" y="2844"/>
                </a:lnTo>
                <a:lnTo>
                  <a:pt x="3417" y="2851"/>
                </a:lnTo>
                <a:lnTo>
                  <a:pt x="3419" y="2854"/>
                </a:lnTo>
                <a:lnTo>
                  <a:pt x="3419" y="2858"/>
                </a:lnTo>
                <a:lnTo>
                  <a:pt x="3421" y="2863"/>
                </a:lnTo>
                <a:lnTo>
                  <a:pt x="3421" y="2870"/>
                </a:lnTo>
                <a:lnTo>
                  <a:pt x="3398" y="2866"/>
                </a:lnTo>
                <a:lnTo>
                  <a:pt x="3398" y="2896"/>
                </a:lnTo>
                <a:lnTo>
                  <a:pt x="3393" y="2896"/>
                </a:lnTo>
                <a:lnTo>
                  <a:pt x="3393" y="2900"/>
                </a:lnTo>
                <a:lnTo>
                  <a:pt x="3386" y="2901"/>
                </a:lnTo>
                <a:lnTo>
                  <a:pt x="3381" y="2901"/>
                </a:lnTo>
                <a:lnTo>
                  <a:pt x="3375" y="2901"/>
                </a:lnTo>
                <a:lnTo>
                  <a:pt x="3370" y="2905"/>
                </a:lnTo>
                <a:lnTo>
                  <a:pt x="3374" y="2910"/>
                </a:lnTo>
                <a:lnTo>
                  <a:pt x="3374" y="2914"/>
                </a:lnTo>
                <a:lnTo>
                  <a:pt x="3374" y="2919"/>
                </a:lnTo>
                <a:lnTo>
                  <a:pt x="3372" y="2924"/>
                </a:lnTo>
                <a:lnTo>
                  <a:pt x="3370" y="2931"/>
                </a:lnTo>
                <a:lnTo>
                  <a:pt x="3309" y="2928"/>
                </a:lnTo>
                <a:lnTo>
                  <a:pt x="3311" y="2940"/>
                </a:lnTo>
                <a:lnTo>
                  <a:pt x="3312" y="2947"/>
                </a:lnTo>
                <a:lnTo>
                  <a:pt x="3314" y="2954"/>
                </a:lnTo>
                <a:lnTo>
                  <a:pt x="3316" y="2966"/>
                </a:lnTo>
                <a:lnTo>
                  <a:pt x="3302" y="2966"/>
                </a:lnTo>
                <a:lnTo>
                  <a:pt x="3300" y="2969"/>
                </a:lnTo>
                <a:lnTo>
                  <a:pt x="3300" y="2973"/>
                </a:lnTo>
                <a:lnTo>
                  <a:pt x="3300" y="2973"/>
                </a:lnTo>
                <a:lnTo>
                  <a:pt x="3299" y="2975"/>
                </a:lnTo>
                <a:lnTo>
                  <a:pt x="3297" y="2978"/>
                </a:lnTo>
                <a:lnTo>
                  <a:pt x="3288" y="2983"/>
                </a:lnTo>
                <a:lnTo>
                  <a:pt x="3274" y="2992"/>
                </a:lnTo>
                <a:lnTo>
                  <a:pt x="3260" y="3001"/>
                </a:lnTo>
                <a:lnTo>
                  <a:pt x="3246" y="3008"/>
                </a:lnTo>
                <a:lnTo>
                  <a:pt x="3236" y="3011"/>
                </a:lnTo>
                <a:lnTo>
                  <a:pt x="3225" y="3013"/>
                </a:lnTo>
                <a:lnTo>
                  <a:pt x="3215" y="3013"/>
                </a:lnTo>
                <a:lnTo>
                  <a:pt x="3206" y="3015"/>
                </a:lnTo>
                <a:lnTo>
                  <a:pt x="3203" y="3022"/>
                </a:lnTo>
                <a:lnTo>
                  <a:pt x="3201" y="3027"/>
                </a:lnTo>
                <a:lnTo>
                  <a:pt x="3199" y="3034"/>
                </a:lnTo>
                <a:lnTo>
                  <a:pt x="3197" y="3043"/>
                </a:lnTo>
                <a:lnTo>
                  <a:pt x="3178" y="3039"/>
                </a:lnTo>
                <a:lnTo>
                  <a:pt x="3178" y="3046"/>
                </a:lnTo>
                <a:lnTo>
                  <a:pt x="3176" y="3052"/>
                </a:lnTo>
                <a:lnTo>
                  <a:pt x="3173" y="3058"/>
                </a:lnTo>
                <a:lnTo>
                  <a:pt x="3173" y="3067"/>
                </a:lnTo>
                <a:lnTo>
                  <a:pt x="3171" y="3072"/>
                </a:lnTo>
                <a:lnTo>
                  <a:pt x="3161" y="3074"/>
                </a:lnTo>
                <a:lnTo>
                  <a:pt x="3150" y="3072"/>
                </a:lnTo>
                <a:lnTo>
                  <a:pt x="3140" y="3072"/>
                </a:lnTo>
                <a:lnTo>
                  <a:pt x="3140" y="3074"/>
                </a:lnTo>
                <a:lnTo>
                  <a:pt x="3136" y="3076"/>
                </a:lnTo>
                <a:lnTo>
                  <a:pt x="3134" y="3079"/>
                </a:lnTo>
                <a:lnTo>
                  <a:pt x="3133" y="3081"/>
                </a:lnTo>
                <a:lnTo>
                  <a:pt x="3129" y="3083"/>
                </a:lnTo>
                <a:lnTo>
                  <a:pt x="3129" y="3085"/>
                </a:lnTo>
                <a:lnTo>
                  <a:pt x="3098" y="3088"/>
                </a:lnTo>
                <a:lnTo>
                  <a:pt x="3087" y="3079"/>
                </a:lnTo>
                <a:lnTo>
                  <a:pt x="3073" y="3078"/>
                </a:lnTo>
                <a:lnTo>
                  <a:pt x="3059" y="3079"/>
                </a:lnTo>
                <a:lnTo>
                  <a:pt x="3045" y="3085"/>
                </a:lnTo>
                <a:lnTo>
                  <a:pt x="3033" y="3088"/>
                </a:lnTo>
                <a:lnTo>
                  <a:pt x="2990" y="3081"/>
                </a:lnTo>
                <a:lnTo>
                  <a:pt x="2988" y="3086"/>
                </a:lnTo>
                <a:lnTo>
                  <a:pt x="2984" y="3092"/>
                </a:lnTo>
                <a:lnTo>
                  <a:pt x="2981" y="3095"/>
                </a:lnTo>
                <a:lnTo>
                  <a:pt x="2977" y="3097"/>
                </a:lnTo>
                <a:lnTo>
                  <a:pt x="2972" y="3099"/>
                </a:lnTo>
                <a:lnTo>
                  <a:pt x="2963" y="3100"/>
                </a:lnTo>
                <a:lnTo>
                  <a:pt x="2949" y="3097"/>
                </a:lnTo>
                <a:lnTo>
                  <a:pt x="2934" y="3099"/>
                </a:lnTo>
                <a:lnTo>
                  <a:pt x="2918" y="3100"/>
                </a:lnTo>
                <a:lnTo>
                  <a:pt x="2908" y="3083"/>
                </a:lnTo>
                <a:lnTo>
                  <a:pt x="2897" y="3067"/>
                </a:lnTo>
                <a:lnTo>
                  <a:pt x="2890" y="3046"/>
                </a:lnTo>
                <a:lnTo>
                  <a:pt x="2888" y="3048"/>
                </a:lnTo>
                <a:lnTo>
                  <a:pt x="2888" y="3050"/>
                </a:lnTo>
                <a:lnTo>
                  <a:pt x="2888" y="3050"/>
                </a:lnTo>
                <a:lnTo>
                  <a:pt x="2888" y="3052"/>
                </a:lnTo>
                <a:lnTo>
                  <a:pt x="2887" y="3055"/>
                </a:lnTo>
                <a:lnTo>
                  <a:pt x="2883" y="3057"/>
                </a:lnTo>
                <a:lnTo>
                  <a:pt x="2881" y="3058"/>
                </a:lnTo>
                <a:lnTo>
                  <a:pt x="2881" y="3060"/>
                </a:lnTo>
                <a:lnTo>
                  <a:pt x="2880" y="3062"/>
                </a:lnTo>
                <a:lnTo>
                  <a:pt x="2880" y="3065"/>
                </a:lnTo>
                <a:lnTo>
                  <a:pt x="2880" y="3069"/>
                </a:lnTo>
                <a:lnTo>
                  <a:pt x="2888" y="3079"/>
                </a:lnTo>
                <a:lnTo>
                  <a:pt x="2894" y="3093"/>
                </a:lnTo>
                <a:lnTo>
                  <a:pt x="2894" y="3111"/>
                </a:lnTo>
                <a:lnTo>
                  <a:pt x="2890" y="3127"/>
                </a:lnTo>
                <a:lnTo>
                  <a:pt x="2880" y="3128"/>
                </a:lnTo>
                <a:lnTo>
                  <a:pt x="2867" y="3128"/>
                </a:lnTo>
                <a:lnTo>
                  <a:pt x="2853" y="3130"/>
                </a:lnTo>
                <a:lnTo>
                  <a:pt x="2845" y="3130"/>
                </a:lnTo>
                <a:lnTo>
                  <a:pt x="2841" y="3132"/>
                </a:lnTo>
                <a:lnTo>
                  <a:pt x="2838" y="3135"/>
                </a:lnTo>
                <a:lnTo>
                  <a:pt x="2838" y="3139"/>
                </a:lnTo>
                <a:lnTo>
                  <a:pt x="2838" y="3144"/>
                </a:lnTo>
                <a:lnTo>
                  <a:pt x="2836" y="3149"/>
                </a:lnTo>
                <a:lnTo>
                  <a:pt x="2819" y="3151"/>
                </a:lnTo>
                <a:lnTo>
                  <a:pt x="2806" y="3153"/>
                </a:lnTo>
                <a:lnTo>
                  <a:pt x="2794" y="3156"/>
                </a:lnTo>
                <a:lnTo>
                  <a:pt x="2778" y="3160"/>
                </a:lnTo>
                <a:lnTo>
                  <a:pt x="2759" y="3161"/>
                </a:lnTo>
                <a:lnTo>
                  <a:pt x="2756" y="3156"/>
                </a:lnTo>
                <a:lnTo>
                  <a:pt x="2752" y="3151"/>
                </a:lnTo>
                <a:lnTo>
                  <a:pt x="2747" y="3149"/>
                </a:lnTo>
                <a:lnTo>
                  <a:pt x="2742" y="3146"/>
                </a:lnTo>
                <a:lnTo>
                  <a:pt x="2736" y="3142"/>
                </a:lnTo>
                <a:lnTo>
                  <a:pt x="2736" y="3158"/>
                </a:lnTo>
                <a:lnTo>
                  <a:pt x="2716" y="3161"/>
                </a:lnTo>
                <a:lnTo>
                  <a:pt x="2695" y="3168"/>
                </a:lnTo>
                <a:lnTo>
                  <a:pt x="2679" y="3174"/>
                </a:lnTo>
                <a:lnTo>
                  <a:pt x="2667" y="3175"/>
                </a:lnTo>
                <a:lnTo>
                  <a:pt x="2653" y="3174"/>
                </a:lnTo>
                <a:lnTo>
                  <a:pt x="2637" y="3172"/>
                </a:lnTo>
                <a:lnTo>
                  <a:pt x="2625" y="3172"/>
                </a:lnTo>
                <a:lnTo>
                  <a:pt x="2614" y="3174"/>
                </a:lnTo>
                <a:lnTo>
                  <a:pt x="2611" y="3175"/>
                </a:lnTo>
                <a:lnTo>
                  <a:pt x="2609" y="3177"/>
                </a:lnTo>
                <a:lnTo>
                  <a:pt x="2609" y="3179"/>
                </a:lnTo>
                <a:lnTo>
                  <a:pt x="2609" y="3181"/>
                </a:lnTo>
                <a:lnTo>
                  <a:pt x="2607" y="3182"/>
                </a:lnTo>
                <a:lnTo>
                  <a:pt x="2606" y="3184"/>
                </a:lnTo>
                <a:lnTo>
                  <a:pt x="2604" y="3186"/>
                </a:lnTo>
                <a:lnTo>
                  <a:pt x="2599" y="3188"/>
                </a:lnTo>
                <a:lnTo>
                  <a:pt x="2592" y="3189"/>
                </a:lnTo>
                <a:lnTo>
                  <a:pt x="2590" y="3184"/>
                </a:lnTo>
                <a:lnTo>
                  <a:pt x="2590" y="3182"/>
                </a:lnTo>
                <a:lnTo>
                  <a:pt x="2590" y="3181"/>
                </a:lnTo>
                <a:lnTo>
                  <a:pt x="2588" y="3179"/>
                </a:lnTo>
                <a:lnTo>
                  <a:pt x="2586" y="3177"/>
                </a:lnTo>
                <a:lnTo>
                  <a:pt x="2585" y="3188"/>
                </a:lnTo>
                <a:lnTo>
                  <a:pt x="2579" y="3195"/>
                </a:lnTo>
                <a:lnTo>
                  <a:pt x="2574" y="3200"/>
                </a:lnTo>
                <a:lnTo>
                  <a:pt x="2569" y="3205"/>
                </a:lnTo>
                <a:lnTo>
                  <a:pt x="2564" y="3216"/>
                </a:lnTo>
                <a:lnTo>
                  <a:pt x="2571" y="3217"/>
                </a:lnTo>
                <a:lnTo>
                  <a:pt x="2574" y="3219"/>
                </a:lnTo>
                <a:lnTo>
                  <a:pt x="2576" y="3221"/>
                </a:lnTo>
                <a:lnTo>
                  <a:pt x="2576" y="3223"/>
                </a:lnTo>
                <a:lnTo>
                  <a:pt x="2576" y="3224"/>
                </a:lnTo>
                <a:lnTo>
                  <a:pt x="2574" y="3228"/>
                </a:lnTo>
                <a:lnTo>
                  <a:pt x="2574" y="3230"/>
                </a:lnTo>
                <a:lnTo>
                  <a:pt x="2574" y="3231"/>
                </a:lnTo>
                <a:lnTo>
                  <a:pt x="2576" y="3235"/>
                </a:lnTo>
                <a:lnTo>
                  <a:pt x="2581" y="3240"/>
                </a:lnTo>
                <a:lnTo>
                  <a:pt x="2586" y="3244"/>
                </a:lnTo>
                <a:lnTo>
                  <a:pt x="2590" y="3247"/>
                </a:lnTo>
                <a:lnTo>
                  <a:pt x="2593" y="3254"/>
                </a:lnTo>
                <a:lnTo>
                  <a:pt x="2595" y="3266"/>
                </a:lnTo>
                <a:lnTo>
                  <a:pt x="2583" y="3270"/>
                </a:lnTo>
                <a:lnTo>
                  <a:pt x="2572" y="3275"/>
                </a:lnTo>
                <a:lnTo>
                  <a:pt x="2558" y="3275"/>
                </a:lnTo>
                <a:lnTo>
                  <a:pt x="2541" y="3273"/>
                </a:lnTo>
                <a:lnTo>
                  <a:pt x="2534" y="3256"/>
                </a:lnTo>
                <a:lnTo>
                  <a:pt x="2527" y="3240"/>
                </a:lnTo>
                <a:lnTo>
                  <a:pt x="2520" y="3224"/>
                </a:lnTo>
                <a:lnTo>
                  <a:pt x="2517" y="3205"/>
                </a:lnTo>
                <a:lnTo>
                  <a:pt x="2515" y="3181"/>
                </a:lnTo>
                <a:lnTo>
                  <a:pt x="2522" y="3175"/>
                </a:lnTo>
                <a:lnTo>
                  <a:pt x="2531" y="3168"/>
                </a:lnTo>
                <a:lnTo>
                  <a:pt x="2538" y="3161"/>
                </a:lnTo>
                <a:lnTo>
                  <a:pt x="2534" y="3158"/>
                </a:lnTo>
                <a:lnTo>
                  <a:pt x="2532" y="3154"/>
                </a:lnTo>
                <a:lnTo>
                  <a:pt x="2529" y="3151"/>
                </a:lnTo>
                <a:lnTo>
                  <a:pt x="2527" y="3148"/>
                </a:lnTo>
                <a:lnTo>
                  <a:pt x="2524" y="3146"/>
                </a:lnTo>
                <a:lnTo>
                  <a:pt x="2518" y="3142"/>
                </a:lnTo>
                <a:lnTo>
                  <a:pt x="2511" y="3144"/>
                </a:lnTo>
                <a:lnTo>
                  <a:pt x="2499" y="3146"/>
                </a:lnTo>
                <a:lnTo>
                  <a:pt x="2482" y="3149"/>
                </a:lnTo>
                <a:lnTo>
                  <a:pt x="2464" y="3149"/>
                </a:lnTo>
                <a:lnTo>
                  <a:pt x="2464" y="3144"/>
                </a:lnTo>
                <a:lnTo>
                  <a:pt x="2466" y="3141"/>
                </a:lnTo>
                <a:lnTo>
                  <a:pt x="2466" y="3139"/>
                </a:lnTo>
                <a:lnTo>
                  <a:pt x="2468" y="3135"/>
                </a:lnTo>
                <a:lnTo>
                  <a:pt x="2461" y="3134"/>
                </a:lnTo>
                <a:lnTo>
                  <a:pt x="2455" y="3130"/>
                </a:lnTo>
                <a:lnTo>
                  <a:pt x="2452" y="3128"/>
                </a:lnTo>
                <a:lnTo>
                  <a:pt x="2450" y="3125"/>
                </a:lnTo>
                <a:lnTo>
                  <a:pt x="2447" y="3121"/>
                </a:lnTo>
                <a:lnTo>
                  <a:pt x="2445" y="3118"/>
                </a:lnTo>
                <a:lnTo>
                  <a:pt x="2442" y="3113"/>
                </a:lnTo>
                <a:lnTo>
                  <a:pt x="2440" y="3114"/>
                </a:lnTo>
                <a:lnTo>
                  <a:pt x="2438" y="3118"/>
                </a:lnTo>
                <a:lnTo>
                  <a:pt x="2436" y="3118"/>
                </a:lnTo>
                <a:lnTo>
                  <a:pt x="2436" y="3118"/>
                </a:lnTo>
                <a:lnTo>
                  <a:pt x="2435" y="3120"/>
                </a:lnTo>
                <a:lnTo>
                  <a:pt x="2431" y="3120"/>
                </a:lnTo>
                <a:lnTo>
                  <a:pt x="2426" y="3120"/>
                </a:lnTo>
                <a:lnTo>
                  <a:pt x="2424" y="3111"/>
                </a:lnTo>
                <a:lnTo>
                  <a:pt x="2421" y="3106"/>
                </a:lnTo>
                <a:lnTo>
                  <a:pt x="2417" y="3100"/>
                </a:lnTo>
                <a:lnTo>
                  <a:pt x="2410" y="3097"/>
                </a:lnTo>
                <a:lnTo>
                  <a:pt x="2410" y="3116"/>
                </a:lnTo>
                <a:lnTo>
                  <a:pt x="2398" y="3120"/>
                </a:lnTo>
                <a:lnTo>
                  <a:pt x="2380" y="3123"/>
                </a:lnTo>
                <a:lnTo>
                  <a:pt x="2365" y="3127"/>
                </a:lnTo>
                <a:lnTo>
                  <a:pt x="2349" y="3123"/>
                </a:lnTo>
                <a:lnTo>
                  <a:pt x="2337" y="3107"/>
                </a:lnTo>
                <a:lnTo>
                  <a:pt x="2333" y="3109"/>
                </a:lnTo>
                <a:lnTo>
                  <a:pt x="2325" y="3111"/>
                </a:lnTo>
                <a:lnTo>
                  <a:pt x="2316" y="3113"/>
                </a:lnTo>
                <a:lnTo>
                  <a:pt x="2307" y="3113"/>
                </a:lnTo>
                <a:lnTo>
                  <a:pt x="2265" y="3085"/>
                </a:lnTo>
                <a:lnTo>
                  <a:pt x="2265" y="3069"/>
                </a:lnTo>
                <a:lnTo>
                  <a:pt x="2256" y="3064"/>
                </a:lnTo>
                <a:lnTo>
                  <a:pt x="2251" y="3060"/>
                </a:lnTo>
                <a:lnTo>
                  <a:pt x="2244" y="3060"/>
                </a:lnTo>
                <a:lnTo>
                  <a:pt x="2241" y="3058"/>
                </a:lnTo>
                <a:lnTo>
                  <a:pt x="2237" y="3055"/>
                </a:lnTo>
                <a:lnTo>
                  <a:pt x="2234" y="3045"/>
                </a:lnTo>
                <a:lnTo>
                  <a:pt x="2234" y="3027"/>
                </a:lnTo>
                <a:lnTo>
                  <a:pt x="2229" y="3024"/>
                </a:lnTo>
                <a:lnTo>
                  <a:pt x="2227" y="3020"/>
                </a:lnTo>
                <a:lnTo>
                  <a:pt x="2225" y="3015"/>
                </a:lnTo>
                <a:lnTo>
                  <a:pt x="2225" y="3008"/>
                </a:lnTo>
                <a:lnTo>
                  <a:pt x="2227" y="3001"/>
                </a:lnTo>
                <a:lnTo>
                  <a:pt x="2232" y="2999"/>
                </a:lnTo>
                <a:lnTo>
                  <a:pt x="2236" y="2997"/>
                </a:lnTo>
                <a:lnTo>
                  <a:pt x="2239" y="2994"/>
                </a:lnTo>
                <a:lnTo>
                  <a:pt x="2241" y="2992"/>
                </a:lnTo>
                <a:lnTo>
                  <a:pt x="2246" y="2989"/>
                </a:lnTo>
                <a:lnTo>
                  <a:pt x="2246" y="2982"/>
                </a:lnTo>
                <a:lnTo>
                  <a:pt x="2241" y="2980"/>
                </a:lnTo>
                <a:lnTo>
                  <a:pt x="2237" y="2976"/>
                </a:lnTo>
                <a:lnTo>
                  <a:pt x="2234" y="2973"/>
                </a:lnTo>
                <a:lnTo>
                  <a:pt x="2229" y="2971"/>
                </a:lnTo>
                <a:lnTo>
                  <a:pt x="2227" y="2969"/>
                </a:lnTo>
                <a:lnTo>
                  <a:pt x="2202" y="2973"/>
                </a:lnTo>
                <a:lnTo>
                  <a:pt x="2201" y="2971"/>
                </a:lnTo>
                <a:lnTo>
                  <a:pt x="2197" y="2966"/>
                </a:lnTo>
                <a:lnTo>
                  <a:pt x="2194" y="2962"/>
                </a:lnTo>
                <a:lnTo>
                  <a:pt x="2192" y="2957"/>
                </a:lnTo>
                <a:lnTo>
                  <a:pt x="2188" y="2954"/>
                </a:lnTo>
                <a:lnTo>
                  <a:pt x="2185" y="2956"/>
                </a:lnTo>
                <a:lnTo>
                  <a:pt x="2181" y="2956"/>
                </a:lnTo>
                <a:lnTo>
                  <a:pt x="2178" y="2957"/>
                </a:lnTo>
                <a:lnTo>
                  <a:pt x="2174" y="2959"/>
                </a:lnTo>
                <a:lnTo>
                  <a:pt x="2169" y="2959"/>
                </a:lnTo>
                <a:lnTo>
                  <a:pt x="2164" y="2959"/>
                </a:lnTo>
                <a:lnTo>
                  <a:pt x="2160" y="2957"/>
                </a:lnTo>
                <a:lnTo>
                  <a:pt x="2157" y="2947"/>
                </a:lnTo>
                <a:lnTo>
                  <a:pt x="2154" y="2945"/>
                </a:lnTo>
                <a:lnTo>
                  <a:pt x="2150" y="2945"/>
                </a:lnTo>
                <a:lnTo>
                  <a:pt x="2145" y="2945"/>
                </a:lnTo>
                <a:lnTo>
                  <a:pt x="2141" y="2943"/>
                </a:lnTo>
                <a:lnTo>
                  <a:pt x="2138" y="2940"/>
                </a:lnTo>
                <a:lnTo>
                  <a:pt x="2136" y="2935"/>
                </a:lnTo>
                <a:lnTo>
                  <a:pt x="2133" y="2929"/>
                </a:lnTo>
                <a:lnTo>
                  <a:pt x="2129" y="2924"/>
                </a:lnTo>
                <a:lnTo>
                  <a:pt x="2126" y="2919"/>
                </a:lnTo>
                <a:lnTo>
                  <a:pt x="2122" y="2915"/>
                </a:lnTo>
                <a:lnTo>
                  <a:pt x="2103" y="2917"/>
                </a:lnTo>
                <a:lnTo>
                  <a:pt x="2087" y="2921"/>
                </a:lnTo>
                <a:lnTo>
                  <a:pt x="2073" y="2924"/>
                </a:lnTo>
                <a:lnTo>
                  <a:pt x="2071" y="2931"/>
                </a:lnTo>
                <a:lnTo>
                  <a:pt x="2071" y="2936"/>
                </a:lnTo>
                <a:lnTo>
                  <a:pt x="2070" y="2942"/>
                </a:lnTo>
                <a:lnTo>
                  <a:pt x="2068" y="2947"/>
                </a:lnTo>
                <a:lnTo>
                  <a:pt x="2051" y="2949"/>
                </a:lnTo>
                <a:lnTo>
                  <a:pt x="2038" y="2950"/>
                </a:lnTo>
                <a:lnTo>
                  <a:pt x="2026" y="2950"/>
                </a:lnTo>
                <a:lnTo>
                  <a:pt x="2010" y="2950"/>
                </a:lnTo>
                <a:lnTo>
                  <a:pt x="2010" y="2947"/>
                </a:lnTo>
                <a:lnTo>
                  <a:pt x="2010" y="2943"/>
                </a:lnTo>
                <a:lnTo>
                  <a:pt x="2009" y="2943"/>
                </a:lnTo>
                <a:lnTo>
                  <a:pt x="2009" y="2942"/>
                </a:lnTo>
                <a:lnTo>
                  <a:pt x="2007" y="2938"/>
                </a:lnTo>
                <a:lnTo>
                  <a:pt x="2003" y="2943"/>
                </a:lnTo>
                <a:lnTo>
                  <a:pt x="2000" y="2949"/>
                </a:lnTo>
                <a:lnTo>
                  <a:pt x="1996" y="2952"/>
                </a:lnTo>
                <a:lnTo>
                  <a:pt x="1991" y="2957"/>
                </a:lnTo>
                <a:lnTo>
                  <a:pt x="1986" y="2959"/>
                </a:lnTo>
                <a:lnTo>
                  <a:pt x="1981" y="2962"/>
                </a:lnTo>
                <a:lnTo>
                  <a:pt x="1979" y="2959"/>
                </a:lnTo>
                <a:lnTo>
                  <a:pt x="1975" y="2956"/>
                </a:lnTo>
                <a:lnTo>
                  <a:pt x="1974" y="2950"/>
                </a:lnTo>
                <a:lnTo>
                  <a:pt x="1970" y="2947"/>
                </a:lnTo>
                <a:lnTo>
                  <a:pt x="1967" y="2942"/>
                </a:lnTo>
                <a:lnTo>
                  <a:pt x="1963" y="2938"/>
                </a:lnTo>
                <a:lnTo>
                  <a:pt x="1962" y="2936"/>
                </a:lnTo>
                <a:lnTo>
                  <a:pt x="1958" y="2935"/>
                </a:lnTo>
                <a:lnTo>
                  <a:pt x="1958" y="2935"/>
                </a:lnTo>
                <a:lnTo>
                  <a:pt x="1955" y="2938"/>
                </a:lnTo>
                <a:lnTo>
                  <a:pt x="1951" y="2940"/>
                </a:lnTo>
                <a:lnTo>
                  <a:pt x="1949" y="2943"/>
                </a:lnTo>
                <a:lnTo>
                  <a:pt x="1948" y="2943"/>
                </a:lnTo>
                <a:lnTo>
                  <a:pt x="1944" y="2945"/>
                </a:lnTo>
                <a:lnTo>
                  <a:pt x="1939" y="2947"/>
                </a:lnTo>
                <a:lnTo>
                  <a:pt x="1937" y="2942"/>
                </a:lnTo>
                <a:lnTo>
                  <a:pt x="1935" y="2938"/>
                </a:lnTo>
                <a:lnTo>
                  <a:pt x="1934" y="2936"/>
                </a:lnTo>
                <a:lnTo>
                  <a:pt x="1930" y="2935"/>
                </a:lnTo>
                <a:lnTo>
                  <a:pt x="1927" y="2931"/>
                </a:lnTo>
                <a:lnTo>
                  <a:pt x="1916" y="2940"/>
                </a:lnTo>
                <a:lnTo>
                  <a:pt x="1904" y="2947"/>
                </a:lnTo>
                <a:lnTo>
                  <a:pt x="1888" y="2950"/>
                </a:lnTo>
                <a:lnTo>
                  <a:pt x="1881" y="2938"/>
                </a:lnTo>
                <a:lnTo>
                  <a:pt x="1871" y="2928"/>
                </a:lnTo>
                <a:lnTo>
                  <a:pt x="1859" y="2921"/>
                </a:lnTo>
                <a:lnTo>
                  <a:pt x="1843" y="2915"/>
                </a:lnTo>
                <a:lnTo>
                  <a:pt x="1838" y="2935"/>
                </a:lnTo>
                <a:lnTo>
                  <a:pt x="1827" y="2935"/>
                </a:lnTo>
                <a:lnTo>
                  <a:pt x="1817" y="2938"/>
                </a:lnTo>
                <a:lnTo>
                  <a:pt x="1804" y="2936"/>
                </a:lnTo>
                <a:lnTo>
                  <a:pt x="1792" y="2933"/>
                </a:lnTo>
                <a:lnTo>
                  <a:pt x="1783" y="2929"/>
                </a:lnTo>
                <a:lnTo>
                  <a:pt x="1776" y="2928"/>
                </a:lnTo>
                <a:lnTo>
                  <a:pt x="1770" y="2935"/>
                </a:lnTo>
                <a:lnTo>
                  <a:pt x="1764" y="2942"/>
                </a:lnTo>
                <a:lnTo>
                  <a:pt x="1763" y="2952"/>
                </a:lnTo>
                <a:lnTo>
                  <a:pt x="1761" y="2966"/>
                </a:lnTo>
                <a:lnTo>
                  <a:pt x="1770" y="2978"/>
                </a:lnTo>
                <a:lnTo>
                  <a:pt x="1773" y="2994"/>
                </a:lnTo>
                <a:lnTo>
                  <a:pt x="1773" y="3011"/>
                </a:lnTo>
                <a:lnTo>
                  <a:pt x="1770" y="3031"/>
                </a:lnTo>
                <a:lnTo>
                  <a:pt x="1770" y="3046"/>
                </a:lnTo>
                <a:lnTo>
                  <a:pt x="1766" y="3048"/>
                </a:lnTo>
                <a:lnTo>
                  <a:pt x="1763" y="3048"/>
                </a:lnTo>
                <a:lnTo>
                  <a:pt x="1759" y="3050"/>
                </a:lnTo>
                <a:lnTo>
                  <a:pt x="1754" y="3050"/>
                </a:lnTo>
                <a:lnTo>
                  <a:pt x="1745" y="3041"/>
                </a:lnTo>
                <a:lnTo>
                  <a:pt x="1733" y="3036"/>
                </a:lnTo>
                <a:lnTo>
                  <a:pt x="1715" y="3036"/>
                </a:lnTo>
                <a:lnTo>
                  <a:pt x="1715" y="3015"/>
                </a:lnTo>
                <a:lnTo>
                  <a:pt x="1714" y="2999"/>
                </a:lnTo>
                <a:lnTo>
                  <a:pt x="1712" y="2982"/>
                </a:lnTo>
                <a:lnTo>
                  <a:pt x="1696" y="2983"/>
                </a:lnTo>
                <a:lnTo>
                  <a:pt x="1687" y="2987"/>
                </a:lnTo>
                <a:lnTo>
                  <a:pt x="1679" y="2992"/>
                </a:lnTo>
                <a:lnTo>
                  <a:pt x="1670" y="2997"/>
                </a:lnTo>
                <a:lnTo>
                  <a:pt x="1663" y="2997"/>
                </a:lnTo>
                <a:lnTo>
                  <a:pt x="1658" y="2997"/>
                </a:lnTo>
                <a:lnTo>
                  <a:pt x="1654" y="2997"/>
                </a:lnTo>
                <a:lnTo>
                  <a:pt x="1653" y="2996"/>
                </a:lnTo>
                <a:lnTo>
                  <a:pt x="1651" y="2994"/>
                </a:lnTo>
                <a:lnTo>
                  <a:pt x="1649" y="2992"/>
                </a:lnTo>
                <a:lnTo>
                  <a:pt x="1649" y="2989"/>
                </a:lnTo>
                <a:lnTo>
                  <a:pt x="1647" y="2987"/>
                </a:lnTo>
                <a:lnTo>
                  <a:pt x="1647" y="2985"/>
                </a:lnTo>
                <a:lnTo>
                  <a:pt x="1646" y="2985"/>
                </a:lnTo>
                <a:lnTo>
                  <a:pt x="1640" y="2985"/>
                </a:lnTo>
                <a:lnTo>
                  <a:pt x="1633" y="2987"/>
                </a:lnTo>
                <a:lnTo>
                  <a:pt x="1623" y="2989"/>
                </a:lnTo>
                <a:lnTo>
                  <a:pt x="1616" y="2989"/>
                </a:lnTo>
                <a:lnTo>
                  <a:pt x="1616" y="2962"/>
                </a:lnTo>
                <a:lnTo>
                  <a:pt x="1604" y="2962"/>
                </a:lnTo>
                <a:lnTo>
                  <a:pt x="1607" y="2928"/>
                </a:lnTo>
                <a:lnTo>
                  <a:pt x="1600" y="2928"/>
                </a:lnTo>
                <a:lnTo>
                  <a:pt x="1590" y="2922"/>
                </a:lnTo>
                <a:lnTo>
                  <a:pt x="1576" y="2919"/>
                </a:lnTo>
                <a:lnTo>
                  <a:pt x="1564" y="2915"/>
                </a:lnTo>
                <a:lnTo>
                  <a:pt x="1551" y="2910"/>
                </a:lnTo>
                <a:lnTo>
                  <a:pt x="1543" y="2901"/>
                </a:lnTo>
                <a:lnTo>
                  <a:pt x="1539" y="2889"/>
                </a:lnTo>
                <a:lnTo>
                  <a:pt x="1543" y="2886"/>
                </a:lnTo>
                <a:lnTo>
                  <a:pt x="1546" y="2882"/>
                </a:lnTo>
                <a:lnTo>
                  <a:pt x="1551" y="2877"/>
                </a:lnTo>
                <a:lnTo>
                  <a:pt x="1557" y="2873"/>
                </a:lnTo>
                <a:lnTo>
                  <a:pt x="1560" y="2870"/>
                </a:lnTo>
                <a:lnTo>
                  <a:pt x="1562" y="2866"/>
                </a:lnTo>
                <a:lnTo>
                  <a:pt x="1564" y="2856"/>
                </a:lnTo>
                <a:lnTo>
                  <a:pt x="1562" y="2851"/>
                </a:lnTo>
                <a:lnTo>
                  <a:pt x="1560" y="2846"/>
                </a:lnTo>
                <a:lnTo>
                  <a:pt x="1562" y="2840"/>
                </a:lnTo>
                <a:lnTo>
                  <a:pt x="1569" y="2835"/>
                </a:lnTo>
                <a:lnTo>
                  <a:pt x="1572" y="2833"/>
                </a:lnTo>
                <a:lnTo>
                  <a:pt x="1572" y="2833"/>
                </a:lnTo>
                <a:lnTo>
                  <a:pt x="1574" y="2833"/>
                </a:lnTo>
                <a:lnTo>
                  <a:pt x="1578" y="2832"/>
                </a:lnTo>
                <a:lnTo>
                  <a:pt x="1581" y="2832"/>
                </a:lnTo>
                <a:lnTo>
                  <a:pt x="1581" y="2819"/>
                </a:lnTo>
                <a:lnTo>
                  <a:pt x="1546" y="2812"/>
                </a:lnTo>
                <a:lnTo>
                  <a:pt x="1543" y="2807"/>
                </a:lnTo>
                <a:lnTo>
                  <a:pt x="1539" y="2804"/>
                </a:lnTo>
                <a:lnTo>
                  <a:pt x="1536" y="2800"/>
                </a:lnTo>
                <a:lnTo>
                  <a:pt x="1532" y="2797"/>
                </a:lnTo>
                <a:lnTo>
                  <a:pt x="1529" y="2791"/>
                </a:lnTo>
                <a:lnTo>
                  <a:pt x="1527" y="2786"/>
                </a:lnTo>
                <a:lnTo>
                  <a:pt x="1530" y="2770"/>
                </a:lnTo>
                <a:lnTo>
                  <a:pt x="1529" y="2755"/>
                </a:lnTo>
                <a:lnTo>
                  <a:pt x="1522" y="2741"/>
                </a:lnTo>
                <a:lnTo>
                  <a:pt x="1518" y="2727"/>
                </a:lnTo>
                <a:lnTo>
                  <a:pt x="1520" y="2716"/>
                </a:lnTo>
                <a:lnTo>
                  <a:pt x="1522" y="2715"/>
                </a:lnTo>
                <a:lnTo>
                  <a:pt x="1523" y="2713"/>
                </a:lnTo>
                <a:lnTo>
                  <a:pt x="1525" y="2713"/>
                </a:lnTo>
                <a:lnTo>
                  <a:pt x="1527" y="2711"/>
                </a:lnTo>
                <a:lnTo>
                  <a:pt x="1529" y="2709"/>
                </a:lnTo>
                <a:lnTo>
                  <a:pt x="1530" y="2704"/>
                </a:lnTo>
                <a:lnTo>
                  <a:pt x="1511" y="2702"/>
                </a:lnTo>
                <a:lnTo>
                  <a:pt x="1492" y="2697"/>
                </a:lnTo>
                <a:lnTo>
                  <a:pt x="1478" y="2694"/>
                </a:lnTo>
                <a:lnTo>
                  <a:pt x="1424" y="2704"/>
                </a:lnTo>
                <a:lnTo>
                  <a:pt x="1420" y="2685"/>
                </a:lnTo>
                <a:lnTo>
                  <a:pt x="1433" y="2680"/>
                </a:lnTo>
                <a:lnTo>
                  <a:pt x="1438" y="2671"/>
                </a:lnTo>
                <a:lnTo>
                  <a:pt x="1440" y="2655"/>
                </a:lnTo>
                <a:lnTo>
                  <a:pt x="1431" y="2648"/>
                </a:lnTo>
                <a:lnTo>
                  <a:pt x="1429" y="2638"/>
                </a:lnTo>
                <a:lnTo>
                  <a:pt x="1433" y="2626"/>
                </a:lnTo>
                <a:lnTo>
                  <a:pt x="1434" y="2612"/>
                </a:lnTo>
                <a:lnTo>
                  <a:pt x="1450" y="2612"/>
                </a:lnTo>
                <a:lnTo>
                  <a:pt x="1452" y="2599"/>
                </a:lnTo>
                <a:lnTo>
                  <a:pt x="1455" y="2592"/>
                </a:lnTo>
                <a:lnTo>
                  <a:pt x="1459" y="2582"/>
                </a:lnTo>
                <a:lnTo>
                  <a:pt x="1497" y="2570"/>
                </a:lnTo>
                <a:lnTo>
                  <a:pt x="1497" y="2565"/>
                </a:lnTo>
                <a:lnTo>
                  <a:pt x="1497" y="2559"/>
                </a:lnTo>
                <a:lnTo>
                  <a:pt x="1499" y="2556"/>
                </a:lnTo>
                <a:lnTo>
                  <a:pt x="1501" y="2551"/>
                </a:lnTo>
                <a:lnTo>
                  <a:pt x="1513" y="2552"/>
                </a:lnTo>
                <a:lnTo>
                  <a:pt x="1520" y="2549"/>
                </a:lnTo>
                <a:lnTo>
                  <a:pt x="1529" y="2545"/>
                </a:lnTo>
                <a:lnTo>
                  <a:pt x="1537" y="2542"/>
                </a:lnTo>
                <a:lnTo>
                  <a:pt x="1550" y="2540"/>
                </a:lnTo>
                <a:lnTo>
                  <a:pt x="1546" y="2512"/>
                </a:lnTo>
                <a:lnTo>
                  <a:pt x="1558" y="2512"/>
                </a:lnTo>
                <a:lnTo>
                  <a:pt x="1560" y="2498"/>
                </a:lnTo>
                <a:lnTo>
                  <a:pt x="1564" y="2488"/>
                </a:lnTo>
                <a:lnTo>
                  <a:pt x="1569" y="2477"/>
                </a:lnTo>
                <a:lnTo>
                  <a:pt x="1574" y="2467"/>
                </a:lnTo>
                <a:lnTo>
                  <a:pt x="1576" y="2451"/>
                </a:lnTo>
                <a:lnTo>
                  <a:pt x="1574" y="2439"/>
                </a:lnTo>
                <a:lnTo>
                  <a:pt x="1572" y="2427"/>
                </a:lnTo>
                <a:lnTo>
                  <a:pt x="1574" y="2413"/>
                </a:lnTo>
                <a:lnTo>
                  <a:pt x="1576" y="2404"/>
                </a:lnTo>
                <a:lnTo>
                  <a:pt x="1579" y="2393"/>
                </a:lnTo>
                <a:lnTo>
                  <a:pt x="1581" y="2378"/>
                </a:lnTo>
                <a:lnTo>
                  <a:pt x="1576" y="2376"/>
                </a:lnTo>
                <a:lnTo>
                  <a:pt x="1572" y="2376"/>
                </a:lnTo>
                <a:lnTo>
                  <a:pt x="1571" y="2374"/>
                </a:lnTo>
                <a:lnTo>
                  <a:pt x="1567" y="2373"/>
                </a:lnTo>
                <a:lnTo>
                  <a:pt x="1564" y="2373"/>
                </a:lnTo>
                <a:lnTo>
                  <a:pt x="1558" y="2371"/>
                </a:lnTo>
                <a:lnTo>
                  <a:pt x="1557" y="2373"/>
                </a:lnTo>
                <a:lnTo>
                  <a:pt x="1555" y="2373"/>
                </a:lnTo>
                <a:lnTo>
                  <a:pt x="1553" y="2373"/>
                </a:lnTo>
                <a:lnTo>
                  <a:pt x="1550" y="2374"/>
                </a:lnTo>
                <a:lnTo>
                  <a:pt x="1546" y="2374"/>
                </a:lnTo>
                <a:lnTo>
                  <a:pt x="1546" y="2353"/>
                </a:lnTo>
                <a:lnTo>
                  <a:pt x="1546" y="2334"/>
                </a:lnTo>
                <a:lnTo>
                  <a:pt x="1546" y="2313"/>
                </a:lnTo>
                <a:lnTo>
                  <a:pt x="1536" y="2304"/>
                </a:lnTo>
                <a:lnTo>
                  <a:pt x="1527" y="2294"/>
                </a:lnTo>
                <a:lnTo>
                  <a:pt x="1518" y="2284"/>
                </a:lnTo>
                <a:lnTo>
                  <a:pt x="1508" y="2275"/>
                </a:lnTo>
                <a:lnTo>
                  <a:pt x="1508" y="2271"/>
                </a:lnTo>
                <a:lnTo>
                  <a:pt x="1506" y="2270"/>
                </a:lnTo>
                <a:lnTo>
                  <a:pt x="1506" y="2270"/>
                </a:lnTo>
                <a:lnTo>
                  <a:pt x="1504" y="2271"/>
                </a:lnTo>
                <a:lnTo>
                  <a:pt x="1504" y="2273"/>
                </a:lnTo>
                <a:lnTo>
                  <a:pt x="1504" y="2275"/>
                </a:lnTo>
                <a:lnTo>
                  <a:pt x="1504" y="2275"/>
                </a:lnTo>
                <a:lnTo>
                  <a:pt x="1497" y="2280"/>
                </a:lnTo>
                <a:lnTo>
                  <a:pt x="1492" y="2285"/>
                </a:lnTo>
                <a:lnTo>
                  <a:pt x="1485" y="2289"/>
                </a:lnTo>
                <a:lnTo>
                  <a:pt x="1473" y="2290"/>
                </a:lnTo>
                <a:lnTo>
                  <a:pt x="1461" y="2275"/>
                </a:lnTo>
                <a:lnTo>
                  <a:pt x="1440" y="2264"/>
                </a:lnTo>
                <a:lnTo>
                  <a:pt x="1417" y="2257"/>
                </a:lnTo>
                <a:lnTo>
                  <a:pt x="1396" y="2256"/>
                </a:lnTo>
                <a:lnTo>
                  <a:pt x="1396" y="2240"/>
                </a:lnTo>
                <a:lnTo>
                  <a:pt x="1408" y="2233"/>
                </a:lnTo>
                <a:lnTo>
                  <a:pt x="1420" y="2226"/>
                </a:lnTo>
                <a:lnTo>
                  <a:pt x="1427" y="2214"/>
                </a:lnTo>
                <a:lnTo>
                  <a:pt x="1426" y="2208"/>
                </a:lnTo>
                <a:lnTo>
                  <a:pt x="1424" y="2205"/>
                </a:lnTo>
                <a:lnTo>
                  <a:pt x="1422" y="2201"/>
                </a:lnTo>
                <a:lnTo>
                  <a:pt x="1420" y="2198"/>
                </a:lnTo>
                <a:lnTo>
                  <a:pt x="1415" y="2194"/>
                </a:lnTo>
                <a:lnTo>
                  <a:pt x="1410" y="2198"/>
                </a:lnTo>
                <a:lnTo>
                  <a:pt x="1405" y="2200"/>
                </a:lnTo>
                <a:lnTo>
                  <a:pt x="1396" y="2201"/>
                </a:lnTo>
                <a:lnTo>
                  <a:pt x="1396" y="2179"/>
                </a:lnTo>
                <a:lnTo>
                  <a:pt x="1401" y="2177"/>
                </a:lnTo>
                <a:lnTo>
                  <a:pt x="1406" y="2175"/>
                </a:lnTo>
                <a:lnTo>
                  <a:pt x="1412" y="2174"/>
                </a:lnTo>
                <a:lnTo>
                  <a:pt x="1415" y="2172"/>
                </a:lnTo>
                <a:lnTo>
                  <a:pt x="1412" y="2168"/>
                </a:lnTo>
                <a:lnTo>
                  <a:pt x="1408" y="2167"/>
                </a:lnTo>
                <a:lnTo>
                  <a:pt x="1405" y="2163"/>
                </a:lnTo>
                <a:lnTo>
                  <a:pt x="1403" y="2160"/>
                </a:lnTo>
                <a:lnTo>
                  <a:pt x="1401" y="2154"/>
                </a:lnTo>
                <a:lnTo>
                  <a:pt x="1401" y="2147"/>
                </a:lnTo>
                <a:lnTo>
                  <a:pt x="1382" y="2149"/>
                </a:lnTo>
                <a:lnTo>
                  <a:pt x="1368" y="2154"/>
                </a:lnTo>
                <a:lnTo>
                  <a:pt x="1356" y="2160"/>
                </a:lnTo>
                <a:lnTo>
                  <a:pt x="1344" y="2163"/>
                </a:lnTo>
                <a:lnTo>
                  <a:pt x="1328" y="2167"/>
                </a:lnTo>
                <a:lnTo>
                  <a:pt x="1316" y="2154"/>
                </a:lnTo>
                <a:lnTo>
                  <a:pt x="1303" y="2146"/>
                </a:lnTo>
                <a:lnTo>
                  <a:pt x="1291" y="2135"/>
                </a:lnTo>
                <a:lnTo>
                  <a:pt x="1281" y="2121"/>
                </a:lnTo>
                <a:lnTo>
                  <a:pt x="1263" y="2126"/>
                </a:lnTo>
                <a:lnTo>
                  <a:pt x="1248" y="2135"/>
                </a:lnTo>
                <a:lnTo>
                  <a:pt x="1234" y="2144"/>
                </a:lnTo>
                <a:lnTo>
                  <a:pt x="1220" y="2151"/>
                </a:lnTo>
                <a:lnTo>
                  <a:pt x="1206" y="2154"/>
                </a:lnTo>
                <a:lnTo>
                  <a:pt x="1190" y="2153"/>
                </a:lnTo>
                <a:lnTo>
                  <a:pt x="1176" y="2149"/>
                </a:lnTo>
                <a:lnTo>
                  <a:pt x="1164" y="2147"/>
                </a:lnTo>
                <a:lnTo>
                  <a:pt x="1155" y="2147"/>
                </a:lnTo>
                <a:lnTo>
                  <a:pt x="1152" y="2153"/>
                </a:lnTo>
                <a:lnTo>
                  <a:pt x="1148" y="2158"/>
                </a:lnTo>
                <a:lnTo>
                  <a:pt x="1146" y="2163"/>
                </a:lnTo>
                <a:lnTo>
                  <a:pt x="1143" y="2168"/>
                </a:lnTo>
                <a:lnTo>
                  <a:pt x="1139" y="2172"/>
                </a:lnTo>
                <a:lnTo>
                  <a:pt x="1129" y="2175"/>
                </a:lnTo>
                <a:lnTo>
                  <a:pt x="1120" y="2175"/>
                </a:lnTo>
                <a:lnTo>
                  <a:pt x="1113" y="2175"/>
                </a:lnTo>
                <a:lnTo>
                  <a:pt x="1108" y="2177"/>
                </a:lnTo>
                <a:lnTo>
                  <a:pt x="1104" y="2182"/>
                </a:lnTo>
                <a:lnTo>
                  <a:pt x="1101" y="2194"/>
                </a:lnTo>
                <a:lnTo>
                  <a:pt x="1070" y="2194"/>
                </a:lnTo>
                <a:lnTo>
                  <a:pt x="1038" y="2189"/>
                </a:lnTo>
                <a:lnTo>
                  <a:pt x="1008" y="2182"/>
                </a:lnTo>
                <a:lnTo>
                  <a:pt x="1007" y="2170"/>
                </a:lnTo>
                <a:lnTo>
                  <a:pt x="1003" y="2158"/>
                </a:lnTo>
                <a:lnTo>
                  <a:pt x="998" y="2149"/>
                </a:lnTo>
                <a:lnTo>
                  <a:pt x="989" y="2140"/>
                </a:lnTo>
                <a:lnTo>
                  <a:pt x="974" y="2137"/>
                </a:lnTo>
                <a:lnTo>
                  <a:pt x="972" y="2139"/>
                </a:lnTo>
                <a:lnTo>
                  <a:pt x="968" y="2139"/>
                </a:lnTo>
                <a:lnTo>
                  <a:pt x="965" y="2140"/>
                </a:lnTo>
                <a:lnTo>
                  <a:pt x="960" y="2140"/>
                </a:lnTo>
                <a:lnTo>
                  <a:pt x="953" y="2128"/>
                </a:lnTo>
                <a:lnTo>
                  <a:pt x="944" y="2123"/>
                </a:lnTo>
                <a:lnTo>
                  <a:pt x="933" y="2119"/>
                </a:lnTo>
                <a:lnTo>
                  <a:pt x="925" y="2116"/>
                </a:lnTo>
                <a:lnTo>
                  <a:pt x="916" y="2109"/>
                </a:lnTo>
                <a:lnTo>
                  <a:pt x="916" y="2090"/>
                </a:lnTo>
                <a:lnTo>
                  <a:pt x="907" y="2081"/>
                </a:lnTo>
                <a:lnTo>
                  <a:pt x="893" y="2074"/>
                </a:lnTo>
                <a:lnTo>
                  <a:pt x="878" y="2071"/>
                </a:lnTo>
                <a:lnTo>
                  <a:pt x="869" y="2074"/>
                </a:lnTo>
                <a:lnTo>
                  <a:pt x="858" y="2076"/>
                </a:lnTo>
                <a:lnTo>
                  <a:pt x="848" y="2079"/>
                </a:lnTo>
                <a:lnTo>
                  <a:pt x="834" y="2088"/>
                </a:lnTo>
                <a:lnTo>
                  <a:pt x="822" y="2100"/>
                </a:lnTo>
                <a:lnTo>
                  <a:pt x="810" y="2111"/>
                </a:lnTo>
                <a:lnTo>
                  <a:pt x="794" y="2119"/>
                </a:lnTo>
                <a:lnTo>
                  <a:pt x="775" y="2125"/>
                </a:lnTo>
                <a:lnTo>
                  <a:pt x="775" y="2090"/>
                </a:lnTo>
                <a:lnTo>
                  <a:pt x="787" y="2090"/>
                </a:lnTo>
                <a:lnTo>
                  <a:pt x="787" y="2083"/>
                </a:lnTo>
                <a:lnTo>
                  <a:pt x="790" y="2078"/>
                </a:lnTo>
                <a:lnTo>
                  <a:pt x="792" y="2071"/>
                </a:lnTo>
                <a:lnTo>
                  <a:pt x="794" y="2064"/>
                </a:lnTo>
                <a:lnTo>
                  <a:pt x="790" y="2060"/>
                </a:lnTo>
                <a:lnTo>
                  <a:pt x="789" y="2058"/>
                </a:lnTo>
                <a:lnTo>
                  <a:pt x="785" y="2057"/>
                </a:lnTo>
                <a:lnTo>
                  <a:pt x="783" y="2055"/>
                </a:lnTo>
                <a:lnTo>
                  <a:pt x="778" y="2051"/>
                </a:lnTo>
                <a:lnTo>
                  <a:pt x="766" y="2050"/>
                </a:lnTo>
                <a:lnTo>
                  <a:pt x="750" y="2050"/>
                </a:lnTo>
                <a:lnTo>
                  <a:pt x="731" y="2050"/>
                </a:lnTo>
                <a:lnTo>
                  <a:pt x="714" y="2048"/>
                </a:lnTo>
                <a:lnTo>
                  <a:pt x="687" y="2037"/>
                </a:lnTo>
                <a:lnTo>
                  <a:pt x="665" y="2023"/>
                </a:lnTo>
                <a:lnTo>
                  <a:pt x="647" y="2006"/>
                </a:lnTo>
                <a:lnTo>
                  <a:pt x="633" y="1983"/>
                </a:lnTo>
                <a:lnTo>
                  <a:pt x="623" y="1985"/>
                </a:lnTo>
                <a:lnTo>
                  <a:pt x="614" y="1989"/>
                </a:lnTo>
                <a:lnTo>
                  <a:pt x="602" y="1990"/>
                </a:lnTo>
                <a:lnTo>
                  <a:pt x="600" y="1983"/>
                </a:lnTo>
                <a:lnTo>
                  <a:pt x="597" y="1976"/>
                </a:lnTo>
                <a:lnTo>
                  <a:pt x="593" y="1969"/>
                </a:lnTo>
                <a:lnTo>
                  <a:pt x="590" y="1964"/>
                </a:lnTo>
                <a:lnTo>
                  <a:pt x="588" y="1968"/>
                </a:lnTo>
                <a:lnTo>
                  <a:pt x="588" y="1969"/>
                </a:lnTo>
                <a:lnTo>
                  <a:pt x="586" y="1969"/>
                </a:lnTo>
                <a:lnTo>
                  <a:pt x="584" y="1971"/>
                </a:lnTo>
                <a:lnTo>
                  <a:pt x="583" y="1971"/>
                </a:lnTo>
                <a:lnTo>
                  <a:pt x="579" y="1971"/>
                </a:lnTo>
                <a:lnTo>
                  <a:pt x="576" y="1971"/>
                </a:lnTo>
                <a:lnTo>
                  <a:pt x="576" y="1968"/>
                </a:lnTo>
                <a:lnTo>
                  <a:pt x="570" y="1968"/>
                </a:lnTo>
                <a:lnTo>
                  <a:pt x="563" y="1929"/>
                </a:lnTo>
                <a:lnTo>
                  <a:pt x="549" y="1926"/>
                </a:lnTo>
                <a:lnTo>
                  <a:pt x="537" y="1922"/>
                </a:lnTo>
                <a:lnTo>
                  <a:pt x="525" y="1917"/>
                </a:lnTo>
                <a:lnTo>
                  <a:pt x="523" y="1913"/>
                </a:lnTo>
                <a:lnTo>
                  <a:pt x="523" y="1910"/>
                </a:lnTo>
                <a:lnTo>
                  <a:pt x="522" y="1905"/>
                </a:lnTo>
                <a:lnTo>
                  <a:pt x="522" y="1898"/>
                </a:lnTo>
                <a:lnTo>
                  <a:pt x="527" y="1891"/>
                </a:lnTo>
                <a:lnTo>
                  <a:pt x="532" y="1882"/>
                </a:lnTo>
                <a:lnTo>
                  <a:pt x="528" y="1882"/>
                </a:lnTo>
                <a:lnTo>
                  <a:pt x="528" y="1879"/>
                </a:lnTo>
                <a:lnTo>
                  <a:pt x="509" y="1882"/>
                </a:lnTo>
                <a:lnTo>
                  <a:pt x="499" y="1866"/>
                </a:lnTo>
                <a:lnTo>
                  <a:pt x="485" y="1847"/>
                </a:lnTo>
                <a:lnTo>
                  <a:pt x="474" y="1830"/>
                </a:lnTo>
                <a:lnTo>
                  <a:pt x="473" y="1817"/>
                </a:lnTo>
                <a:lnTo>
                  <a:pt x="476" y="1807"/>
                </a:lnTo>
                <a:lnTo>
                  <a:pt x="478" y="1798"/>
                </a:lnTo>
                <a:lnTo>
                  <a:pt x="474" y="1791"/>
                </a:lnTo>
                <a:lnTo>
                  <a:pt x="471" y="1786"/>
                </a:lnTo>
                <a:lnTo>
                  <a:pt x="467" y="1783"/>
                </a:lnTo>
                <a:lnTo>
                  <a:pt x="464" y="1779"/>
                </a:lnTo>
                <a:lnTo>
                  <a:pt x="432" y="1779"/>
                </a:lnTo>
                <a:lnTo>
                  <a:pt x="431" y="1756"/>
                </a:lnTo>
                <a:lnTo>
                  <a:pt x="427" y="1741"/>
                </a:lnTo>
                <a:lnTo>
                  <a:pt x="422" y="1732"/>
                </a:lnTo>
                <a:lnTo>
                  <a:pt x="415" y="1725"/>
                </a:lnTo>
                <a:lnTo>
                  <a:pt x="408" y="1720"/>
                </a:lnTo>
                <a:lnTo>
                  <a:pt x="401" y="1713"/>
                </a:lnTo>
                <a:lnTo>
                  <a:pt x="394" y="1702"/>
                </a:lnTo>
                <a:lnTo>
                  <a:pt x="391" y="1676"/>
                </a:lnTo>
                <a:lnTo>
                  <a:pt x="387" y="1669"/>
                </a:lnTo>
                <a:lnTo>
                  <a:pt x="380" y="1664"/>
                </a:lnTo>
                <a:lnTo>
                  <a:pt x="373" y="1659"/>
                </a:lnTo>
                <a:lnTo>
                  <a:pt x="368" y="1653"/>
                </a:lnTo>
                <a:lnTo>
                  <a:pt x="364" y="1648"/>
                </a:lnTo>
                <a:lnTo>
                  <a:pt x="364" y="1618"/>
                </a:lnTo>
                <a:lnTo>
                  <a:pt x="361" y="1613"/>
                </a:lnTo>
                <a:lnTo>
                  <a:pt x="356" y="1610"/>
                </a:lnTo>
                <a:lnTo>
                  <a:pt x="350" y="1606"/>
                </a:lnTo>
                <a:lnTo>
                  <a:pt x="345" y="1603"/>
                </a:lnTo>
                <a:lnTo>
                  <a:pt x="340" y="1599"/>
                </a:lnTo>
                <a:lnTo>
                  <a:pt x="336" y="1594"/>
                </a:lnTo>
                <a:lnTo>
                  <a:pt x="331" y="1596"/>
                </a:lnTo>
                <a:lnTo>
                  <a:pt x="326" y="1598"/>
                </a:lnTo>
                <a:lnTo>
                  <a:pt x="321" y="1598"/>
                </a:lnTo>
                <a:lnTo>
                  <a:pt x="317" y="1599"/>
                </a:lnTo>
                <a:lnTo>
                  <a:pt x="310" y="1606"/>
                </a:lnTo>
                <a:lnTo>
                  <a:pt x="305" y="1610"/>
                </a:lnTo>
                <a:lnTo>
                  <a:pt x="296" y="1613"/>
                </a:lnTo>
                <a:lnTo>
                  <a:pt x="282" y="1613"/>
                </a:lnTo>
                <a:lnTo>
                  <a:pt x="282" y="1587"/>
                </a:lnTo>
                <a:lnTo>
                  <a:pt x="270" y="1573"/>
                </a:lnTo>
                <a:lnTo>
                  <a:pt x="260" y="1556"/>
                </a:lnTo>
                <a:lnTo>
                  <a:pt x="249" y="1536"/>
                </a:lnTo>
                <a:lnTo>
                  <a:pt x="234" y="1529"/>
                </a:lnTo>
                <a:lnTo>
                  <a:pt x="232" y="1521"/>
                </a:lnTo>
                <a:lnTo>
                  <a:pt x="234" y="1514"/>
                </a:lnTo>
                <a:lnTo>
                  <a:pt x="235" y="1507"/>
                </a:lnTo>
                <a:lnTo>
                  <a:pt x="234" y="1500"/>
                </a:lnTo>
                <a:lnTo>
                  <a:pt x="232" y="1496"/>
                </a:lnTo>
                <a:lnTo>
                  <a:pt x="228" y="1491"/>
                </a:lnTo>
                <a:lnTo>
                  <a:pt x="225" y="1488"/>
                </a:lnTo>
                <a:lnTo>
                  <a:pt x="221" y="1482"/>
                </a:lnTo>
                <a:lnTo>
                  <a:pt x="216" y="1477"/>
                </a:lnTo>
                <a:lnTo>
                  <a:pt x="213" y="1474"/>
                </a:lnTo>
                <a:lnTo>
                  <a:pt x="211" y="1472"/>
                </a:lnTo>
                <a:lnTo>
                  <a:pt x="199" y="1472"/>
                </a:lnTo>
                <a:lnTo>
                  <a:pt x="190" y="1461"/>
                </a:lnTo>
                <a:lnTo>
                  <a:pt x="185" y="1446"/>
                </a:lnTo>
                <a:lnTo>
                  <a:pt x="181" y="1426"/>
                </a:lnTo>
                <a:lnTo>
                  <a:pt x="179" y="1411"/>
                </a:lnTo>
                <a:lnTo>
                  <a:pt x="153" y="1411"/>
                </a:lnTo>
                <a:lnTo>
                  <a:pt x="151" y="1407"/>
                </a:lnTo>
                <a:lnTo>
                  <a:pt x="150" y="1404"/>
                </a:lnTo>
                <a:lnTo>
                  <a:pt x="150" y="1400"/>
                </a:lnTo>
                <a:lnTo>
                  <a:pt x="148" y="1395"/>
                </a:lnTo>
                <a:lnTo>
                  <a:pt x="158" y="1376"/>
                </a:lnTo>
                <a:lnTo>
                  <a:pt x="164" y="1353"/>
                </a:lnTo>
                <a:lnTo>
                  <a:pt x="162" y="1330"/>
                </a:lnTo>
                <a:lnTo>
                  <a:pt x="160" y="1304"/>
                </a:lnTo>
                <a:lnTo>
                  <a:pt x="160" y="1276"/>
                </a:lnTo>
                <a:lnTo>
                  <a:pt x="186" y="1280"/>
                </a:lnTo>
                <a:lnTo>
                  <a:pt x="186" y="1287"/>
                </a:lnTo>
                <a:lnTo>
                  <a:pt x="190" y="1294"/>
                </a:lnTo>
                <a:lnTo>
                  <a:pt x="193" y="1299"/>
                </a:lnTo>
                <a:lnTo>
                  <a:pt x="193" y="1306"/>
                </a:lnTo>
                <a:lnTo>
                  <a:pt x="195" y="1315"/>
                </a:lnTo>
                <a:lnTo>
                  <a:pt x="209" y="1313"/>
                </a:lnTo>
                <a:lnTo>
                  <a:pt x="220" y="1313"/>
                </a:lnTo>
                <a:lnTo>
                  <a:pt x="234" y="1315"/>
                </a:lnTo>
                <a:lnTo>
                  <a:pt x="239" y="1308"/>
                </a:lnTo>
                <a:lnTo>
                  <a:pt x="242" y="1303"/>
                </a:lnTo>
                <a:lnTo>
                  <a:pt x="244" y="1296"/>
                </a:lnTo>
                <a:lnTo>
                  <a:pt x="244" y="1283"/>
                </a:lnTo>
                <a:lnTo>
                  <a:pt x="244" y="1280"/>
                </a:lnTo>
                <a:lnTo>
                  <a:pt x="244" y="1276"/>
                </a:lnTo>
                <a:lnTo>
                  <a:pt x="244" y="1273"/>
                </a:lnTo>
                <a:lnTo>
                  <a:pt x="246" y="1269"/>
                </a:lnTo>
                <a:lnTo>
                  <a:pt x="246" y="1266"/>
                </a:lnTo>
                <a:lnTo>
                  <a:pt x="246" y="1262"/>
                </a:lnTo>
                <a:lnTo>
                  <a:pt x="244" y="1257"/>
                </a:lnTo>
                <a:lnTo>
                  <a:pt x="237" y="1247"/>
                </a:lnTo>
                <a:lnTo>
                  <a:pt x="227" y="1234"/>
                </a:lnTo>
                <a:lnTo>
                  <a:pt x="218" y="1222"/>
                </a:lnTo>
                <a:lnTo>
                  <a:pt x="216" y="1203"/>
                </a:lnTo>
                <a:lnTo>
                  <a:pt x="218" y="1184"/>
                </a:lnTo>
                <a:lnTo>
                  <a:pt x="223" y="1166"/>
                </a:lnTo>
                <a:lnTo>
                  <a:pt x="225" y="1149"/>
                </a:lnTo>
                <a:lnTo>
                  <a:pt x="244" y="1149"/>
                </a:lnTo>
                <a:lnTo>
                  <a:pt x="249" y="1138"/>
                </a:lnTo>
                <a:lnTo>
                  <a:pt x="235" y="1128"/>
                </a:lnTo>
                <a:lnTo>
                  <a:pt x="223" y="1114"/>
                </a:lnTo>
                <a:lnTo>
                  <a:pt x="213" y="1098"/>
                </a:lnTo>
                <a:lnTo>
                  <a:pt x="206" y="1081"/>
                </a:lnTo>
                <a:lnTo>
                  <a:pt x="202" y="1069"/>
                </a:lnTo>
                <a:lnTo>
                  <a:pt x="200" y="1053"/>
                </a:lnTo>
                <a:lnTo>
                  <a:pt x="200" y="1034"/>
                </a:lnTo>
                <a:lnTo>
                  <a:pt x="202" y="1016"/>
                </a:lnTo>
                <a:lnTo>
                  <a:pt x="206" y="1004"/>
                </a:lnTo>
                <a:lnTo>
                  <a:pt x="181" y="997"/>
                </a:lnTo>
                <a:lnTo>
                  <a:pt x="155" y="981"/>
                </a:lnTo>
                <a:lnTo>
                  <a:pt x="132" y="962"/>
                </a:lnTo>
                <a:lnTo>
                  <a:pt x="115" y="940"/>
                </a:lnTo>
                <a:lnTo>
                  <a:pt x="106" y="915"/>
                </a:lnTo>
                <a:lnTo>
                  <a:pt x="80" y="912"/>
                </a:lnTo>
                <a:lnTo>
                  <a:pt x="76" y="901"/>
                </a:lnTo>
                <a:lnTo>
                  <a:pt x="71" y="887"/>
                </a:lnTo>
                <a:lnTo>
                  <a:pt x="68" y="875"/>
                </a:lnTo>
                <a:lnTo>
                  <a:pt x="68" y="864"/>
                </a:lnTo>
                <a:lnTo>
                  <a:pt x="80" y="861"/>
                </a:lnTo>
                <a:lnTo>
                  <a:pt x="83" y="847"/>
                </a:lnTo>
                <a:lnTo>
                  <a:pt x="82" y="835"/>
                </a:lnTo>
                <a:lnTo>
                  <a:pt x="80" y="819"/>
                </a:lnTo>
                <a:lnTo>
                  <a:pt x="76" y="817"/>
                </a:lnTo>
                <a:lnTo>
                  <a:pt x="73" y="816"/>
                </a:lnTo>
                <a:lnTo>
                  <a:pt x="68" y="812"/>
                </a:lnTo>
                <a:lnTo>
                  <a:pt x="62" y="809"/>
                </a:lnTo>
                <a:lnTo>
                  <a:pt x="59" y="805"/>
                </a:lnTo>
                <a:lnTo>
                  <a:pt x="55" y="802"/>
                </a:lnTo>
                <a:lnTo>
                  <a:pt x="52" y="800"/>
                </a:lnTo>
                <a:lnTo>
                  <a:pt x="52" y="798"/>
                </a:lnTo>
                <a:lnTo>
                  <a:pt x="54" y="796"/>
                </a:lnTo>
                <a:lnTo>
                  <a:pt x="55" y="795"/>
                </a:lnTo>
                <a:lnTo>
                  <a:pt x="57" y="791"/>
                </a:lnTo>
                <a:lnTo>
                  <a:pt x="57" y="788"/>
                </a:lnTo>
                <a:lnTo>
                  <a:pt x="57" y="784"/>
                </a:lnTo>
                <a:lnTo>
                  <a:pt x="48" y="772"/>
                </a:lnTo>
                <a:lnTo>
                  <a:pt x="36" y="765"/>
                </a:lnTo>
                <a:lnTo>
                  <a:pt x="24" y="758"/>
                </a:lnTo>
                <a:lnTo>
                  <a:pt x="14" y="749"/>
                </a:lnTo>
                <a:lnTo>
                  <a:pt x="5" y="737"/>
                </a:lnTo>
                <a:lnTo>
                  <a:pt x="0" y="720"/>
                </a:lnTo>
                <a:lnTo>
                  <a:pt x="14" y="723"/>
                </a:lnTo>
                <a:lnTo>
                  <a:pt x="26" y="728"/>
                </a:lnTo>
                <a:lnTo>
                  <a:pt x="36" y="732"/>
                </a:lnTo>
                <a:lnTo>
                  <a:pt x="45" y="730"/>
                </a:lnTo>
                <a:lnTo>
                  <a:pt x="52" y="723"/>
                </a:lnTo>
                <a:lnTo>
                  <a:pt x="48" y="709"/>
                </a:lnTo>
                <a:lnTo>
                  <a:pt x="48" y="693"/>
                </a:lnTo>
                <a:lnTo>
                  <a:pt x="54" y="674"/>
                </a:lnTo>
                <a:lnTo>
                  <a:pt x="59" y="657"/>
                </a:lnTo>
                <a:lnTo>
                  <a:pt x="66" y="641"/>
                </a:lnTo>
                <a:lnTo>
                  <a:pt x="68" y="631"/>
                </a:lnTo>
                <a:lnTo>
                  <a:pt x="62" y="618"/>
                </a:lnTo>
                <a:lnTo>
                  <a:pt x="54" y="606"/>
                </a:lnTo>
                <a:lnTo>
                  <a:pt x="45" y="596"/>
                </a:lnTo>
                <a:lnTo>
                  <a:pt x="42" y="594"/>
                </a:lnTo>
                <a:lnTo>
                  <a:pt x="35" y="594"/>
                </a:lnTo>
                <a:lnTo>
                  <a:pt x="28" y="592"/>
                </a:lnTo>
                <a:lnTo>
                  <a:pt x="22" y="590"/>
                </a:lnTo>
                <a:lnTo>
                  <a:pt x="19" y="589"/>
                </a:lnTo>
                <a:lnTo>
                  <a:pt x="15" y="580"/>
                </a:lnTo>
                <a:lnTo>
                  <a:pt x="14" y="568"/>
                </a:lnTo>
                <a:lnTo>
                  <a:pt x="14" y="554"/>
                </a:lnTo>
                <a:lnTo>
                  <a:pt x="15" y="554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9" y="550"/>
                </a:lnTo>
                <a:lnTo>
                  <a:pt x="29" y="550"/>
                </a:lnTo>
                <a:lnTo>
                  <a:pt x="31" y="531"/>
                </a:lnTo>
                <a:lnTo>
                  <a:pt x="33" y="515"/>
                </a:lnTo>
                <a:lnTo>
                  <a:pt x="38" y="501"/>
                </a:lnTo>
                <a:lnTo>
                  <a:pt x="45" y="501"/>
                </a:lnTo>
                <a:lnTo>
                  <a:pt x="48" y="501"/>
                </a:lnTo>
                <a:lnTo>
                  <a:pt x="52" y="501"/>
                </a:lnTo>
                <a:lnTo>
                  <a:pt x="55" y="501"/>
                </a:lnTo>
                <a:lnTo>
                  <a:pt x="59" y="501"/>
                </a:lnTo>
                <a:lnTo>
                  <a:pt x="64" y="501"/>
                </a:lnTo>
                <a:lnTo>
                  <a:pt x="68" y="482"/>
                </a:lnTo>
                <a:lnTo>
                  <a:pt x="76" y="470"/>
                </a:lnTo>
                <a:lnTo>
                  <a:pt x="90" y="463"/>
                </a:lnTo>
                <a:lnTo>
                  <a:pt x="110" y="461"/>
                </a:lnTo>
                <a:lnTo>
                  <a:pt x="120" y="468"/>
                </a:lnTo>
                <a:lnTo>
                  <a:pt x="131" y="470"/>
                </a:lnTo>
                <a:lnTo>
                  <a:pt x="143" y="468"/>
                </a:lnTo>
                <a:lnTo>
                  <a:pt x="157" y="466"/>
                </a:lnTo>
                <a:lnTo>
                  <a:pt x="157" y="454"/>
                </a:lnTo>
                <a:lnTo>
                  <a:pt x="169" y="458"/>
                </a:lnTo>
                <a:lnTo>
                  <a:pt x="176" y="460"/>
                </a:lnTo>
                <a:lnTo>
                  <a:pt x="183" y="463"/>
                </a:lnTo>
                <a:lnTo>
                  <a:pt x="190" y="465"/>
                </a:lnTo>
                <a:lnTo>
                  <a:pt x="200" y="466"/>
                </a:lnTo>
                <a:lnTo>
                  <a:pt x="218" y="466"/>
                </a:lnTo>
                <a:lnTo>
                  <a:pt x="216" y="480"/>
                </a:lnTo>
                <a:lnTo>
                  <a:pt x="214" y="493"/>
                </a:lnTo>
                <a:lnTo>
                  <a:pt x="211" y="505"/>
                </a:lnTo>
                <a:lnTo>
                  <a:pt x="230" y="508"/>
                </a:lnTo>
                <a:lnTo>
                  <a:pt x="247" y="514"/>
                </a:lnTo>
                <a:lnTo>
                  <a:pt x="263" y="519"/>
                </a:lnTo>
                <a:lnTo>
                  <a:pt x="270" y="512"/>
                </a:lnTo>
                <a:lnTo>
                  <a:pt x="281" y="501"/>
                </a:lnTo>
                <a:lnTo>
                  <a:pt x="295" y="493"/>
                </a:lnTo>
                <a:lnTo>
                  <a:pt x="307" y="484"/>
                </a:lnTo>
                <a:lnTo>
                  <a:pt x="319" y="480"/>
                </a:lnTo>
                <a:lnTo>
                  <a:pt x="330" y="480"/>
                </a:lnTo>
                <a:lnTo>
                  <a:pt x="349" y="489"/>
                </a:lnTo>
                <a:lnTo>
                  <a:pt x="368" y="500"/>
                </a:lnTo>
                <a:lnTo>
                  <a:pt x="385" y="510"/>
                </a:lnTo>
                <a:lnTo>
                  <a:pt x="406" y="515"/>
                </a:lnTo>
                <a:lnTo>
                  <a:pt x="417" y="515"/>
                </a:lnTo>
                <a:lnTo>
                  <a:pt x="426" y="508"/>
                </a:lnTo>
                <a:lnTo>
                  <a:pt x="431" y="501"/>
                </a:lnTo>
                <a:lnTo>
                  <a:pt x="436" y="496"/>
                </a:lnTo>
                <a:lnTo>
                  <a:pt x="467" y="496"/>
                </a:lnTo>
                <a:lnTo>
                  <a:pt x="518" y="489"/>
                </a:lnTo>
                <a:lnTo>
                  <a:pt x="565" y="489"/>
                </a:lnTo>
                <a:lnTo>
                  <a:pt x="609" y="493"/>
                </a:lnTo>
                <a:lnTo>
                  <a:pt x="621" y="463"/>
                </a:lnTo>
                <a:lnTo>
                  <a:pt x="633" y="432"/>
                </a:lnTo>
                <a:lnTo>
                  <a:pt x="644" y="428"/>
                </a:lnTo>
                <a:lnTo>
                  <a:pt x="659" y="425"/>
                </a:lnTo>
                <a:lnTo>
                  <a:pt x="672" y="419"/>
                </a:lnTo>
                <a:lnTo>
                  <a:pt x="670" y="418"/>
                </a:lnTo>
                <a:lnTo>
                  <a:pt x="668" y="414"/>
                </a:lnTo>
                <a:lnTo>
                  <a:pt x="668" y="411"/>
                </a:lnTo>
                <a:lnTo>
                  <a:pt x="666" y="404"/>
                </a:lnTo>
                <a:lnTo>
                  <a:pt x="680" y="404"/>
                </a:lnTo>
                <a:lnTo>
                  <a:pt x="689" y="404"/>
                </a:lnTo>
                <a:lnTo>
                  <a:pt x="701" y="404"/>
                </a:lnTo>
                <a:lnTo>
                  <a:pt x="701" y="397"/>
                </a:lnTo>
                <a:lnTo>
                  <a:pt x="712" y="376"/>
                </a:lnTo>
                <a:lnTo>
                  <a:pt x="719" y="351"/>
                </a:lnTo>
                <a:lnTo>
                  <a:pt x="724" y="327"/>
                </a:lnTo>
                <a:lnTo>
                  <a:pt x="724" y="297"/>
                </a:lnTo>
                <a:lnTo>
                  <a:pt x="736" y="280"/>
                </a:lnTo>
                <a:lnTo>
                  <a:pt x="748" y="262"/>
                </a:lnTo>
                <a:lnTo>
                  <a:pt x="759" y="243"/>
                </a:lnTo>
                <a:lnTo>
                  <a:pt x="761" y="241"/>
                </a:lnTo>
                <a:lnTo>
                  <a:pt x="761" y="241"/>
                </a:lnTo>
                <a:lnTo>
                  <a:pt x="761" y="241"/>
                </a:lnTo>
                <a:lnTo>
                  <a:pt x="761" y="240"/>
                </a:lnTo>
                <a:lnTo>
                  <a:pt x="759" y="240"/>
                </a:lnTo>
                <a:lnTo>
                  <a:pt x="755" y="233"/>
                </a:lnTo>
                <a:lnTo>
                  <a:pt x="740" y="233"/>
                </a:lnTo>
                <a:lnTo>
                  <a:pt x="740" y="213"/>
                </a:lnTo>
                <a:lnTo>
                  <a:pt x="750" y="210"/>
                </a:lnTo>
                <a:lnTo>
                  <a:pt x="757" y="206"/>
                </a:lnTo>
                <a:lnTo>
                  <a:pt x="771" y="205"/>
                </a:lnTo>
                <a:lnTo>
                  <a:pt x="787" y="212"/>
                </a:lnTo>
                <a:lnTo>
                  <a:pt x="810" y="217"/>
                </a:lnTo>
                <a:lnTo>
                  <a:pt x="834" y="220"/>
                </a:lnTo>
                <a:lnTo>
                  <a:pt x="860" y="222"/>
                </a:lnTo>
                <a:lnTo>
                  <a:pt x="883" y="224"/>
                </a:lnTo>
                <a:lnTo>
                  <a:pt x="881" y="231"/>
                </a:lnTo>
                <a:lnTo>
                  <a:pt x="881" y="234"/>
                </a:lnTo>
                <a:lnTo>
                  <a:pt x="879" y="238"/>
                </a:lnTo>
                <a:lnTo>
                  <a:pt x="881" y="240"/>
                </a:lnTo>
                <a:lnTo>
                  <a:pt x="883" y="243"/>
                </a:lnTo>
                <a:lnTo>
                  <a:pt x="886" y="245"/>
                </a:lnTo>
                <a:lnTo>
                  <a:pt x="892" y="247"/>
                </a:lnTo>
                <a:lnTo>
                  <a:pt x="899" y="248"/>
                </a:lnTo>
                <a:lnTo>
                  <a:pt x="906" y="248"/>
                </a:lnTo>
                <a:lnTo>
                  <a:pt x="909" y="250"/>
                </a:lnTo>
                <a:lnTo>
                  <a:pt x="911" y="254"/>
                </a:lnTo>
                <a:lnTo>
                  <a:pt x="912" y="255"/>
                </a:lnTo>
                <a:lnTo>
                  <a:pt x="914" y="257"/>
                </a:lnTo>
                <a:lnTo>
                  <a:pt x="914" y="259"/>
                </a:lnTo>
                <a:lnTo>
                  <a:pt x="918" y="261"/>
                </a:lnTo>
                <a:lnTo>
                  <a:pt x="921" y="262"/>
                </a:lnTo>
                <a:lnTo>
                  <a:pt x="921" y="259"/>
                </a:lnTo>
                <a:lnTo>
                  <a:pt x="923" y="255"/>
                </a:lnTo>
                <a:lnTo>
                  <a:pt x="925" y="252"/>
                </a:lnTo>
                <a:lnTo>
                  <a:pt x="926" y="248"/>
                </a:lnTo>
                <a:lnTo>
                  <a:pt x="928" y="243"/>
                </a:lnTo>
                <a:lnTo>
                  <a:pt x="926" y="238"/>
                </a:lnTo>
                <a:lnTo>
                  <a:pt x="923" y="227"/>
                </a:lnTo>
                <a:lnTo>
                  <a:pt x="921" y="213"/>
                </a:lnTo>
                <a:lnTo>
                  <a:pt x="935" y="201"/>
                </a:lnTo>
                <a:lnTo>
                  <a:pt x="951" y="184"/>
                </a:lnTo>
                <a:lnTo>
                  <a:pt x="968" y="163"/>
                </a:lnTo>
                <a:lnTo>
                  <a:pt x="988" y="140"/>
                </a:lnTo>
                <a:lnTo>
                  <a:pt x="1007" y="119"/>
                </a:lnTo>
                <a:lnTo>
                  <a:pt x="1024" y="102"/>
                </a:lnTo>
                <a:lnTo>
                  <a:pt x="1042" y="88"/>
                </a:lnTo>
                <a:lnTo>
                  <a:pt x="1056" y="82"/>
                </a:lnTo>
                <a:lnTo>
                  <a:pt x="1061" y="96"/>
                </a:lnTo>
                <a:lnTo>
                  <a:pt x="1070" y="110"/>
                </a:lnTo>
                <a:lnTo>
                  <a:pt x="1078" y="124"/>
                </a:lnTo>
                <a:lnTo>
                  <a:pt x="1089" y="131"/>
                </a:lnTo>
                <a:lnTo>
                  <a:pt x="1104" y="137"/>
                </a:lnTo>
                <a:lnTo>
                  <a:pt x="1118" y="138"/>
                </a:lnTo>
                <a:lnTo>
                  <a:pt x="1132" y="144"/>
                </a:lnTo>
                <a:lnTo>
                  <a:pt x="1134" y="147"/>
                </a:lnTo>
                <a:lnTo>
                  <a:pt x="1136" y="151"/>
                </a:lnTo>
                <a:lnTo>
                  <a:pt x="1136" y="154"/>
                </a:lnTo>
                <a:lnTo>
                  <a:pt x="1138" y="156"/>
                </a:lnTo>
                <a:lnTo>
                  <a:pt x="1139" y="159"/>
                </a:lnTo>
                <a:lnTo>
                  <a:pt x="1143" y="163"/>
                </a:lnTo>
                <a:lnTo>
                  <a:pt x="1153" y="158"/>
                </a:lnTo>
                <a:lnTo>
                  <a:pt x="1164" y="158"/>
                </a:lnTo>
                <a:lnTo>
                  <a:pt x="1173" y="159"/>
                </a:lnTo>
                <a:lnTo>
                  <a:pt x="1181" y="163"/>
                </a:lnTo>
                <a:lnTo>
                  <a:pt x="1185" y="158"/>
                </a:lnTo>
                <a:lnTo>
                  <a:pt x="1188" y="154"/>
                </a:lnTo>
                <a:lnTo>
                  <a:pt x="1194" y="151"/>
                </a:lnTo>
                <a:lnTo>
                  <a:pt x="1197" y="147"/>
                </a:lnTo>
                <a:lnTo>
                  <a:pt x="1202" y="144"/>
                </a:lnTo>
                <a:lnTo>
                  <a:pt x="1204" y="140"/>
                </a:lnTo>
                <a:lnTo>
                  <a:pt x="1211" y="123"/>
                </a:lnTo>
                <a:lnTo>
                  <a:pt x="1214" y="103"/>
                </a:lnTo>
                <a:lnTo>
                  <a:pt x="1220" y="86"/>
                </a:lnTo>
                <a:lnTo>
                  <a:pt x="1225" y="70"/>
                </a:lnTo>
                <a:lnTo>
                  <a:pt x="1235" y="56"/>
                </a:lnTo>
                <a:lnTo>
                  <a:pt x="1251" y="48"/>
                </a:lnTo>
                <a:lnTo>
                  <a:pt x="1256" y="48"/>
                </a:lnTo>
                <a:lnTo>
                  <a:pt x="1269" y="48"/>
                </a:lnTo>
                <a:lnTo>
                  <a:pt x="1284" y="48"/>
                </a:lnTo>
                <a:lnTo>
                  <a:pt x="1300" y="48"/>
                </a:lnTo>
                <a:lnTo>
                  <a:pt x="1314" y="48"/>
                </a:lnTo>
                <a:lnTo>
                  <a:pt x="1324" y="48"/>
                </a:lnTo>
                <a:lnTo>
                  <a:pt x="1328" y="34"/>
                </a:lnTo>
                <a:lnTo>
                  <a:pt x="1333" y="21"/>
                </a:lnTo>
                <a:lnTo>
                  <a:pt x="1344" y="13"/>
                </a:lnTo>
                <a:lnTo>
                  <a:pt x="1349" y="9"/>
                </a:lnTo>
                <a:lnTo>
                  <a:pt x="1354" y="7"/>
                </a:lnTo>
                <a:lnTo>
                  <a:pt x="1363" y="6"/>
                </a:lnTo>
                <a:lnTo>
                  <a:pt x="1370" y="16"/>
                </a:lnTo>
                <a:lnTo>
                  <a:pt x="1380" y="21"/>
                </a:lnTo>
                <a:lnTo>
                  <a:pt x="1394" y="25"/>
                </a:lnTo>
                <a:lnTo>
                  <a:pt x="1412" y="25"/>
                </a:lnTo>
                <a:lnTo>
                  <a:pt x="1410" y="42"/>
                </a:lnTo>
                <a:lnTo>
                  <a:pt x="1405" y="55"/>
                </a:lnTo>
                <a:lnTo>
                  <a:pt x="1396" y="55"/>
                </a:lnTo>
                <a:lnTo>
                  <a:pt x="1396" y="63"/>
                </a:lnTo>
                <a:lnTo>
                  <a:pt x="1405" y="67"/>
                </a:lnTo>
                <a:lnTo>
                  <a:pt x="1405" y="72"/>
                </a:lnTo>
                <a:lnTo>
                  <a:pt x="1405" y="76"/>
                </a:lnTo>
                <a:lnTo>
                  <a:pt x="1403" y="79"/>
                </a:lnTo>
                <a:lnTo>
                  <a:pt x="1401" y="82"/>
                </a:lnTo>
                <a:lnTo>
                  <a:pt x="1399" y="84"/>
                </a:lnTo>
                <a:lnTo>
                  <a:pt x="1399" y="86"/>
                </a:lnTo>
                <a:lnTo>
                  <a:pt x="1399" y="88"/>
                </a:lnTo>
                <a:lnTo>
                  <a:pt x="1401" y="89"/>
                </a:lnTo>
                <a:lnTo>
                  <a:pt x="1406" y="100"/>
                </a:lnTo>
                <a:lnTo>
                  <a:pt x="1412" y="116"/>
                </a:lnTo>
                <a:lnTo>
                  <a:pt x="1420" y="133"/>
                </a:lnTo>
                <a:lnTo>
                  <a:pt x="1427" y="149"/>
                </a:lnTo>
                <a:lnTo>
                  <a:pt x="1434" y="163"/>
                </a:lnTo>
                <a:lnTo>
                  <a:pt x="1440" y="170"/>
                </a:lnTo>
                <a:lnTo>
                  <a:pt x="1443" y="172"/>
                </a:lnTo>
                <a:lnTo>
                  <a:pt x="1447" y="172"/>
                </a:lnTo>
                <a:lnTo>
                  <a:pt x="1452" y="172"/>
                </a:lnTo>
                <a:lnTo>
                  <a:pt x="1457" y="172"/>
                </a:lnTo>
                <a:lnTo>
                  <a:pt x="1462" y="172"/>
                </a:lnTo>
                <a:lnTo>
                  <a:pt x="1466" y="175"/>
                </a:lnTo>
                <a:lnTo>
                  <a:pt x="1469" y="177"/>
                </a:lnTo>
                <a:lnTo>
                  <a:pt x="1471" y="182"/>
                </a:lnTo>
                <a:lnTo>
                  <a:pt x="1471" y="185"/>
                </a:lnTo>
                <a:lnTo>
                  <a:pt x="1473" y="191"/>
                </a:lnTo>
                <a:lnTo>
                  <a:pt x="1475" y="194"/>
                </a:lnTo>
                <a:lnTo>
                  <a:pt x="1476" y="198"/>
                </a:lnTo>
                <a:lnTo>
                  <a:pt x="1482" y="201"/>
                </a:lnTo>
                <a:lnTo>
                  <a:pt x="1483" y="203"/>
                </a:lnTo>
                <a:lnTo>
                  <a:pt x="1485" y="203"/>
                </a:lnTo>
                <a:lnTo>
                  <a:pt x="1487" y="203"/>
                </a:lnTo>
                <a:lnTo>
                  <a:pt x="1488" y="205"/>
                </a:lnTo>
                <a:lnTo>
                  <a:pt x="1492" y="205"/>
                </a:lnTo>
                <a:lnTo>
                  <a:pt x="1494" y="212"/>
                </a:lnTo>
                <a:lnTo>
                  <a:pt x="1495" y="215"/>
                </a:lnTo>
                <a:lnTo>
                  <a:pt x="1497" y="219"/>
                </a:lnTo>
                <a:lnTo>
                  <a:pt x="1499" y="220"/>
                </a:lnTo>
                <a:lnTo>
                  <a:pt x="1501" y="222"/>
                </a:lnTo>
                <a:lnTo>
                  <a:pt x="1502" y="224"/>
                </a:lnTo>
                <a:lnTo>
                  <a:pt x="1504" y="227"/>
                </a:lnTo>
                <a:lnTo>
                  <a:pt x="1506" y="241"/>
                </a:lnTo>
                <a:lnTo>
                  <a:pt x="1502" y="255"/>
                </a:lnTo>
                <a:lnTo>
                  <a:pt x="1501" y="269"/>
                </a:lnTo>
                <a:lnTo>
                  <a:pt x="1501" y="285"/>
                </a:lnTo>
                <a:lnTo>
                  <a:pt x="1506" y="302"/>
                </a:lnTo>
                <a:lnTo>
                  <a:pt x="1511" y="323"/>
                </a:lnTo>
                <a:lnTo>
                  <a:pt x="1513" y="344"/>
                </a:lnTo>
                <a:lnTo>
                  <a:pt x="1508" y="367"/>
                </a:lnTo>
                <a:lnTo>
                  <a:pt x="1508" y="367"/>
                </a:lnTo>
                <a:lnTo>
                  <a:pt x="1504" y="369"/>
                </a:lnTo>
                <a:lnTo>
                  <a:pt x="1502" y="372"/>
                </a:lnTo>
                <a:lnTo>
                  <a:pt x="1499" y="374"/>
                </a:lnTo>
                <a:lnTo>
                  <a:pt x="1495" y="377"/>
                </a:lnTo>
                <a:lnTo>
                  <a:pt x="1492" y="379"/>
                </a:lnTo>
                <a:lnTo>
                  <a:pt x="1490" y="381"/>
                </a:lnTo>
                <a:lnTo>
                  <a:pt x="1488" y="381"/>
                </a:lnTo>
                <a:lnTo>
                  <a:pt x="1488" y="412"/>
                </a:lnTo>
                <a:lnTo>
                  <a:pt x="1483" y="419"/>
                </a:lnTo>
                <a:lnTo>
                  <a:pt x="1476" y="425"/>
                </a:lnTo>
                <a:lnTo>
                  <a:pt x="1468" y="428"/>
                </a:lnTo>
                <a:lnTo>
                  <a:pt x="1461" y="432"/>
                </a:lnTo>
                <a:lnTo>
                  <a:pt x="1454" y="439"/>
                </a:lnTo>
                <a:lnTo>
                  <a:pt x="1450" y="449"/>
                </a:lnTo>
                <a:lnTo>
                  <a:pt x="1447" y="466"/>
                </a:lnTo>
                <a:lnTo>
                  <a:pt x="1448" y="470"/>
                </a:lnTo>
                <a:lnTo>
                  <a:pt x="1450" y="473"/>
                </a:lnTo>
                <a:lnTo>
                  <a:pt x="1450" y="479"/>
                </a:lnTo>
                <a:lnTo>
                  <a:pt x="1450" y="486"/>
                </a:lnTo>
                <a:lnTo>
                  <a:pt x="1462" y="486"/>
                </a:lnTo>
                <a:lnTo>
                  <a:pt x="1478" y="505"/>
                </a:lnTo>
                <a:lnTo>
                  <a:pt x="1499" y="519"/>
                </a:lnTo>
                <a:lnTo>
                  <a:pt x="1523" y="529"/>
                </a:lnTo>
                <a:lnTo>
                  <a:pt x="1548" y="540"/>
                </a:lnTo>
                <a:lnTo>
                  <a:pt x="1572" y="549"/>
                </a:lnTo>
                <a:lnTo>
                  <a:pt x="1597" y="559"/>
                </a:lnTo>
                <a:lnTo>
                  <a:pt x="1619" y="573"/>
                </a:lnTo>
                <a:lnTo>
                  <a:pt x="1626" y="582"/>
                </a:lnTo>
                <a:lnTo>
                  <a:pt x="1630" y="594"/>
                </a:lnTo>
                <a:lnTo>
                  <a:pt x="1633" y="604"/>
                </a:lnTo>
                <a:lnTo>
                  <a:pt x="1639" y="617"/>
                </a:lnTo>
                <a:lnTo>
                  <a:pt x="1642" y="618"/>
                </a:lnTo>
                <a:lnTo>
                  <a:pt x="1647" y="622"/>
                </a:lnTo>
                <a:lnTo>
                  <a:pt x="1653" y="624"/>
                </a:lnTo>
                <a:lnTo>
                  <a:pt x="1658" y="625"/>
                </a:lnTo>
                <a:lnTo>
                  <a:pt x="1661" y="627"/>
                </a:lnTo>
                <a:lnTo>
                  <a:pt x="1665" y="631"/>
                </a:lnTo>
                <a:lnTo>
                  <a:pt x="1674" y="645"/>
                </a:lnTo>
                <a:lnTo>
                  <a:pt x="1680" y="657"/>
                </a:lnTo>
                <a:lnTo>
                  <a:pt x="1687" y="667"/>
                </a:lnTo>
                <a:lnTo>
                  <a:pt x="1696" y="676"/>
                </a:lnTo>
                <a:lnTo>
                  <a:pt x="1708" y="681"/>
                </a:lnTo>
                <a:lnTo>
                  <a:pt x="1728" y="685"/>
                </a:lnTo>
                <a:lnTo>
                  <a:pt x="1726" y="695"/>
                </a:lnTo>
                <a:lnTo>
                  <a:pt x="1724" y="707"/>
                </a:lnTo>
                <a:lnTo>
                  <a:pt x="1719" y="716"/>
                </a:lnTo>
                <a:lnTo>
                  <a:pt x="1731" y="720"/>
                </a:lnTo>
                <a:lnTo>
                  <a:pt x="1735" y="735"/>
                </a:lnTo>
                <a:lnTo>
                  <a:pt x="1735" y="754"/>
                </a:lnTo>
                <a:lnTo>
                  <a:pt x="1735" y="774"/>
                </a:lnTo>
                <a:lnTo>
                  <a:pt x="1733" y="791"/>
                </a:lnTo>
                <a:lnTo>
                  <a:pt x="1735" y="803"/>
                </a:lnTo>
                <a:lnTo>
                  <a:pt x="1742" y="816"/>
                </a:lnTo>
                <a:lnTo>
                  <a:pt x="1750" y="830"/>
                </a:lnTo>
                <a:lnTo>
                  <a:pt x="1757" y="842"/>
                </a:lnTo>
                <a:lnTo>
                  <a:pt x="1759" y="847"/>
                </a:lnTo>
                <a:lnTo>
                  <a:pt x="1759" y="850"/>
                </a:lnTo>
                <a:lnTo>
                  <a:pt x="1757" y="854"/>
                </a:lnTo>
                <a:lnTo>
                  <a:pt x="1757" y="856"/>
                </a:lnTo>
                <a:lnTo>
                  <a:pt x="1756" y="857"/>
                </a:lnTo>
                <a:lnTo>
                  <a:pt x="1756" y="859"/>
                </a:lnTo>
                <a:lnTo>
                  <a:pt x="1756" y="861"/>
                </a:lnTo>
                <a:lnTo>
                  <a:pt x="1757" y="863"/>
                </a:lnTo>
                <a:lnTo>
                  <a:pt x="1761" y="864"/>
                </a:lnTo>
                <a:lnTo>
                  <a:pt x="1776" y="871"/>
                </a:lnTo>
                <a:lnTo>
                  <a:pt x="1794" y="871"/>
                </a:lnTo>
                <a:lnTo>
                  <a:pt x="1813" y="873"/>
                </a:lnTo>
                <a:lnTo>
                  <a:pt x="1831" y="877"/>
                </a:lnTo>
                <a:lnTo>
                  <a:pt x="1834" y="878"/>
                </a:lnTo>
                <a:lnTo>
                  <a:pt x="1838" y="882"/>
                </a:lnTo>
                <a:lnTo>
                  <a:pt x="1839" y="887"/>
                </a:lnTo>
                <a:lnTo>
                  <a:pt x="1843" y="891"/>
                </a:lnTo>
                <a:lnTo>
                  <a:pt x="1846" y="892"/>
                </a:lnTo>
                <a:lnTo>
                  <a:pt x="1876" y="905"/>
                </a:lnTo>
                <a:lnTo>
                  <a:pt x="1907" y="912"/>
                </a:lnTo>
                <a:lnTo>
                  <a:pt x="1939" y="922"/>
                </a:lnTo>
                <a:lnTo>
                  <a:pt x="1949" y="929"/>
                </a:lnTo>
                <a:lnTo>
                  <a:pt x="1962" y="936"/>
                </a:lnTo>
                <a:lnTo>
                  <a:pt x="1972" y="941"/>
                </a:lnTo>
                <a:lnTo>
                  <a:pt x="2023" y="941"/>
                </a:lnTo>
                <a:lnTo>
                  <a:pt x="2051" y="953"/>
                </a:lnTo>
                <a:lnTo>
                  <a:pt x="2077" y="966"/>
                </a:lnTo>
                <a:lnTo>
                  <a:pt x="2105" y="978"/>
                </a:lnTo>
                <a:lnTo>
                  <a:pt x="2138" y="988"/>
                </a:lnTo>
                <a:lnTo>
                  <a:pt x="2143" y="1008"/>
                </a:lnTo>
                <a:lnTo>
                  <a:pt x="2152" y="1022"/>
                </a:lnTo>
                <a:lnTo>
                  <a:pt x="2166" y="1032"/>
                </a:lnTo>
                <a:lnTo>
                  <a:pt x="2180" y="1041"/>
                </a:lnTo>
                <a:lnTo>
                  <a:pt x="2195" y="1046"/>
                </a:lnTo>
                <a:lnTo>
                  <a:pt x="2213" y="1053"/>
                </a:lnTo>
                <a:lnTo>
                  <a:pt x="2230" y="1062"/>
                </a:lnTo>
                <a:lnTo>
                  <a:pt x="2243" y="1070"/>
                </a:lnTo>
                <a:lnTo>
                  <a:pt x="2253" y="1084"/>
                </a:lnTo>
                <a:lnTo>
                  <a:pt x="2265" y="1097"/>
                </a:lnTo>
                <a:lnTo>
                  <a:pt x="2279" y="1104"/>
                </a:lnTo>
                <a:lnTo>
                  <a:pt x="2290" y="1104"/>
                </a:lnTo>
                <a:lnTo>
                  <a:pt x="2304" y="1104"/>
                </a:lnTo>
                <a:lnTo>
                  <a:pt x="2318" y="1104"/>
                </a:lnTo>
                <a:lnTo>
                  <a:pt x="2330" y="1104"/>
                </a:lnTo>
                <a:lnTo>
                  <a:pt x="2330" y="1109"/>
                </a:lnTo>
                <a:lnTo>
                  <a:pt x="2330" y="1114"/>
                </a:lnTo>
                <a:lnTo>
                  <a:pt x="2330" y="1116"/>
                </a:lnTo>
                <a:lnTo>
                  <a:pt x="2332" y="1118"/>
                </a:lnTo>
                <a:lnTo>
                  <a:pt x="2333" y="1121"/>
                </a:lnTo>
                <a:lnTo>
                  <a:pt x="2337" y="1123"/>
                </a:lnTo>
                <a:lnTo>
                  <a:pt x="2349" y="1126"/>
                </a:lnTo>
                <a:lnTo>
                  <a:pt x="2368" y="1125"/>
                </a:lnTo>
                <a:lnTo>
                  <a:pt x="2391" y="1121"/>
                </a:lnTo>
                <a:lnTo>
                  <a:pt x="2414" y="1114"/>
                </a:lnTo>
                <a:lnTo>
                  <a:pt x="2440" y="1107"/>
                </a:lnTo>
                <a:lnTo>
                  <a:pt x="2462" y="1100"/>
                </a:lnTo>
                <a:lnTo>
                  <a:pt x="2483" y="1093"/>
                </a:lnTo>
                <a:lnTo>
                  <a:pt x="2499" y="1088"/>
                </a:lnTo>
                <a:lnTo>
                  <a:pt x="2522" y="1084"/>
                </a:lnTo>
                <a:lnTo>
                  <a:pt x="2551" y="1084"/>
                </a:lnTo>
                <a:lnTo>
                  <a:pt x="2583" y="1084"/>
                </a:lnTo>
                <a:lnTo>
                  <a:pt x="2613" y="1088"/>
                </a:lnTo>
                <a:lnTo>
                  <a:pt x="2639" y="1091"/>
                </a:lnTo>
                <a:lnTo>
                  <a:pt x="2660" y="1097"/>
                </a:lnTo>
                <a:lnTo>
                  <a:pt x="2670" y="1098"/>
                </a:lnTo>
                <a:lnTo>
                  <a:pt x="2686" y="1102"/>
                </a:lnTo>
                <a:lnTo>
                  <a:pt x="2702" y="1105"/>
                </a:lnTo>
                <a:lnTo>
                  <a:pt x="2714" y="1104"/>
                </a:lnTo>
                <a:lnTo>
                  <a:pt x="2721" y="1091"/>
                </a:lnTo>
                <a:lnTo>
                  <a:pt x="2736" y="1088"/>
                </a:lnTo>
                <a:lnTo>
                  <a:pt x="2750" y="1086"/>
                </a:lnTo>
                <a:lnTo>
                  <a:pt x="2766" y="1086"/>
                </a:lnTo>
                <a:lnTo>
                  <a:pt x="2780" y="1083"/>
                </a:lnTo>
                <a:lnTo>
                  <a:pt x="2791" y="1076"/>
                </a:lnTo>
                <a:lnTo>
                  <a:pt x="2801" y="1063"/>
                </a:lnTo>
                <a:lnTo>
                  <a:pt x="2810" y="1049"/>
                </a:lnTo>
                <a:lnTo>
                  <a:pt x="2820" y="1037"/>
                </a:lnTo>
                <a:lnTo>
                  <a:pt x="2832" y="1027"/>
                </a:lnTo>
                <a:lnTo>
                  <a:pt x="2850" y="1018"/>
                </a:lnTo>
                <a:lnTo>
                  <a:pt x="2867" y="1013"/>
                </a:lnTo>
                <a:lnTo>
                  <a:pt x="2887" y="1008"/>
                </a:lnTo>
                <a:lnTo>
                  <a:pt x="2902" y="1001"/>
                </a:lnTo>
                <a:lnTo>
                  <a:pt x="2913" y="988"/>
                </a:lnTo>
                <a:lnTo>
                  <a:pt x="2899" y="971"/>
                </a:lnTo>
                <a:lnTo>
                  <a:pt x="2887" y="948"/>
                </a:lnTo>
                <a:lnTo>
                  <a:pt x="2880" y="922"/>
                </a:lnTo>
                <a:lnTo>
                  <a:pt x="2888" y="908"/>
                </a:lnTo>
                <a:lnTo>
                  <a:pt x="2895" y="894"/>
                </a:lnTo>
                <a:lnTo>
                  <a:pt x="2901" y="882"/>
                </a:lnTo>
                <a:lnTo>
                  <a:pt x="2906" y="871"/>
                </a:lnTo>
                <a:lnTo>
                  <a:pt x="2915" y="863"/>
                </a:lnTo>
                <a:lnTo>
                  <a:pt x="2927" y="857"/>
                </a:lnTo>
                <a:lnTo>
                  <a:pt x="2944" y="854"/>
                </a:lnTo>
                <a:lnTo>
                  <a:pt x="2970" y="854"/>
                </a:lnTo>
                <a:lnTo>
                  <a:pt x="2984" y="870"/>
                </a:lnTo>
                <a:lnTo>
                  <a:pt x="3004" y="882"/>
                </a:lnTo>
                <a:lnTo>
                  <a:pt x="3028" y="891"/>
                </a:lnTo>
                <a:lnTo>
                  <a:pt x="3054" y="892"/>
                </a:lnTo>
                <a:lnTo>
                  <a:pt x="3079" y="885"/>
                </a:lnTo>
                <a:lnTo>
                  <a:pt x="3091" y="875"/>
                </a:lnTo>
                <a:lnTo>
                  <a:pt x="3101" y="859"/>
                </a:lnTo>
                <a:lnTo>
                  <a:pt x="3114" y="845"/>
                </a:lnTo>
                <a:lnTo>
                  <a:pt x="3124" y="835"/>
                </a:lnTo>
                <a:lnTo>
                  <a:pt x="3140" y="831"/>
                </a:lnTo>
                <a:lnTo>
                  <a:pt x="3155" y="833"/>
                </a:lnTo>
                <a:lnTo>
                  <a:pt x="3171" y="837"/>
                </a:lnTo>
                <a:lnTo>
                  <a:pt x="3189" y="838"/>
                </a:lnTo>
                <a:lnTo>
                  <a:pt x="3206" y="835"/>
                </a:lnTo>
                <a:lnTo>
                  <a:pt x="3208" y="833"/>
                </a:lnTo>
                <a:lnTo>
                  <a:pt x="3216" y="826"/>
                </a:lnTo>
                <a:lnTo>
                  <a:pt x="3227" y="819"/>
                </a:lnTo>
                <a:lnTo>
                  <a:pt x="3237" y="810"/>
                </a:lnTo>
                <a:lnTo>
                  <a:pt x="3248" y="803"/>
                </a:lnTo>
                <a:lnTo>
                  <a:pt x="3257" y="798"/>
                </a:lnTo>
                <a:lnTo>
                  <a:pt x="3258" y="796"/>
                </a:lnTo>
                <a:lnTo>
                  <a:pt x="3258" y="777"/>
                </a:lnTo>
                <a:lnTo>
                  <a:pt x="3271" y="760"/>
                </a:lnTo>
                <a:lnTo>
                  <a:pt x="3285" y="749"/>
                </a:lnTo>
                <a:lnTo>
                  <a:pt x="3302" y="742"/>
                </a:lnTo>
                <a:lnTo>
                  <a:pt x="3323" y="739"/>
                </a:lnTo>
                <a:lnTo>
                  <a:pt x="3347" y="739"/>
                </a:lnTo>
                <a:lnTo>
                  <a:pt x="3347" y="723"/>
                </a:lnTo>
                <a:lnTo>
                  <a:pt x="3360" y="720"/>
                </a:lnTo>
                <a:lnTo>
                  <a:pt x="3363" y="718"/>
                </a:lnTo>
                <a:lnTo>
                  <a:pt x="3368" y="716"/>
                </a:lnTo>
                <a:lnTo>
                  <a:pt x="3372" y="718"/>
                </a:lnTo>
                <a:lnTo>
                  <a:pt x="3374" y="718"/>
                </a:lnTo>
                <a:lnTo>
                  <a:pt x="3377" y="721"/>
                </a:lnTo>
                <a:lnTo>
                  <a:pt x="3382" y="723"/>
                </a:lnTo>
                <a:lnTo>
                  <a:pt x="3407" y="711"/>
                </a:lnTo>
                <a:lnTo>
                  <a:pt x="3429" y="704"/>
                </a:lnTo>
                <a:lnTo>
                  <a:pt x="3450" y="702"/>
                </a:lnTo>
                <a:lnTo>
                  <a:pt x="3473" y="704"/>
                </a:lnTo>
                <a:lnTo>
                  <a:pt x="3496" y="707"/>
                </a:lnTo>
                <a:lnTo>
                  <a:pt x="3518" y="707"/>
                </a:lnTo>
                <a:lnTo>
                  <a:pt x="3543" y="704"/>
                </a:lnTo>
                <a:lnTo>
                  <a:pt x="3543" y="688"/>
                </a:lnTo>
                <a:lnTo>
                  <a:pt x="3529" y="671"/>
                </a:lnTo>
                <a:lnTo>
                  <a:pt x="3511" y="646"/>
                </a:lnTo>
                <a:lnTo>
                  <a:pt x="3492" y="622"/>
                </a:lnTo>
                <a:lnTo>
                  <a:pt x="3471" y="601"/>
                </a:lnTo>
                <a:lnTo>
                  <a:pt x="3449" y="583"/>
                </a:lnTo>
                <a:lnTo>
                  <a:pt x="3424" y="578"/>
                </a:lnTo>
                <a:lnTo>
                  <a:pt x="3419" y="575"/>
                </a:lnTo>
                <a:lnTo>
                  <a:pt x="3414" y="575"/>
                </a:lnTo>
                <a:lnTo>
                  <a:pt x="3408" y="573"/>
                </a:lnTo>
                <a:lnTo>
                  <a:pt x="3402" y="573"/>
                </a:lnTo>
                <a:lnTo>
                  <a:pt x="3393" y="587"/>
                </a:lnTo>
                <a:lnTo>
                  <a:pt x="3381" y="597"/>
                </a:lnTo>
                <a:lnTo>
                  <a:pt x="3367" y="604"/>
                </a:lnTo>
                <a:lnTo>
                  <a:pt x="3347" y="608"/>
                </a:lnTo>
                <a:lnTo>
                  <a:pt x="3335" y="596"/>
                </a:lnTo>
                <a:lnTo>
                  <a:pt x="3319" y="590"/>
                </a:lnTo>
                <a:lnTo>
                  <a:pt x="3300" y="592"/>
                </a:lnTo>
                <a:lnTo>
                  <a:pt x="3283" y="596"/>
                </a:lnTo>
                <a:lnTo>
                  <a:pt x="3264" y="601"/>
                </a:lnTo>
                <a:lnTo>
                  <a:pt x="3244" y="604"/>
                </a:lnTo>
                <a:lnTo>
                  <a:pt x="3236" y="592"/>
                </a:lnTo>
                <a:lnTo>
                  <a:pt x="3230" y="582"/>
                </a:lnTo>
                <a:lnTo>
                  <a:pt x="3227" y="569"/>
                </a:lnTo>
                <a:lnTo>
                  <a:pt x="3225" y="550"/>
                </a:lnTo>
                <a:lnTo>
                  <a:pt x="3237" y="543"/>
                </a:lnTo>
                <a:lnTo>
                  <a:pt x="3244" y="538"/>
                </a:lnTo>
                <a:lnTo>
                  <a:pt x="3246" y="535"/>
                </a:lnTo>
                <a:lnTo>
                  <a:pt x="3246" y="528"/>
                </a:lnTo>
                <a:lnTo>
                  <a:pt x="3248" y="519"/>
                </a:lnTo>
                <a:lnTo>
                  <a:pt x="3251" y="505"/>
                </a:lnTo>
                <a:lnTo>
                  <a:pt x="3255" y="498"/>
                </a:lnTo>
                <a:lnTo>
                  <a:pt x="3262" y="484"/>
                </a:lnTo>
                <a:lnTo>
                  <a:pt x="3271" y="468"/>
                </a:lnTo>
                <a:lnTo>
                  <a:pt x="3281" y="451"/>
                </a:lnTo>
                <a:lnTo>
                  <a:pt x="3292" y="432"/>
                </a:lnTo>
                <a:lnTo>
                  <a:pt x="3302" y="414"/>
                </a:lnTo>
                <a:lnTo>
                  <a:pt x="3312" y="400"/>
                </a:lnTo>
                <a:lnTo>
                  <a:pt x="3319" y="390"/>
                </a:lnTo>
                <a:lnTo>
                  <a:pt x="3325" y="384"/>
                </a:lnTo>
                <a:lnTo>
                  <a:pt x="3335" y="384"/>
                </a:lnTo>
                <a:lnTo>
                  <a:pt x="3349" y="388"/>
                </a:lnTo>
                <a:lnTo>
                  <a:pt x="3365" y="393"/>
                </a:lnTo>
                <a:lnTo>
                  <a:pt x="3381" y="400"/>
                </a:lnTo>
                <a:lnTo>
                  <a:pt x="3396" y="407"/>
                </a:lnTo>
                <a:lnTo>
                  <a:pt x="3408" y="412"/>
                </a:lnTo>
                <a:lnTo>
                  <a:pt x="3424" y="395"/>
                </a:lnTo>
                <a:lnTo>
                  <a:pt x="3445" y="379"/>
                </a:lnTo>
                <a:lnTo>
                  <a:pt x="3471" y="367"/>
                </a:lnTo>
                <a:lnTo>
                  <a:pt x="3501" y="362"/>
                </a:lnTo>
                <a:lnTo>
                  <a:pt x="3503" y="358"/>
                </a:lnTo>
                <a:lnTo>
                  <a:pt x="3504" y="355"/>
                </a:lnTo>
                <a:lnTo>
                  <a:pt x="3506" y="351"/>
                </a:lnTo>
                <a:lnTo>
                  <a:pt x="3508" y="350"/>
                </a:lnTo>
                <a:lnTo>
                  <a:pt x="3510" y="346"/>
                </a:lnTo>
                <a:lnTo>
                  <a:pt x="3511" y="343"/>
                </a:lnTo>
                <a:lnTo>
                  <a:pt x="3513" y="336"/>
                </a:lnTo>
                <a:lnTo>
                  <a:pt x="3508" y="334"/>
                </a:lnTo>
                <a:lnTo>
                  <a:pt x="3504" y="332"/>
                </a:lnTo>
                <a:lnTo>
                  <a:pt x="3503" y="330"/>
                </a:lnTo>
                <a:lnTo>
                  <a:pt x="3503" y="329"/>
                </a:lnTo>
                <a:lnTo>
                  <a:pt x="3501" y="327"/>
                </a:lnTo>
                <a:lnTo>
                  <a:pt x="3501" y="322"/>
                </a:lnTo>
                <a:lnTo>
                  <a:pt x="3501" y="316"/>
                </a:lnTo>
                <a:lnTo>
                  <a:pt x="3520" y="288"/>
                </a:lnTo>
                <a:lnTo>
                  <a:pt x="3536" y="255"/>
                </a:lnTo>
                <a:lnTo>
                  <a:pt x="3552" y="224"/>
                </a:lnTo>
                <a:lnTo>
                  <a:pt x="3553" y="213"/>
                </a:lnTo>
                <a:lnTo>
                  <a:pt x="3555" y="203"/>
                </a:lnTo>
                <a:lnTo>
                  <a:pt x="3559" y="192"/>
                </a:lnTo>
                <a:lnTo>
                  <a:pt x="3567" y="185"/>
                </a:lnTo>
                <a:lnTo>
                  <a:pt x="3581" y="177"/>
                </a:lnTo>
                <a:lnTo>
                  <a:pt x="3594" y="170"/>
                </a:lnTo>
                <a:lnTo>
                  <a:pt x="3600" y="163"/>
                </a:lnTo>
                <a:lnTo>
                  <a:pt x="3604" y="152"/>
                </a:lnTo>
                <a:lnTo>
                  <a:pt x="3602" y="140"/>
                </a:lnTo>
                <a:lnTo>
                  <a:pt x="3600" y="128"/>
                </a:lnTo>
                <a:lnTo>
                  <a:pt x="3595" y="116"/>
                </a:lnTo>
                <a:lnTo>
                  <a:pt x="3590" y="109"/>
                </a:lnTo>
                <a:lnTo>
                  <a:pt x="3581" y="103"/>
                </a:lnTo>
                <a:lnTo>
                  <a:pt x="3571" y="103"/>
                </a:lnTo>
                <a:lnTo>
                  <a:pt x="3555" y="105"/>
                </a:lnTo>
                <a:lnTo>
                  <a:pt x="3555" y="77"/>
                </a:lnTo>
                <a:lnTo>
                  <a:pt x="3567" y="69"/>
                </a:lnTo>
                <a:lnTo>
                  <a:pt x="3576" y="58"/>
                </a:lnTo>
                <a:lnTo>
                  <a:pt x="3585" y="48"/>
                </a:lnTo>
                <a:lnTo>
                  <a:pt x="3595" y="39"/>
                </a:lnTo>
                <a:lnTo>
                  <a:pt x="3609" y="32"/>
                </a:lnTo>
                <a:lnTo>
                  <a:pt x="3628" y="28"/>
                </a:lnTo>
                <a:lnTo>
                  <a:pt x="3639" y="23"/>
                </a:lnTo>
                <a:lnTo>
                  <a:pt x="3660" y="18"/>
                </a:lnTo>
                <a:lnTo>
                  <a:pt x="3686" y="11"/>
                </a:lnTo>
                <a:lnTo>
                  <a:pt x="3714" y="7"/>
                </a:lnTo>
                <a:lnTo>
                  <a:pt x="3744" y="2"/>
                </a:lnTo>
                <a:lnTo>
                  <a:pt x="3770" y="0"/>
                </a:lnTo>
                <a:close/>
              </a:path>
            </a:pathLst>
          </a:custGeom>
          <a:solidFill>
            <a:srgbClr val="86D2FB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2" name="Google Shape;1192;p27"/>
          <p:cNvGrpSpPr/>
          <p:nvPr/>
        </p:nvGrpSpPr>
        <p:grpSpPr>
          <a:xfrm>
            <a:off x="-8456" y="472599"/>
            <a:ext cx="7814164" cy="4607039"/>
            <a:chOff x="781845" y="3158112"/>
            <a:chExt cx="1917257" cy="1130368"/>
          </a:xfrm>
        </p:grpSpPr>
        <p:sp>
          <p:nvSpPr>
            <p:cNvPr id="1193" name="Google Shape;1193;p27"/>
            <p:cNvSpPr/>
            <p:nvPr/>
          </p:nvSpPr>
          <p:spPr>
            <a:xfrm rot="1111750">
              <a:off x="826556" y="3433522"/>
              <a:ext cx="1827836" cy="579547"/>
            </a:xfrm>
            <a:custGeom>
              <a:avLst/>
              <a:gdLst/>
              <a:ahLst/>
              <a:cxnLst/>
              <a:rect l="l" t="t" r="r" b="b"/>
              <a:pathLst>
                <a:path w="5673186" h="1798781" extrusionOk="0">
                  <a:moveTo>
                    <a:pt x="3911419" y="1189863"/>
                  </a:moveTo>
                  <a:cubicBezTo>
                    <a:pt x="3903918" y="1190459"/>
                    <a:pt x="3895822" y="1191649"/>
                    <a:pt x="3885344" y="1191649"/>
                  </a:cubicBezTo>
                  <a:cubicBezTo>
                    <a:pt x="3837719" y="1195459"/>
                    <a:pt x="3789141" y="1192602"/>
                    <a:pt x="3742469" y="1195459"/>
                  </a:cubicBezTo>
                  <a:cubicBezTo>
                    <a:pt x="3705321" y="1197364"/>
                    <a:pt x="3671031" y="1197364"/>
                    <a:pt x="3634836" y="1200222"/>
                  </a:cubicBezTo>
                  <a:cubicBezTo>
                    <a:pt x="3628169" y="1200222"/>
                    <a:pt x="3615786" y="1224987"/>
                    <a:pt x="3616739" y="1236417"/>
                  </a:cubicBezTo>
                  <a:cubicBezTo>
                    <a:pt x="3616739" y="1247847"/>
                    <a:pt x="3628169" y="1244037"/>
                    <a:pt x="3634836" y="1244037"/>
                  </a:cubicBezTo>
                  <a:cubicBezTo>
                    <a:pt x="3650076" y="1244989"/>
                    <a:pt x="3682461" y="1243084"/>
                    <a:pt x="3682461" y="1242131"/>
                  </a:cubicBezTo>
                  <a:cubicBezTo>
                    <a:pt x="3760566" y="1238322"/>
                    <a:pt x="3834861" y="1240227"/>
                    <a:pt x="3912966" y="1236417"/>
                  </a:cubicBezTo>
                  <a:cubicBezTo>
                    <a:pt x="3918681" y="1236417"/>
                    <a:pt x="3935826" y="1238322"/>
                    <a:pt x="3941541" y="1237369"/>
                  </a:cubicBezTo>
                  <a:cubicBezTo>
                    <a:pt x="3945351" y="1237369"/>
                    <a:pt x="3941541" y="1208794"/>
                    <a:pt x="3942494" y="1204032"/>
                  </a:cubicBezTo>
                  <a:cubicBezTo>
                    <a:pt x="3943446" y="1199269"/>
                    <a:pt x="3936779" y="1192602"/>
                    <a:pt x="3933921" y="1191649"/>
                  </a:cubicBezTo>
                  <a:cubicBezTo>
                    <a:pt x="3925825" y="1189268"/>
                    <a:pt x="3918920" y="1189268"/>
                    <a:pt x="3911419" y="1189863"/>
                  </a:cubicBezTo>
                  <a:close/>
                  <a:moveTo>
                    <a:pt x="3725131" y="175"/>
                  </a:moveTo>
                  <a:cubicBezTo>
                    <a:pt x="3733896" y="-345"/>
                    <a:pt x="3743183" y="309"/>
                    <a:pt x="3752946" y="1976"/>
                  </a:cubicBezTo>
                  <a:cubicBezTo>
                    <a:pt x="3781521" y="6739"/>
                    <a:pt x="3811049" y="10549"/>
                    <a:pt x="3840576" y="17216"/>
                  </a:cubicBezTo>
                  <a:cubicBezTo>
                    <a:pt x="3853911" y="20074"/>
                    <a:pt x="3856769" y="25789"/>
                    <a:pt x="3852959" y="39124"/>
                  </a:cubicBezTo>
                  <a:cubicBezTo>
                    <a:pt x="3830099" y="117229"/>
                    <a:pt x="3806286" y="194381"/>
                    <a:pt x="3782474" y="271534"/>
                  </a:cubicBezTo>
                  <a:cubicBezTo>
                    <a:pt x="3753899" y="361069"/>
                    <a:pt x="3730086" y="395359"/>
                    <a:pt x="3703416" y="484894"/>
                  </a:cubicBezTo>
                  <a:cubicBezTo>
                    <a:pt x="3645314" y="682061"/>
                    <a:pt x="3585306" y="878276"/>
                    <a:pt x="3527204" y="1075444"/>
                  </a:cubicBezTo>
                  <a:cubicBezTo>
                    <a:pt x="3518631" y="1104972"/>
                    <a:pt x="3518631" y="1105924"/>
                    <a:pt x="3549111" y="1104972"/>
                  </a:cubicBezTo>
                  <a:cubicBezTo>
                    <a:pt x="3975831" y="1096399"/>
                    <a:pt x="4401599" y="1080207"/>
                    <a:pt x="4827366" y="1055442"/>
                  </a:cubicBezTo>
                  <a:cubicBezTo>
                    <a:pt x="5031201" y="1043059"/>
                    <a:pt x="5111211" y="1031629"/>
                    <a:pt x="5314094" y="1014484"/>
                  </a:cubicBezTo>
                  <a:cubicBezTo>
                    <a:pt x="5364576" y="1009722"/>
                    <a:pt x="5414107" y="1011626"/>
                    <a:pt x="5463636" y="1020199"/>
                  </a:cubicBezTo>
                  <a:cubicBezTo>
                    <a:pt x="5494116" y="1024961"/>
                    <a:pt x="5523644" y="1031629"/>
                    <a:pt x="5554124" y="1037344"/>
                  </a:cubicBezTo>
                  <a:cubicBezTo>
                    <a:pt x="5597939" y="1044012"/>
                    <a:pt x="5625561" y="1048774"/>
                    <a:pt x="5673186" y="1062109"/>
                  </a:cubicBezTo>
                  <a:cubicBezTo>
                    <a:pt x="5616036" y="1064967"/>
                    <a:pt x="5541741" y="1052584"/>
                    <a:pt x="5517929" y="1057347"/>
                  </a:cubicBezTo>
                  <a:cubicBezTo>
                    <a:pt x="5364576" y="1077349"/>
                    <a:pt x="5334096" y="1097352"/>
                    <a:pt x="5180744" y="1117354"/>
                  </a:cubicBezTo>
                  <a:lnTo>
                    <a:pt x="4631151" y="1188792"/>
                  </a:lnTo>
                  <a:cubicBezTo>
                    <a:pt x="4594004" y="1194507"/>
                    <a:pt x="4567334" y="1199269"/>
                    <a:pt x="4523519" y="1204984"/>
                  </a:cubicBezTo>
                  <a:cubicBezTo>
                    <a:pt x="4529234" y="1214509"/>
                    <a:pt x="4535901" y="1230702"/>
                    <a:pt x="4541616" y="1230702"/>
                  </a:cubicBezTo>
                  <a:cubicBezTo>
                    <a:pt x="4618769" y="1232606"/>
                    <a:pt x="4657821" y="1228797"/>
                    <a:pt x="4734974" y="1224987"/>
                  </a:cubicBezTo>
                  <a:cubicBezTo>
                    <a:pt x="4759739" y="1223081"/>
                    <a:pt x="4784504" y="1223081"/>
                    <a:pt x="4813079" y="1231654"/>
                  </a:cubicBezTo>
                  <a:cubicBezTo>
                    <a:pt x="4800696" y="1240227"/>
                    <a:pt x="4791171" y="1240227"/>
                    <a:pt x="4781646" y="1240227"/>
                  </a:cubicBezTo>
                  <a:cubicBezTo>
                    <a:pt x="4670204" y="1245942"/>
                    <a:pt x="4596861" y="1264039"/>
                    <a:pt x="4484466" y="1265944"/>
                  </a:cubicBezTo>
                  <a:cubicBezTo>
                    <a:pt x="4470179" y="1265944"/>
                    <a:pt x="4457796" y="1268802"/>
                    <a:pt x="4449224" y="1282137"/>
                  </a:cubicBezTo>
                  <a:cubicBezTo>
                    <a:pt x="4446366" y="1285947"/>
                    <a:pt x="4442556" y="1289756"/>
                    <a:pt x="4438746" y="1291662"/>
                  </a:cubicBezTo>
                  <a:cubicBezTo>
                    <a:pt x="4414934" y="1305949"/>
                    <a:pt x="4403504" y="1359289"/>
                    <a:pt x="4415886" y="1384054"/>
                  </a:cubicBezTo>
                  <a:cubicBezTo>
                    <a:pt x="4422554" y="1396437"/>
                    <a:pt x="4440651" y="1405009"/>
                    <a:pt x="4437794" y="1417392"/>
                  </a:cubicBezTo>
                  <a:cubicBezTo>
                    <a:pt x="4433984" y="1430727"/>
                    <a:pt x="4412076" y="1422154"/>
                    <a:pt x="4402551" y="1430727"/>
                  </a:cubicBezTo>
                  <a:cubicBezTo>
                    <a:pt x="4359689" y="1468827"/>
                    <a:pt x="4312064" y="1451681"/>
                    <a:pt x="4265391" y="1441204"/>
                  </a:cubicBezTo>
                  <a:cubicBezTo>
                    <a:pt x="4243484" y="1436442"/>
                    <a:pt x="4222529" y="1433584"/>
                    <a:pt x="4201574" y="1445014"/>
                  </a:cubicBezTo>
                  <a:cubicBezTo>
                    <a:pt x="4193001" y="1449777"/>
                    <a:pt x="4182524" y="1450729"/>
                    <a:pt x="4172999" y="1449777"/>
                  </a:cubicBezTo>
                  <a:cubicBezTo>
                    <a:pt x="4123469" y="1444062"/>
                    <a:pt x="4072986" y="1439299"/>
                    <a:pt x="4025361" y="1421202"/>
                  </a:cubicBezTo>
                  <a:cubicBezTo>
                    <a:pt x="3996786" y="1409772"/>
                    <a:pt x="3981546" y="1345954"/>
                    <a:pt x="3965354" y="1319284"/>
                  </a:cubicBezTo>
                  <a:cubicBezTo>
                    <a:pt x="3959639" y="1310712"/>
                    <a:pt x="3953924" y="1308806"/>
                    <a:pt x="3944399" y="1309759"/>
                  </a:cubicBezTo>
                  <a:cubicBezTo>
                    <a:pt x="3848196" y="1319284"/>
                    <a:pt x="3712941" y="1328809"/>
                    <a:pt x="3616739" y="1338334"/>
                  </a:cubicBezTo>
                  <a:cubicBezTo>
                    <a:pt x="3599594" y="1339287"/>
                    <a:pt x="3591021" y="1349764"/>
                    <a:pt x="3585306" y="1364052"/>
                  </a:cubicBezTo>
                  <a:cubicBezTo>
                    <a:pt x="3578639" y="1379292"/>
                    <a:pt x="3572924" y="1393579"/>
                    <a:pt x="3563399" y="1406914"/>
                  </a:cubicBezTo>
                  <a:cubicBezTo>
                    <a:pt x="3540539" y="1439299"/>
                    <a:pt x="3510059" y="1434537"/>
                    <a:pt x="3471006" y="1439299"/>
                  </a:cubicBezTo>
                  <a:cubicBezTo>
                    <a:pt x="3352896" y="1454539"/>
                    <a:pt x="3271934" y="1474542"/>
                    <a:pt x="3153824" y="1492639"/>
                  </a:cubicBezTo>
                  <a:cubicBezTo>
                    <a:pt x="3007139" y="1515499"/>
                    <a:pt x="2860454" y="1557409"/>
                    <a:pt x="2712816" y="1567887"/>
                  </a:cubicBezTo>
                  <a:cubicBezTo>
                    <a:pt x="2696624" y="1568839"/>
                    <a:pt x="2689956" y="1572649"/>
                    <a:pt x="2689004" y="1589794"/>
                  </a:cubicBezTo>
                  <a:cubicBezTo>
                    <a:pt x="2688051" y="1611702"/>
                    <a:pt x="2686146" y="1611702"/>
                    <a:pt x="2661381" y="1645039"/>
                  </a:cubicBezTo>
                  <a:cubicBezTo>
                    <a:pt x="2664239" y="1648849"/>
                    <a:pt x="2668049" y="1646944"/>
                    <a:pt x="2671859" y="1646944"/>
                  </a:cubicBezTo>
                  <a:cubicBezTo>
                    <a:pt x="2691861" y="1644087"/>
                    <a:pt x="2710911" y="1663137"/>
                    <a:pt x="2720436" y="1687902"/>
                  </a:cubicBezTo>
                  <a:cubicBezTo>
                    <a:pt x="2730914" y="1713619"/>
                    <a:pt x="2727104" y="1751719"/>
                    <a:pt x="2709959" y="1765054"/>
                  </a:cubicBezTo>
                  <a:cubicBezTo>
                    <a:pt x="2695671" y="1775531"/>
                    <a:pt x="2681384" y="1784104"/>
                    <a:pt x="2668049" y="1772674"/>
                  </a:cubicBezTo>
                  <a:cubicBezTo>
                    <a:pt x="2664239" y="1768864"/>
                    <a:pt x="2661381" y="1764102"/>
                    <a:pt x="2657571" y="1760292"/>
                  </a:cubicBezTo>
                  <a:cubicBezTo>
                    <a:pt x="2640426" y="1741242"/>
                    <a:pt x="2634711" y="1750767"/>
                    <a:pt x="2622329" y="1772674"/>
                  </a:cubicBezTo>
                  <a:cubicBezTo>
                    <a:pt x="2614709" y="1786962"/>
                    <a:pt x="2604231" y="1774579"/>
                    <a:pt x="2587086" y="1770769"/>
                  </a:cubicBezTo>
                  <a:cubicBezTo>
                    <a:pt x="2575656" y="1767912"/>
                    <a:pt x="2565179" y="1769817"/>
                    <a:pt x="2555654" y="1778389"/>
                  </a:cubicBezTo>
                  <a:cubicBezTo>
                    <a:pt x="2541366" y="1791724"/>
                    <a:pt x="2527079" y="1806964"/>
                    <a:pt x="2513744" y="1793629"/>
                  </a:cubicBezTo>
                  <a:cubicBezTo>
                    <a:pt x="2508981" y="1788867"/>
                    <a:pt x="2505171" y="1783152"/>
                    <a:pt x="2500409" y="1778389"/>
                  </a:cubicBezTo>
                  <a:cubicBezTo>
                    <a:pt x="2485169" y="1762197"/>
                    <a:pt x="2479454" y="1763149"/>
                    <a:pt x="2469929" y="1783152"/>
                  </a:cubicBezTo>
                  <a:cubicBezTo>
                    <a:pt x="2464214" y="1795534"/>
                    <a:pt x="2456594" y="1796487"/>
                    <a:pt x="2441354" y="1796487"/>
                  </a:cubicBezTo>
                  <a:cubicBezTo>
                    <a:pt x="2426114" y="1796487"/>
                    <a:pt x="2415636" y="1787914"/>
                    <a:pt x="2410874" y="1775531"/>
                  </a:cubicBezTo>
                  <a:cubicBezTo>
                    <a:pt x="2403254" y="1756481"/>
                    <a:pt x="2392776" y="1760292"/>
                    <a:pt x="2372774" y="1764102"/>
                  </a:cubicBezTo>
                  <a:cubicBezTo>
                    <a:pt x="2357534" y="1766959"/>
                    <a:pt x="2347056" y="1757434"/>
                    <a:pt x="2341341" y="1743147"/>
                  </a:cubicBezTo>
                  <a:cubicBezTo>
                    <a:pt x="2330864" y="1718381"/>
                    <a:pt x="2333721" y="1665042"/>
                    <a:pt x="2344199" y="1641229"/>
                  </a:cubicBezTo>
                  <a:cubicBezTo>
                    <a:pt x="2349914" y="1627894"/>
                    <a:pt x="2362296" y="1623131"/>
                    <a:pt x="2376584" y="1624084"/>
                  </a:cubicBezTo>
                  <a:cubicBezTo>
                    <a:pt x="2391824" y="1625037"/>
                    <a:pt x="2401349" y="1624084"/>
                    <a:pt x="2407064" y="1638372"/>
                  </a:cubicBezTo>
                  <a:cubicBezTo>
                    <a:pt x="2409921" y="1645039"/>
                    <a:pt x="2408016" y="1654564"/>
                    <a:pt x="2419446" y="1654564"/>
                  </a:cubicBezTo>
                  <a:cubicBezTo>
                    <a:pt x="2430876" y="1654564"/>
                    <a:pt x="2433734" y="1645992"/>
                    <a:pt x="2436591" y="1638372"/>
                  </a:cubicBezTo>
                  <a:cubicBezTo>
                    <a:pt x="2443259" y="1622179"/>
                    <a:pt x="2442306" y="1605034"/>
                    <a:pt x="2442306" y="1586937"/>
                  </a:cubicBezTo>
                  <a:cubicBezTo>
                    <a:pt x="2442306" y="1554552"/>
                    <a:pt x="2422304" y="1561219"/>
                    <a:pt x="2406111" y="1555504"/>
                  </a:cubicBezTo>
                  <a:cubicBezTo>
                    <a:pt x="2398491" y="1552647"/>
                    <a:pt x="2390871" y="1548837"/>
                    <a:pt x="2383251" y="1545027"/>
                  </a:cubicBezTo>
                  <a:cubicBezTo>
                    <a:pt x="2364201" y="1534549"/>
                    <a:pt x="2354676" y="1538359"/>
                    <a:pt x="2348961" y="1558362"/>
                  </a:cubicBezTo>
                  <a:cubicBezTo>
                    <a:pt x="2342294" y="1579317"/>
                    <a:pt x="2336579" y="1601224"/>
                    <a:pt x="2330864" y="1622179"/>
                  </a:cubicBezTo>
                  <a:cubicBezTo>
                    <a:pt x="2328006" y="1633609"/>
                    <a:pt x="2322291" y="1638372"/>
                    <a:pt x="2309909" y="1638372"/>
                  </a:cubicBezTo>
                  <a:cubicBezTo>
                    <a:pt x="2283239" y="1639324"/>
                    <a:pt x="2261331" y="1636467"/>
                    <a:pt x="2239424" y="1615512"/>
                  </a:cubicBezTo>
                  <a:cubicBezTo>
                    <a:pt x="2227041" y="1603129"/>
                    <a:pt x="2201324" y="1605034"/>
                    <a:pt x="2181321" y="1600272"/>
                  </a:cubicBezTo>
                  <a:cubicBezTo>
                    <a:pt x="2178464" y="1599319"/>
                    <a:pt x="2172749" y="1602177"/>
                    <a:pt x="2174654" y="1604081"/>
                  </a:cubicBezTo>
                  <a:cubicBezTo>
                    <a:pt x="2187036" y="1619322"/>
                    <a:pt x="2167986" y="1627894"/>
                    <a:pt x="2166081" y="1640277"/>
                  </a:cubicBezTo>
                  <a:cubicBezTo>
                    <a:pt x="2163224" y="1651706"/>
                    <a:pt x="2164176" y="1656469"/>
                    <a:pt x="2178464" y="1655517"/>
                  </a:cubicBezTo>
                  <a:cubicBezTo>
                    <a:pt x="2208944" y="1652659"/>
                    <a:pt x="2217516" y="1659327"/>
                    <a:pt x="2226089" y="1685044"/>
                  </a:cubicBezTo>
                  <a:cubicBezTo>
                    <a:pt x="2235614" y="1715524"/>
                    <a:pt x="2227994" y="1751719"/>
                    <a:pt x="2208944" y="1763149"/>
                  </a:cubicBezTo>
                  <a:cubicBezTo>
                    <a:pt x="2194656" y="1771722"/>
                    <a:pt x="2180369" y="1768864"/>
                    <a:pt x="2168939" y="1757434"/>
                  </a:cubicBezTo>
                  <a:cubicBezTo>
                    <a:pt x="2164176" y="1752672"/>
                    <a:pt x="2160366" y="1746004"/>
                    <a:pt x="2155604" y="1741242"/>
                  </a:cubicBezTo>
                  <a:cubicBezTo>
                    <a:pt x="2143221" y="1727906"/>
                    <a:pt x="2131791" y="1726954"/>
                    <a:pt x="2123219" y="1744099"/>
                  </a:cubicBezTo>
                  <a:cubicBezTo>
                    <a:pt x="2115599" y="1758387"/>
                    <a:pt x="2105121" y="1768864"/>
                    <a:pt x="2087024" y="1766959"/>
                  </a:cubicBezTo>
                  <a:cubicBezTo>
                    <a:pt x="2067974" y="1765054"/>
                    <a:pt x="2061306" y="1751719"/>
                    <a:pt x="2057496" y="1736479"/>
                  </a:cubicBezTo>
                  <a:cubicBezTo>
                    <a:pt x="2054639" y="1724097"/>
                    <a:pt x="2049876" y="1722192"/>
                    <a:pt x="2038446" y="1725049"/>
                  </a:cubicBezTo>
                  <a:cubicBezTo>
                    <a:pt x="2011776" y="1729812"/>
                    <a:pt x="2000346" y="1722192"/>
                    <a:pt x="1994631" y="1695522"/>
                  </a:cubicBezTo>
                  <a:cubicBezTo>
                    <a:pt x="1990821" y="1678377"/>
                    <a:pt x="1990821" y="1661231"/>
                    <a:pt x="1993679" y="1645039"/>
                  </a:cubicBezTo>
                  <a:cubicBezTo>
                    <a:pt x="1997489" y="1627894"/>
                    <a:pt x="2007966" y="1615512"/>
                    <a:pt x="2026064" y="1614559"/>
                  </a:cubicBezTo>
                  <a:cubicBezTo>
                    <a:pt x="2043209" y="1613606"/>
                    <a:pt x="2054639" y="1623131"/>
                    <a:pt x="2060354" y="1639324"/>
                  </a:cubicBezTo>
                  <a:cubicBezTo>
                    <a:pt x="2062259" y="1645992"/>
                    <a:pt x="2061306" y="1656469"/>
                    <a:pt x="2072736" y="1655517"/>
                  </a:cubicBezTo>
                  <a:cubicBezTo>
                    <a:pt x="2082261" y="1655517"/>
                    <a:pt x="2089881" y="1650754"/>
                    <a:pt x="2093691" y="1641229"/>
                  </a:cubicBezTo>
                  <a:cubicBezTo>
                    <a:pt x="2095596" y="1635514"/>
                    <a:pt x="2098454" y="1630752"/>
                    <a:pt x="2099406" y="1625989"/>
                  </a:cubicBezTo>
                  <a:cubicBezTo>
                    <a:pt x="2105121" y="1597414"/>
                    <a:pt x="2089881" y="1568839"/>
                    <a:pt x="2101311" y="1539312"/>
                  </a:cubicBezTo>
                  <a:cubicBezTo>
                    <a:pt x="2098454" y="1538359"/>
                    <a:pt x="2096549" y="1538359"/>
                    <a:pt x="2093691" y="1538359"/>
                  </a:cubicBezTo>
                  <a:cubicBezTo>
                    <a:pt x="2087024" y="1557409"/>
                    <a:pt x="2079404" y="1575506"/>
                    <a:pt x="2072736" y="1594556"/>
                  </a:cubicBezTo>
                  <a:cubicBezTo>
                    <a:pt x="2068926" y="1606939"/>
                    <a:pt x="2062259" y="1609797"/>
                    <a:pt x="2049876" y="1606939"/>
                  </a:cubicBezTo>
                  <a:cubicBezTo>
                    <a:pt x="2012729" y="1599319"/>
                    <a:pt x="1978439" y="1583127"/>
                    <a:pt x="1942244" y="1573602"/>
                  </a:cubicBezTo>
                  <a:cubicBezTo>
                    <a:pt x="1935576" y="1571697"/>
                    <a:pt x="1928909" y="1567887"/>
                    <a:pt x="1926051" y="1561219"/>
                  </a:cubicBezTo>
                  <a:cubicBezTo>
                    <a:pt x="1915574" y="1538359"/>
                    <a:pt x="1895571" y="1529787"/>
                    <a:pt x="1874616" y="1522167"/>
                  </a:cubicBezTo>
                  <a:cubicBezTo>
                    <a:pt x="1846041" y="1511689"/>
                    <a:pt x="1840326" y="1495497"/>
                    <a:pt x="1852709" y="1466922"/>
                  </a:cubicBezTo>
                  <a:cubicBezTo>
                    <a:pt x="1871759" y="1424059"/>
                    <a:pt x="1846359" y="1426123"/>
                    <a:pt x="1826039" y="1415487"/>
                  </a:cubicBezTo>
                  <a:cubicBezTo>
                    <a:pt x="1805719" y="1404851"/>
                    <a:pt x="1752538" y="1397230"/>
                    <a:pt x="1730789" y="1403104"/>
                  </a:cubicBezTo>
                  <a:cubicBezTo>
                    <a:pt x="1696499" y="1385006"/>
                    <a:pt x="1702214" y="1407867"/>
                    <a:pt x="1695546" y="1450729"/>
                  </a:cubicBezTo>
                  <a:cubicBezTo>
                    <a:pt x="1695546" y="1454539"/>
                    <a:pt x="1694118" y="1460255"/>
                    <a:pt x="1694594" y="1474542"/>
                  </a:cubicBezTo>
                  <a:cubicBezTo>
                    <a:pt x="1695070" y="1488829"/>
                    <a:pt x="1696023" y="1516610"/>
                    <a:pt x="1698404" y="1536454"/>
                  </a:cubicBezTo>
                  <a:cubicBezTo>
                    <a:pt x="1709834" y="1554552"/>
                    <a:pt x="1710786" y="1573602"/>
                    <a:pt x="1708881" y="1593604"/>
                  </a:cubicBezTo>
                  <a:cubicBezTo>
                    <a:pt x="1707929" y="1590747"/>
                    <a:pt x="1704119" y="1589794"/>
                    <a:pt x="1697451" y="1592652"/>
                  </a:cubicBezTo>
                  <a:cubicBezTo>
                    <a:pt x="1692689" y="1594556"/>
                    <a:pt x="1688879" y="1596462"/>
                    <a:pt x="1687926" y="1601224"/>
                  </a:cubicBezTo>
                  <a:cubicBezTo>
                    <a:pt x="1691736" y="1607892"/>
                    <a:pt x="1697451" y="1605987"/>
                    <a:pt x="1702214" y="1605987"/>
                  </a:cubicBezTo>
                  <a:cubicBezTo>
                    <a:pt x="1733646" y="1607892"/>
                    <a:pt x="1745076" y="1619322"/>
                    <a:pt x="1743171" y="1650754"/>
                  </a:cubicBezTo>
                  <a:cubicBezTo>
                    <a:pt x="1742219" y="1669804"/>
                    <a:pt x="1740314" y="1688854"/>
                    <a:pt x="1726979" y="1704094"/>
                  </a:cubicBezTo>
                  <a:cubicBezTo>
                    <a:pt x="1709834" y="1724097"/>
                    <a:pt x="1690784" y="1723144"/>
                    <a:pt x="1676496" y="1701237"/>
                  </a:cubicBezTo>
                  <a:cubicBezTo>
                    <a:pt x="1672686" y="1695522"/>
                    <a:pt x="1669829" y="1687902"/>
                    <a:pt x="1665066" y="1682187"/>
                  </a:cubicBezTo>
                  <a:cubicBezTo>
                    <a:pt x="1654589" y="1671709"/>
                    <a:pt x="1644111" y="1663137"/>
                    <a:pt x="1633634" y="1683139"/>
                  </a:cubicBezTo>
                  <a:cubicBezTo>
                    <a:pt x="1626014" y="1698379"/>
                    <a:pt x="1614584" y="1703142"/>
                    <a:pt x="1597439" y="1699331"/>
                  </a:cubicBezTo>
                  <a:cubicBezTo>
                    <a:pt x="1580294" y="1695522"/>
                    <a:pt x="1576484" y="1684092"/>
                    <a:pt x="1573626" y="1669804"/>
                  </a:cubicBezTo>
                  <a:cubicBezTo>
                    <a:pt x="1566006" y="1633609"/>
                    <a:pt x="1559339" y="1654564"/>
                    <a:pt x="1592676" y="1636467"/>
                  </a:cubicBezTo>
                  <a:cubicBezTo>
                    <a:pt x="1598391" y="1633609"/>
                    <a:pt x="1598391" y="1633609"/>
                    <a:pt x="1599344" y="1620274"/>
                  </a:cubicBezTo>
                  <a:cubicBezTo>
                    <a:pt x="1563149" y="1631704"/>
                    <a:pt x="1551719" y="1628847"/>
                    <a:pt x="1543146" y="1605034"/>
                  </a:cubicBezTo>
                  <a:cubicBezTo>
                    <a:pt x="1531716" y="1573602"/>
                    <a:pt x="1545051" y="1526929"/>
                    <a:pt x="1568864" y="1517404"/>
                  </a:cubicBezTo>
                  <a:cubicBezTo>
                    <a:pt x="1584104" y="1510737"/>
                    <a:pt x="1602201" y="1518356"/>
                    <a:pt x="1609821" y="1535502"/>
                  </a:cubicBezTo>
                  <a:cubicBezTo>
                    <a:pt x="1612679" y="1542169"/>
                    <a:pt x="1614584" y="1548837"/>
                    <a:pt x="1615536" y="1555504"/>
                  </a:cubicBezTo>
                  <a:cubicBezTo>
                    <a:pt x="1617441" y="1563124"/>
                    <a:pt x="1623156" y="1565029"/>
                    <a:pt x="1628871" y="1565981"/>
                  </a:cubicBezTo>
                  <a:cubicBezTo>
                    <a:pt x="1637444" y="1566934"/>
                    <a:pt x="1639349" y="1560267"/>
                    <a:pt x="1640301" y="1554552"/>
                  </a:cubicBezTo>
                  <a:cubicBezTo>
                    <a:pt x="1642206" y="1541217"/>
                    <a:pt x="1644111" y="1526929"/>
                    <a:pt x="1645064" y="1513594"/>
                  </a:cubicBezTo>
                  <a:cubicBezTo>
                    <a:pt x="1646969" y="1486924"/>
                    <a:pt x="1627919" y="1464064"/>
                    <a:pt x="1625061" y="1436442"/>
                  </a:cubicBezTo>
                  <a:cubicBezTo>
                    <a:pt x="1624109" y="1430727"/>
                    <a:pt x="1626014" y="1377387"/>
                    <a:pt x="1619346" y="1374529"/>
                  </a:cubicBezTo>
                  <a:lnTo>
                    <a:pt x="1560291" y="1371672"/>
                  </a:lnTo>
                  <a:cubicBezTo>
                    <a:pt x="1527906" y="1365956"/>
                    <a:pt x="1494569" y="1361194"/>
                    <a:pt x="1461231" y="1354527"/>
                  </a:cubicBezTo>
                  <a:cubicBezTo>
                    <a:pt x="1432656" y="1348812"/>
                    <a:pt x="1424084" y="1360242"/>
                    <a:pt x="1400271" y="1341192"/>
                  </a:cubicBezTo>
                  <a:cubicBezTo>
                    <a:pt x="1395509" y="1337381"/>
                    <a:pt x="1388841" y="1330714"/>
                    <a:pt x="1382174" y="1335477"/>
                  </a:cubicBezTo>
                  <a:cubicBezTo>
                    <a:pt x="1375506" y="1340239"/>
                    <a:pt x="1379316" y="1347859"/>
                    <a:pt x="1380269" y="1354527"/>
                  </a:cubicBezTo>
                  <a:cubicBezTo>
                    <a:pt x="1381221" y="1367862"/>
                    <a:pt x="1381221" y="1380244"/>
                    <a:pt x="1376459" y="1392627"/>
                  </a:cubicBezTo>
                  <a:cubicBezTo>
                    <a:pt x="1371696" y="1404056"/>
                    <a:pt x="1350741" y="1400247"/>
                    <a:pt x="1331691" y="1401199"/>
                  </a:cubicBezTo>
                  <a:cubicBezTo>
                    <a:pt x="1312641" y="1403104"/>
                    <a:pt x="1300259" y="1397389"/>
                    <a:pt x="1293591" y="1379292"/>
                  </a:cubicBezTo>
                  <a:cubicBezTo>
                    <a:pt x="1291686" y="1375481"/>
                    <a:pt x="1288829" y="1372624"/>
                    <a:pt x="1285971" y="1367862"/>
                  </a:cubicBezTo>
                  <a:cubicBezTo>
                    <a:pt x="1284066" y="1371672"/>
                    <a:pt x="1282161" y="1372624"/>
                    <a:pt x="1281209" y="1374529"/>
                  </a:cubicBezTo>
                  <a:cubicBezTo>
                    <a:pt x="1272636" y="1393579"/>
                    <a:pt x="1261206" y="1408819"/>
                    <a:pt x="1237394" y="1402152"/>
                  </a:cubicBezTo>
                  <a:cubicBezTo>
                    <a:pt x="1215486" y="1396437"/>
                    <a:pt x="1184054" y="1377387"/>
                    <a:pt x="1182149" y="1358337"/>
                  </a:cubicBezTo>
                  <a:cubicBezTo>
                    <a:pt x="1180244" y="1340239"/>
                    <a:pt x="1183101" y="1322142"/>
                    <a:pt x="1190721" y="1304997"/>
                  </a:cubicBezTo>
                  <a:cubicBezTo>
                    <a:pt x="1195484" y="1294519"/>
                    <a:pt x="1220249" y="1291662"/>
                    <a:pt x="1210724" y="1289756"/>
                  </a:cubicBezTo>
                  <a:cubicBezTo>
                    <a:pt x="1174529" y="1284042"/>
                    <a:pt x="1128809" y="1267849"/>
                    <a:pt x="1092614" y="1261181"/>
                  </a:cubicBezTo>
                  <a:cubicBezTo>
                    <a:pt x="1082136" y="1259277"/>
                    <a:pt x="1072611" y="1261181"/>
                    <a:pt x="1064039" y="1266897"/>
                  </a:cubicBezTo>
                  <a:cubicBezTo>
                    <a:pt x="1042131" y="1281184"/>
                    <a:pt x="1029749" y="1307854"/>
                    <a:pt x="1003079" y="1313569"/>
                  </a:cubicBezTo>
                  <a:cubicBezTo>
                    <a:pt x="996411" y="1314522"/>
                    <a:pt x="995459" y="1318331"/>
                    <a:pt x="997364" y="1324999"/>
                  </a:cubicBezTo>
                  <a:cubicBezTo>
                    <a:pt x="1000221" y="1333572"/>
                    <a:pt x="1002126" y="1343097"/>
                    <a:pt x="1003079" y="1351669"/>
                  </a:cubicBezTo>
                  <a:cubicBezTo>
                    <a:pt x="1007841" y="1387864"/>
                    <a:pt x="984029" y="1416439"/>
                    <a:pt x="947834" y="1421202"/>
                  </a:cubicBezTo>
                  <a:lnTo>
                    <a:pt x="943071" y="1421202"/>
                  </a:lnTo>
                  <a:cubicBezTo>
                    <a:pt x="878301" y="1406914"/>
                    <a:pt x="810674" y="1417392"/>
                    <a:pt x="745904" y="1403104"/>
                  </a:cubicBezTo>
                  <a:cubicBezTo>
                    <a:pt x="717329" y="1396437"/>
                    <a:pt x="662084" y="1404056"/>
                    <a:pt x="636366" y="1389769"/>
                  </a:cubicBezTo>
                  <a:cubicBezTo>
                    <a:pt x="584931" y="1361194"/>
                    <a:pt x="593504" y="1297377"/>
                    <a:pt x="600171" y="1240227"/>
                  </a:cubicBezTo>
                  <a:cubicBezTo>
                    <a:pt x="601124" y="1233559"/>
                    <a:pt x="603981" y="1226892"/>
                    <a:pt x="600171" y="1220224"/>
                  </a:cubicBezTo>
                  <a:cubicBezTo>
                    <a:pt x="588741" y="1219272"/>
                    <a:pt x="565881" y="1209747"/>
                    <a:pt x="560166" y="1216414"/>
                  </a:cubicBezTo>
                  <a:cubicBezTo>
                    <a:pt x="548736" y="1231654"/>
                    <a:pt x="536354" y="1263087"/>
                    <a:pt x="517304" y="1267849"/>
                  </a:cubicBezTo>
                  <a:cubicBezTo>
                    <a:pt x="506826" y="1270706"/>
                    <a:pt x="506826" y="1275469"/>
                    <a:pt x="510636" y="1284042"/>
                  </a:cubicBezTo>
                  <a:cubicBezTo>
                    <a:pt x="514446" y="1291662"/>
                    <a:pt x="518256" y="1301187"/>
                    <a:pt x="519209" y="1309759"/>
                  </a:cubicBezTo>
                  <a:cubicBezTo>
                    <a:pt x="524924" y="1347859"/>
                    <a:pt x="516351" y="1384054"/>
                    <a:pt x="477299" y="1384054"/>
                  </a:cubicBezTo>
                  <a:cubicBezTo>
                    <a:pt x="425864" y="1384054"/>
                    <a:pt x="374429" y="1383102"/>
                    <a:pt x="322994" y="1382149"/>
                  </a:cubicBezTo>
                  <a:cubicBezTo>
                    <a:pt x="275369" y="1381197"/>
                    <a:pt x="227744" y="1365004"/>
                    <a:pt x="186786" y="1338334"/>
                  </a:cubicBezTo>
                  <a:cubicBezTo>
                    <a:pt x="132494" y="1303092"/>
                    <a:pt x="110586" y="1247847"/>
                    <a:pt x="127731" y="1189744"/>
                  </a:cubicBezTo>
                  <a:cubicBezTo>
                    <a:pt x="145829" y="1128784"/>
                    <a:pt x="192501" y="1092589"/>
                    <a:pt x="257271" y="1089732"/>
                  </a:cubicBezTo>
                  <a:cubicBezTo>
                    <a:pt x="275369" y="1088779"/>
                    <a:pt x="294419" y="1094494"/>
                    <a:pt x="318231" y="1084969"/>
                  </a:cubicBezTo>
                  <a:cubicBezTo>
                    <a:pt x="279179" y="1070682"/>
                    <a:pt x="243936" y="1065919"/>
                    <a:pt x="208694" y="1059252"/>
                  </a:cubicBezTo>
                  <a:cubicBezTo>
                    <a:pt x="132494" y="1044964"/>
                    <a:pt x="102966" y="1030676"/>
                    <a:pt x="26766" y="1016389"/>
                  </a:cubicBezTo>
                  <a:cubicBezTo>
                    <a:pt x="17241" y="1015436"/>
                    <a:pt x="3906" y="1017342"/>
                    <a:pt x="96" y="1004007"/>
                  </a:cubicBezTo>
                  <a:cubicBezTo>
                    <a:pt x="-3714" y="990672"/>
                    <a:pt x="107729" y="975432"/>
                    <a:pt x="138209" y="981147"/>
                  </a:cubicBezTo>
                  <a:cubicBezTo>
                    <a:pt x="241079" y="1000197"/>
                    <a:pt x="257271" y="995434"/>
                    <a:pt x="361094" y="1014484"/>
                  </a:cubicBezTo>
                  <a:cubicBezTo>
                    <a:pt x="506826" y="1042107"/>
                    <a:pt x="653511" y="1063062"/>
                    <a:pt x="801149" y="1075444"/>
                  </a:cubicBezTo>
                  <a:cubicBezTo>
                    <a:pt x="879254" y="1082112"/>
                    <a:pt x="976409" y="1095447"/>
                    <a:pt x="1055466" y="1090684"/>
                  </a:cubicBezTo>
                  <a:cubicBezTo>
                    <a:pt x="1069754" y="1090684"/>
                    <a:pt x="1086899" y="1091637"/>
                    <a:pt x="1075469" y="1067824"/>
                  </a:cubicBezTo>
                  <a:cubicBezTo>
                    <a:pt x="1073564" y="1064014"/>
                    <a:pt x="1074516" y="1057347"/>
                    <a:pt x="1076421" y="1052584"/>
                  </a:cubicBezTo>
                  <a:cubicBezTo>
                    <a:pt x="1089756" y="1024009"/>
                    <a:pt x="1078326" y="1004007"/>
                    <a:pt x="1060229" y="981147"/>
                  </a:cubicBezTo>
                  <a:cubicBezTo>
                    <a:pt x="1014509" y="924949"/>
                    <a:pt x="926879" y="851607"/>
                    <a:pt x="917354" y="779217"/>
                  </a:cubicBezTo>
                  <a:cubicBezTo>
                    <a:pt x="911639" y="738259"/>
                    <a:pt x="923069" y="703017"/>
                    <a:pt x="948786" y="672536"/>
                  </a:cubicBezTo>
                  <a:cubicBezTo>
                    <a:pt x="957359" y="661107"/>
                    <a:pt x="967836" y="650629"/>
                    <a:pt x="977361" y="640151"/>
                  </a:cubicBezTo>
                  <a:cubicBezTo>
                    <a:pt x="1028796" y="584907"/>
                    <a:pt x="1118331" y="530614"/>
                    <a:pt x="1167861" y="472511"/>
                  </a:cubicBezTo>
                  <a:cubicBezTo>
                    <a:pt x="1218344" y="414409"/>
                    <a:pt x="1294544" y="414409"/>
                    <a:pt x="1367886" y="423934"/>
                  </a:cubicBezTo>
                  <a:cubicBezTo>
                    <a:pt x="1482186" y="439174"/>
                    <a:pt x="1590771" y="474416"/>
                    <a:pt x="1698404" y="513469"/>
                  </a:cubicBezTo>
                  <a:cubicBezTo>
                    <a:pt x="1713644" y="518232"/>
                    <a:pt x="1751744" y="536329"/>
                    <a:pt x="1767936" y="542997"/>
                  </a:cubicBezTo>
                  <a:cubicBezTo>
                    <a:pt x="1868901" y="585859"/>
                    <a:pt x="1966056" y="643961"/>
                    <a:pt x="2060354" y="700159"/>
                  </a:cubicBezTo>
                  <a:cubicBezTo>
                    <a:pt x="2109884" y="729686"/>
                    <a:pt x="2167986" y="745879"/>
                    <a:pt x="2223231" y="760167"/>
                  </a:cubicBezTo>
                  <a:cubicBezTo>
                    <a:pt x="2446116" y="817317"/>
                    <a:pt x="2669001" y="857322"/>
                    <a:pt x="2890934" y="920186"/>
                  </a:cubicBezTo>
                  <a:cubicBezTo>
                    <a:pt x="2914746" y="926854"/>
                    <a:pt x="2927129" y="915424"/>
                    <a:pt x="2939511" y="900184"/>
                  </a:cubicBezTo>
                  <a:cubicBezTo>
                    <a:pt x="3005234" y="818269"/>
                    <a:pt x="3070004" y="737307"/>
                    <a:pt x="3134774" y="654439"/>
                  </a:cubicBezTo>
                  <a:cubicBezTo>
                    <a:pt x="3304319" y="437269"/>
                    <a:pt x="3471959" y="275344"/>
                    <a:pt x="3645314" y="61031"/>
                  </a:cubicBezTo>
                  <a:cubicBezTo>
                    <a:pt x="3651029" y="54364"/>
                    <a:pt x="3657696" y="48649"/>
                    <a:pt x="3661506" y="41029"/>
                  </a:cubicBezTo>
                  <a:cubicBezTo>
                    <a:pt x="3677223" y="13883"/>
                    <a:pt x="3698833" y="1738"/>
                    <a:pt x="3725131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7"/>
            <p:cNvSpPr/>
            <p:nvPr/>
          </p:nvSpPr>
          <p:spPr>
            <a:xfrm rot="354163">
              <a:off x="1229686" y="3326391"/>
              <a:ext cx="735649" cy="735649"/>
            </a:xfrm>
            <a:prstGeom prst="noSmoking">
              <a:avLst>
                <a:gd name="adj" fmla="val 874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96" name="Google Shape;1196;p27"/>
          <p:cNvGrpSpPr/>
          <p:nvPr/>
        </p:nvGrpSpPr>
        <p:grpSpPr>
          <a:xfrm>
            <a:off x="7058833" y="1660845"/>
            <a:ext cx="3987976" cy="775862"/>
            <a:chOff x="6324699" y="2356411"/>
            <a:chExt cx="2736305" cy="775862"/>
          </a:xfrm>
        </p:grpSpPr>
        <p:sp>
          <p:nvSpPr>
            <p:cNvPr id="1197" name="Google Shape;1197;p27"/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Simple Presentation  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7"/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 </a:t>
              </a:r>
              <a:r>
                <a:rPr lang="en-US" sz="2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9" name="Google Shape;1199;p27"/>
          <p:cNvGrpSpPr/>
          <p:nvPr/>
        </p:nvGrpSpPr>
        <p:grpSpPr>
          <a:xfrm>
            <a:off x="7058836" y="2562836"/>
            <a:ext cx="4524486" cy="1367550"/>
            <a:chOff x="4932040" y="3898079"/>
            <a:chExt cx="3456384" cy="1367550"/>
          </a:xfrm>
        </p:grpSpPr>
        <p:sp>
          <p:nvSpPr>
            <p:cNvPr id="1200" name="Google Shape;1200;p27"/>
            <p:cNvSpPr txBox="1"/>
            <p:nvPr/>
          </p:nvSpPr>
          <p:spPr>
            <a:xfrm>
              <a:off x="4932040" y="4249966"/>
              <a:ext cx="345638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7"/>
            <p:cNvSpPr txBox="1"/>
            <p:nvPr/>
          </p:nvSpPr>
          <p:spPr>
            <a:xfrm>
              <a:off x="4932040" y="3898079"/>
              <a:ext cx="34563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Domestic Travel</a:t>
              </a:r>
              <a:endParaRPr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2" name="Google Shape;1202;p27"/>
          <p:cNvSpPr/>
          <p:nvPr/>
        </p:nvSpPr>
        <p:spPr>
          <a:xfrm>
            <a:off x="7170583" y="4238807"/>
            <a:ext cx="452898" cy="45289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27"/>
          <p:cNvSpPr/>
          <p:nvPr/>
        </p:nvSpPr>
        <p:spPr>
          <a:xfrm>
            <a:off x="9375148" y="4238807"/>
            <a:ext cx="452898" cy="45289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4" name="Google Shape;1204;p27"/>
          <p:cNvGrpSpPr/>
          <p:nvPr/>
        </p:nvGrpSpPr>
        <p:grpSpPr>
          <a:xfrm>
            <a:off x="7839085" y="4143557"/>
            <a:ext cx="1392013" cy="2149151"/>
            <a:chOff x="-475010" y="1129567"/>
            <a:chExt cx="3859356" cy="2149151"/>
          </a:xfrm>
        </p:grpSpPr>
        <p:sp>
          <p:nvSpPr>
            <p:cNvPr id="1205" name="Google Shape;1205;p27"/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7"/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</a:t>
              </a:r>
              <a:endParaRPr/>
            </a:p>
          </p:txBody>
        </p:sp>
      </p:grpSp>
      <p:grpSp>
        <p:nvGrpSpPr>
          <p:cNvPr id="1207" name="Google Shape;1207;p27"/>
          <p:cNvGrpSpPr/>
          <p:nvPr/>
        </p:nvGrpSpPr>
        <p:grpSpPr>
          <a:xfrm>
            <a:off x="9966635" y="4143557"/>
            <a:ext cx="1501690" cy="1410488"/>
            <a:chOff x="-475010" y="1129567"/>
            <a:chExt cx="3859356" cy="1410488"/>
          </a:xfrm>
        </p:grpSpPr>
        <p:sp>
          <p:nvSpPr>
            <p:cNvPr id="1208" name="Google Shape;1208;p27"/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7"/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1210" name="Google Shape;1210;p27"/>
          <p:cNvSpPr/>
          <p:nvPr/>
        </p:nvSpPr>
        <p:spPr>
          <a:xfrm>
            <a:off x="7262907" y="4333505"/>
            <a:ext cx="276302" cy="283295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27"/>
          <p:cNvSpPr/>
          <p:nvPr/>
        </p:nvSpPr>
        <p:spPr>
          <a:xfrm>
            <a:off x="9443123" y="4315318"/>
            <a:ext cx="327480" cy="329256"/>
          </a:xfrm>
          <a:custGeom>
            <a:avLst/>
            <a:gdLst/>
            <a:ahLst/>
            <a:cxnLst/>
            <a:rect l="l" t="t" r="r" b="b"/>
            <a:pathLst>
              <a:path w="389804" h="391918" extrusionOk="0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2" name="Google Shape;12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8710" y="1753603"/>
            <a:ext cx="3841708" cy="44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2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18" name="Google Shape;1218;p28"/>
          <p:cNvGrpSpPr/>
          <p:nvPr/>
        </p:nvGrpSpPr>
        <p:grpSpPr>
          <a:xfrm>
            <a:off x="8318310" y="3044649"/>
            <a:ext cx="3073234" cy="857361"/>
            <a:chOff x="720000" y="1114639"/>
            <a:chExt cx="3059912" cy="857361"/>
          </a:xfrm>
        </p:grpSpPr>
        <p:sp>
          <p:nvSpPr>
            <p:cNvPr id="1219" name="Google Shape;1219;p28"/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8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1" name="Google Shape;1221;p28"/>
          <p:cNvGrpSpPr/>
          <p:nvPr/>
        </p:nvGrpSpPr>
        <p:grpSpPr>
          <a:xfrm>
            <a:off x="8318310" y="5240252"/>
            <a:ext cx="3073234" cy="857361"/>
            <a:chOff x="720000" y="2431958"/>
            <a:chExt cx="3059912" cy="857361"/>
          </a:xfrm>
        </p:grpSpPr>
        <p:sp>
          <p:nvSpPr>
            <p:cNvPr id="1222" name="Google Shape;1222;p28"/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8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28"/>
          <p:cNvGrpSpPr/>
          <p:nvPr/>
        </p:nvGrpSpPr>
        <p:grpSpPr>
          <a:xfrm>
            <a:off x="8318310" y="4142450"/>
            <a:ext cx="3073234" cy="857361"/>
            <a:chOff x="720000" y="2431958"/>
            <a:chExt cx="3059912" cy="857361"/>
          </a:xfrm>
        </p:grpSpPr>
        <p:sp>
          <p:nvSpPr>
            <p:cNvPr id="1225" name="Google Shape;1225;p28"/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8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7" name="Google Shape;1227;p28"/>
          <p:cNvSpPr/>
          <p:nvPr/>
        </p:nvSpPr>
        <p:spPr>
          <a:xfrm>
            <a:off x="7688862" y="3207472"/>
            <a:ext cx="531722" cy="53172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8"/>
          <p:cNvSpPr/>
          <p:nvPr/>
        </p:nvSpPr>
        <p:spPr>
          <a:xfrm>
            <a:off x="7688862" y="4305273"/>
            <a:ext cx="531722" cy="53172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8"/>
          <p:cNvSpPr/>
          <p:nvPr/>
        </p:nvSpPr>
        <p:spPr>
          <a:xfrm>
            <a:off x="7697126" y="5403076"/>
            <a:ext cx="531722" cy="53172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0" name="Google Shape;1230;p28"/>
          <p:cNvGrpSpPr/>
          <p:nvPr/>
        </p:nvGrpSpPr>
        <p:grpSpPr>
          <a:xfrm>
            <a:off x="839120" y="3044649"/>
            <a:ext cx="3073234" cy="857361"/>
            <a:chOff x="720000" y="1114639"/>
            <a:chExt cx="3059912" cy="857361"/>
          </a:xfrm>
        </p:grpSpPr>
        <p:sp>
          <p:nvSpPr>
            <p:cNvPr id="1231" name="Google Shape;1231;p28"/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8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3" name="Google Shape;1233;p28"/>
          <p:cNvGrpSpPr/>
          <p:nvPr/>
        </p:nvGrpSpPr>
        <p:grpSpPr>
          <a:xfrm>
            <a:off x="839120" y="5240252"/>
            <a:ext cx="3073234" cy="857361"/>
            <a:chOff x="720000" y="2431958"/>
            <a:chExt cx="3059912" cy="857361"/>
          </a:xfrm>
        </p:grpSpPr>
        <p:sp>
          <p:nvSpPr>
            <p:cNvPr id="1234" name="Google Shape;1234;p28"/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8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6" name="Google Shape;1236;p28"/>
          <p:cNvSpPr/>
          <p:nvPr/>
        </p:nvSpPr>
        <p:spPr>
          <a:xfrm>
            <a:off x="4012670" y="3207472"/>
            <a:ext cx="531722" cy="53172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8"/>
          <p:cNvSpPr/>
          <p:nvPr/>
        </p:nvSpPr>
        <p:spPr>
          <a:xfrm>
            <a:off x="4020934" y="5403076"/>
            <a:ext cx="531722" cy="53172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8" name="Google Shape;1238;p28"/>
          <p:cNvGrpSpPr/>
          <p:nvPr/>
        </p:nvGrpSpPr>
        <p:grpSpPr>
          <a:xfrm>
            <a:off x="4847281" y="1788620"/>
            <a:ext cx="2497445" cy="4330594"/>
            <a:chOff x="3532378" y="2415442"/>
            <a:chExt cx="2079484" cy="3605846"/>
          </a:xfrm>
        </p:grpSpPr>
        <p:grpSp>
          <p:nvGrpSpPr>
            <p:cNvPr id="1239" name="Google Shape;1239;p28"/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1240" name="Google Shape;1240;p28"/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28"/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28"/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28"/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8"/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6" name="Google Shape;1246;p28"/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8"/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8"/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8"/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8"/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1" name="Google Shape;1251;p28"/>
          <p:cNvSpPr/>
          <p:nvPr/>
        </p:nvSpPr>
        <p:spPr>
          <a:xfrm>
            <a:off x="7844886" y="4393369"/>
            <a:ext cx="270661" cy="355530"/>
          </a:xfrm>
          <a:custGeom>
            <a:avLst/>
            <a:gdLst/>
            <a:ahLst/>
            <a:cxnLst/>
            <a:rect l="l" t="t" r="r" b="b"/>
            <a:pathLst>
              <a:path w="3025265" h="3973870" extrusionOk="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8"/>
          <p:cNvSpPr/>
          <p:nvPr/>
        </p:nvSpPr>
        <p:spPr>
          <a:xfrm>
            <a:off x="4134686" y="3321407"/>
            <a:ext cx="304211" cy="303855"/>
          </a:xfrm>
          <a:custGeom>
            <a:avLst/>
            <a:gdLst/>
            <a:ahLst/>
            <a:cxnLst/>
            <a:rect l="l" t="t" r="r" b="b"/>
            <a:pathLst>
              <a:path w="3910377" h="3905794" extrusionOk="0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8"/>
          <p:cNvSpPr/>
          <p:nvPr/>
        </p:nvSpPr>
        <p:spPr>
          <a:xfrm>
            <a:off x="7821288" y="3331116"/>
            <a:ext cx="283389" cy="284429"/>
          </a:xfrm>
          <a:custGeom>
            <a:avLst/>
            <a:gdLst/>
            <a:ahLst/>
            <a:cxnLst/>
            <a:rect l="l" t="t" r="r" b="b"/>
            <a:pathLst>
              <a:path w="3888432" h="3902714" extrusionOk="0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8"/>
          <p:cNvSpPr/>
          <p:nvPr/>
        </p:nvSpPr>
        <p:spPr>
          <a:xfrm rot="10800000">
            <a:off x="4134687" y="5507684"/>
            <a:ext cx="306759" cy="322498"/>
          </a:xfrm>
          <a:custGeom>
            <a:avLst/>
            <a:gdLst/>
            <a:ahLst/>
            <a:cxnLst/>
            <a:rect l="l" t="t" r="r" b="b"/>
            <a:pathLst>
              <a:path w="3749229" h="3941586" extrusionOk="0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8"/>
          <p:cNvSpPr/>
          <p:nvPr/>
        </p:nvSpPr>
        <p:spPr>
          <a:xfrm>
            <a:off x="7836810" y="5509325"/>
            <a:ext cx="267871" cy="319216"/>
          </a:xfrm>
          <a:custGeom>
            <a:avLst/>
            <a:gdLst/>
            <a:ahLst/>
            <a:cxnLst/>
            <a:rect l="l" t="t" r="r" b="b"/>
            <a:pathLst>
              <a:path w="3312367" h="3947283" extrusionOk="0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8"/>
          <p:cNvSpPr/>
          <p:nvPr/>
        </p:nvSpPr>
        <p:spPr>
          <a:xfrm>
            <a:off x="6532376" y="2217085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 extrusionOk="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8"/>
          <p:cNvSpPr/>
          <p:nvPr/>
        </p:nvSpPr>
        <p:spPr>
          <a:xfrm>
            <a:off x="4964938" y="3424810"/>
            <a:ext cx="221440" cy="221181"/>
          </a:xfrm>
          <a:custGeom>
            <a:avLst/>
            <a:gdLst/>
            <a:ahLst/>
            <a:cxnLst/>
            <a:rect l="l" t="t" r="r" b="b"/>
            <a:pathLst>
              <a:path w="3910377" h="3905794" extrusionOk="0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8"/>
          <p:cNvSpPr/>
          <p:nvPr/>
        </p:nvSpPr>
        <p:spPr>
          <a:xfrm>
            <a:off x="5995292" y="1931760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 extrusionOk="0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8"/>
          <p:cNvSpPr/>
          <p:nvPr/>
        </p:nvSpPr>
        <p:spPr>
          <a:xfrm rot="10800000">
            <a:off x="5479124" y="2225888"/>
            <a:ext cx="223294" cy="234751"/>
          </a:xfrm>
          <a:custGeom>
            <a:avLst/>
            <a:gdLst/>
            <a:ahLst/>
            <a:cxnLst/>
            <a:rect l="l" t="t" r="r" b="b"/>
            <a:pathLst>
              <a:path w="3749229" h="3941586" extrusionOk="0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8"/>
          <p:cNvSpPr/>
          <p:nvPr/>
        </p:nvSpPr>
        <p:spPr>
          <a:xfrm>
            <a:off x="7030705" y="2611130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 extrusionOk="0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5" name="Google Shape;1265;p29"/>
          <p:cNvGrpSpPr/>
          <p:nvPr/>
        </p:nvGrpSpPr>
        <p:grpSpPr>
          <a:xfrm>
            <a:off x="724075" y="2148291"/>
            <a:ext cx="4995827" cy="1191037"/>
            <a:chOff x="4822352" y="1916832"/>
            <a:chExt cx="3422056" cy="1191037"/>
          </a:xfrm>
        </p:grpSpPr>
        <p:sp>
          <p:nvSpPr>
            <p:cNvPr id="1266" name="Google Shape;1266;p29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1267" name="Google Shape;1267;p29"/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 </a:t>
              </a:r>
              <a:endParaRPr/>
            </a:p>
          </p:txBody>
        </p:sp>
      </p:grpSp>
      <p:grpSp>
        <p:nvGrpSpPr>
          <p:cNvPr id="1268" name="Google Shape;1268;p29"/>
          <p:cNvGrpSpPr/>
          <p:nvPr/>
        </p:nvGrpSpPr>
        <p:grpSpPr>
          <a:xfrm>
            <a:off x="724074" y="3649500"/>
            <a:ext cx="2045041" cy="1088782"/>
            <a:chOff x="395534" y="3737445"/>
            <a:chExt cx="3972999" cy="1088782"/>
          </a:xfrm>
        </p:grpSpPr>
        <p:sp>
          <p:nvSpPr>
            <p:cNvPr id="1269" name="Google Shape;1269;p29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9"/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271" name="Google Shape;1271;p29"/>
          <p:cNvGrpSpPr/>
          <p:nvPr/>
        </p:nvGrpSpPr>
        <p:grpSpPr>
          <a:xfrm>
            <a:off x="3393734" y="3649500"/>
            <a:ext cx="2045041" cy="1088782"/>
            <a:chOff x="395534" y="3737445"/>
            <a:chExt cx="3972999" cy="1088782"/>
          </a:xfrm>
        </p:grpSpPr>
        <p:sp>
          <p:nvSpPr>
            <p:cNvPr id="1272" name="Google Shape;1272;p29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9"/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274" name="Google Shape;1274;p29"/>
          <p:cNvGrpSpPr/>
          <p:nvPr/>
        </p:nvGrpSpPr>
        <p:grpSpPr>
          <a:xfrm>
            <a:off x="724074" y="5024152"/>
            <a:ext cx="2045041" cy="1088782"/>
            <a:chOff x="395534" y="3737445"/>
            <a:chExt cx="3972999" cy="1088782"/>
          </a:xfrm>
        </p:grpSpPr>
        <p:sp>
          <p:nvSpPr>
            <p:cNvPr id="1275" name="Google Shape;1275;p29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9"/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277" name="Google Shape;1277;p29"/>
          <p:cNvGrpSpPr/>
          <p:nvPr/>
        </p:nvGrpSpPr>
        <p:grpSpPr>
          <a:xfrm>
            <a:off x="3393734" y="5024152"/>
            <a:ext cx="2045041" cy="1088782"/>
            <a:chOff x="395534" y="3737445"/>
            <a:chExt cx="3972999" cy="1088782"/>
          </a:xfrm>
        </p:grpSpPr>
        <p:sp>
          <p:nvSpPr>
            <p:cNvPr id="1278" name="Google Shape;1278;p29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9"/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sp>
        <p:nvSpPr>
          <p:cNvPr id="1280" name="Google Shape;1280;p29"/>
          <p:cNvSpPr txBox="1"/>
          <p:nvPr/>
        </p:nvSpPr>
        <p:spPr>
          <a:xfrm flipH="1">
            <a:off x="724073" y="662091"/>
            <a:ext cx="420987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lang="en-US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Portfolio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281" name="Google Shape;1281;p29"/>
          <p:cNvSpPr>
            <a:spLocks noGrp="1"/>
          </p:cNvSpPr>
          <p:nvPr>
            <p:ph type="pic" idx="2"/>
          </p:nvPr>
        </p:nvSpPr>
        <p:spPr>
          <a:xfrm>
            <a:off x="6863923" y="1664605"/>
            <a:ext cx="1828800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82" name="Google Shape;1282;p29"/>
          <p:cNvSpPr>
            <a:spLocks noGrp="1"/>
          </p:cNvSpPr>
          <p:nvPr>
            <p:ph type="pic" idx="3"/>
          </p:nvPr>
        </p:nvSpPr>
        <p:spPr>
          <a:xfrm>
            <a:off x="8819782" y="1664605"/>
            <a:ext cx="1828800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83" name="Google Shape;1283;p29"/>
          <p:cNvSpPr>
            <a:spLocks noGrp="1"/>
          </p:cNvSpPr>
          <p:nvPr>
            <p:ph type="pic" idx="5"/>
          </p:nvPr>
        </p:nvSpPr>
        <p:spPr>
          <a:xfrm>
            <a:off x="8819782" y="3625447"/>
            <a:ext cx="1828800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84" name="Google Shape;1284;p29"/>
          <p:cNvSpPr>
            <a:spLocks noGrp="1"/>
          </p:cNvSpPr>
          <p:nvPr>
            <p:ph type="pic" idx="4"/>
          </p:nvPr>
        </p:nvSpPr>
        <p:spPr>
          <a:xfrm>
            <a:off x="6863923" y="3625447"/>
            <a:ext cx="1828800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/>
          <p:nvPr/>
        </p:nvSpPr>
        <p:spPr>
          <a:xfrm>
            <a:off x="7116514" y="1784222"/>
            <a:ext cx="46618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3"/>
          <p:cNvGrpSpPr/>
          <p:nvPr/>
        </p:nvGrpSpPr>
        <p:grpSpPr>
          <a:xfrm>
            <a:off x="6341112" y="1101302"/>
            <a:ext cx="5419663" cy="777510"/>
            <a:chOff x="6102442" y="1483456"/>
            <a:chExt cx="5419663" cy="777510"/>
          </a:xfrm>
        </p:grpSpPr>
        <p:sp>
          <p:nvSpPr>
            <p:cNvPr id="252" name="Google Shape;252;p3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4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3"/>
          <p:cNvSpPr txBox="1"/>
          <p:nvPr/>
        </p:nvSpPr>
        <p:spPr>
          <a:xfrm>
            <a:off x="7116514" y="3110784"/>
            <a:ext cx="46618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3"/>
          <p:cNvGrpSpPr/>
          <p:nvPr/>
        </p:nvGrpSpPr>
        <p:grpSpPr>
          <a:xfrm>
            <a:off x="6341112" y="2427864"/>
            <a:ext cx="5419663" cy="777510"/>
            <a:chOff x="6102442" y="1483456"/>
            <a:chExt cx="5419663" cy="777510"/>
          </a:xfrm>
        </p:grpSpPr>
        <p:sp>
          <p:nvSpPr>
            <p:cNvPr id="256" name="Google Shape;256;p3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4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3"/>
          <p:cNvSpPr txBox="1"/>
          <p:nvPr/>
        </p:nvSpPr>
        <p:spPr>
          <a:xfrm>
            <a:off x="7116514" y="4437346"/>
            <a:ext cx="46618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3"/>
          <p:cNvGrpSpPr/>
          <p:nvPr/>
        </p:nvGrpSpPr>
        <p:grpSpPr>
          <a:xfrm>
            <a:off x="6341112" y="3754426"/>
            <a:ext cx="5419663" cy="777510"/>
            <a:chOff x="6102442" y="1483456"/>
            <a:chExt cx="5419663" cy="777510"/>
          </a:xfrm>
        </p:grpSpPr>
        <p:sp>
          <p:nvSpPr>
            <p:cNvPr id="260" name="Google Shape;260;p3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4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3"/>
          <p:cNvSpPr txBox="1"/>
          <p:nvPr/>
        </p:nvSpPr>
        <p:spPr>
          <a:xfrm>
            <a:off x="7116514" y="5763907"/>
            <a:ext cx="46618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3"/>
          <p:cNvGrpSpPr/>
          <p:nvPr/>
        </p:nvGrpSpPr>
        <p:grpSpPr>
          <a:xfrm>
            <a:off x="6341112" y="5080987"/>
            <a:ext cx="5419663" cy="777510"/>
            <a:chOff x="6102442" y="1483456"/>
            <a:chExt cx="5419663" cy="777510"/>
          </a:xfrm>
        </p:grpSpPr>
        <p:sp>
          <p:nvSpPr>
            <p:cNvPr id="264" name="Google Shape;264;p3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4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3"/>
          <p:cNvSpPr txBox="1"/>
          <p:nvPr/>
        </p:nvSpPr>
        <p:spPr>
          <a:xfrm>
            <a:off x="1632440" y="2889116"/>
            <a:ext cx="4218449" cy="23083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595959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3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90" name="Google Shape;1290;p30"/>
          <p:cNvGrpSpPr/>
          <p:nvPr/>
        </p:nvGrpSpPr>
        <p:grpSpPr>
          <a:xfrm>
            <a:off x="932685" y="2186190"/>
            <a:ext cx="990665" cy="4020826"/>
            <a:chOff x="683568" y="2348880"/>
            <a:chExt cx="854919" cy="3469874"/>
          </a:xfrm>
        </p:grpSpPr>
        <p:sp>
          <p:nvSpPr>
            <p:cNvPr id="1291" name="Google Shape;1291;p30"/>
            <p:cNvSpPr/>
            <p:nvPr/>
          </p:nvSpPr>
          <p:spPr>
            <a:xfrm rot="-2402634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/>
              <a:ahLst/>
              <a:cxnLst/>
              <a:rect l="l" t="t" r="r" b="b"/>
              <a:pathLst>
                <a:path w="828152" h="1923817" extrusionOk="0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>
                <a:gd name="adj" fmla="val 2500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/>
              <a:ahLst/>
              <a:cxnLst/>
              <a:rect l="l" t="t" r="r" b="b"/>
              <a:pathLst>
                <a:path w="669024" h="1662748" extrusionOk="0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0"/>
          <p:cNvGrpSpPr/>
          <p:nvPr/>
        </p:nvGrpSpPr>
        <p:grpSpPr>
          <a:xfrm>
            <a:off x="2269484" y="2180920"/>
            <a:ext cx="990665" cy="4026095"/>
            <a:chOff x="1907704" y="2451208"/>
            <a:chExt cx="854920" cy="3474422"/>
          </a:xfrm>
        </p:grpSpPr>
        <p:sp>
          <p:nvSpPr>
            <p:cNvPr id="1311" name="Google Shape;1311;p30"/>
            <p:cNvSpPr/>
            <p:nvPr/>
          </p:nvSpPr>
          <p:spPr>
            <a:xfrm rot="-2402634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/>
              <a:ahLst/>
              <a:cxnLst/>
              <a:rect l="l" t="t" r="r" b="b"/>
              <a:pathLst>
                <a:path w="828152" h="1923817" extrusionOk="0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0"/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>
                <a:gd name="adj" fmla="val 2500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/>
              <a:ahLst/>
              <a:cxnLst/>
              <a:rect l="l" t="t" r="r" b="b"/>
              <a:pathLst>
                <a:path w="669024" h="1662748" extrusionOk="0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0" name="Google Shape;1330;p30"/>
          <p:cNvGrpSpPr/>
          <p:nvPr/>
        </p:nvGrpSpPr>
        <p:grpSpPr>
          <a:xfrm>
            <a:off x="3606283" y="2175652"/>
            <a:ext cx="990664" cy="4031362"/>
            <a:chOff x="2987824" y="2451208"/>
            <a:chExt cx="854919" cy="3478968"/>
          </a:xfrm>
        </p:grpSpPr>
        <p:sp>
          <p:nvSpPr>
            <p:cNvPr id="1331" name="Google Shape;1331;p30"/>
            <p:cNvSpPr/>
            <p:nvPr/>
          </p:nvSpPr>
          <p:spPr>
            <a:xfrm rot="-2402634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/>
              <a:ahLst/>
              <a:cxnLst/>
              <a:rect l="l" t="t" r="r" b="b"/>
              <a:pathLst>
                <a:path w="828152" h="1923817" extrusionOk="0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0"/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>
                <a:gd name="adj" fmla="val 2500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/>
              <a:ahLst/>
              <a:cxnLst/>
              <a:rect l="l" t="t" r="r" b="b"/>
              <a:pathLst>
                <a:path w="669024" h="1662748" extrusionOk="0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0"/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0" name="Google Shape;1350;p30"/>
          <p:cNvSpPr txBox="1"/>
          <p:nvPr/>
        </p:nvSpPr>
        <p:spPr>
          <a:xfrm>
            <a:off x="975222" y="1727166"/>
            <a:ext cx="8850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85%</a:t>
            </a:r>
            <a:endParaRPr sz="2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30"/>
          <p:cNvSpPr txBox="1"/>
          <p:nvPr/>
        </p:nvSpPr>
        <p:spPr>
          <a:xfrm>
            <a:off x="2301175" y="1727166"/>
            <a:ext cx="8931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35%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30"/>
          <p:cNvSpPr txBox="1"/>
          <p:nvPr/>
        </p:nvSpPr>
        <p:spPr>
          <a:xfrm>
            <a:off x="3635263" y="1727166"/>
            <a:ext cx="9012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  <a:endParaRPr sz="2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3" name="Google Shape;1353;p30"/>
          <p:cNvGrpSpPr/>
          <p:nvPr/>
        </p:nvGrpSpPr>
        <p:grpSpPr>
          <a:xfrm>
            <a:off x="4943081" y="2175652"/>
            <a:ext cx="990664" cy="4031362"/>
            <a:chOff x="2987824" y="2451208"/>
            <a:chExt cx="854919" cy="3478968"/>
          </a:xfrm>
        </p:grpSpPr>
        <p:sp>
          <p:nvSpPr>
            <p:cNvPr id="1354" name="Google Shape;1354;p30"/>
            <p:cNvSpPr/>
            <p:nvPr/>
          </p:nvSpPr>
          <p:spPr>
            <a:xfrm rot="-2402634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0"/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/>
              <a:ahLst/>
              <a:cxnLst/>
              <a:rect l="l" t="t" r="r" b="b"/>
              <a:pathLst>
                <a:path w="828152" h="1923817" extrusionOk="0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0"/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0"/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0"/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0"/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>
                <a:gd name="adj" fmla="val 2500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0"/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0"/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/>
              <a:ahLst/>
              <a:cxnLst/>
              <a:rect l="l" t="t" r="r" b="b"/>
              <a:pathLst>
                <a:path w="669024" h="1662748" extrusionOk="0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0"/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0"/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0"/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0"/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0"/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0"/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0"/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0"/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0"/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0"/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0"/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3" name="Google Shape;1373;p30"/>
          <p:cNvSpPr txBox="1"/>
          <p:nvPr/>
        </p:nvSpPr>
        <p:spPr>
          <a:xfrm>
            <a:off x="4977485" y="1727166"/>
            <a:ext cx="9012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45%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4" name="Google Shape;1374;p30"/>
          <p:cNvGrpSpPr/>
          <p:nvPr/>
        </p:nvGrpSpPr>
        <p:grpSpPr>
          <a:xfrm>
            <a:off x="6556098" y="2879937"/>
            <a:ext cx="4733229" cy="742063"/>
            <a:chOff x="575693" y="4067337"/>
            <a:chExt cx="1625933" cy="867949"/>
          </a:xfrm>
        </p:grpSpPr>
        <p:sp>
          <p:nvSpPr>
            <p:cNvPr id="1375" name="Google Shape;1375;p30"/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0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7" name="Google Shape;1377;p30"/>
          <p:cNvGrpSpPr/>
          <p:nvPr/>
        </p:nvGrpSpPr>
        <p:grpSpPr>
          <a:xfrm>
            <a:off x="6556098" y="3702851"/>
            <a:ext cx="4733229" cy="742063"/>
            <a:chOff x="575693" y="4067337"/>
            <a:chExt cx="1625933" cy="867949"/>
          </a:xfrm>
        </p:grpSpPr>
        <p:sp>
          <p:nvSpPr>
            <p:cNvPr id="1378" name="Google Shape;1378;p30"/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0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0" name="Google Shape;1380;p30"/>
          <p:cNvGrpSpPr/>
          <p:nvPr/>
        </p:nvGrpSpPr>
        <p:grpSpPr>
          <a:xfrm>
            <a:off x="6556098" y="4525763"/>
            <a:ext cx="4733229" cy="742063"/>
            <a:chOff x="575693" y="4067337"/>
            <a:chExt cx="1625933" cy="867949"/>
          </a:xfrm>
        </p:grpSpPr>
        <p:sp>
          <p:nvSpPr>
            <p:cNvPr id="1381" name="Google Shape;1381;p30"/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0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3" name="Google Shape;1383;p30"/>
          <p:cNvGrpSpPr/>
          <p:nvPr/>
        </p:nvGrpSpPr>
        <p:grpSpPr>
          <a:xfrm>
            <a:off x="6556098" y="5348675"/>
            <a:ext cx="4733229" cy="742063"/>
            <a:chOff x="575693" y="4067337"/>
            <a:chExt cx="1625933" cy="867949"/>
          </a:xfrm>
        </p:grpSpPr>
        <p:sp>
          <p:nvSpPr>
            <p:cNvPr id="1384" name="Google Shape;1384;p30"/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0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6" name="Google Shape;1386;p30"/>
          <p:cNvSpPr txBox="1"/>
          <p:nvPr/>
        </p:nvSpPr>
        <p:spPr>
          <a:xfrm>
            <a:off x="6556098" y="1800789"/>
            <a:ext cx="48387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Get a modern PowerPoint  Presentation that is beautifully designed.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3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92" name="Google Shape;1392;p31"/>
          <p:cNvGrpSpPr/>
          <p:nvPr/>
        </p:nvGrpSpPr>
        <p:grpSpPr>
          <a:xfrm>
            <a:off x="1705372" y="3254279"/>
            <a:ext cx="7392282" cy="1421768"/>
            <a:chOff x="-713978" y="3320954"/>
            <a:chExt cx="7392282" cy="1421768"/>
          </a:xfrm>
        </p:grpSpPr>
        <p:cxnSp>
          <p:nvCxnSpPr>
            <p:cNvPr id="1393" name="Google Shape;1393;p31"/>
            <p:cNvCxnSpPr/>
            <p:nvPr/>
          </p:nvCxnSpPr>
          <p:spPr>
            <a:xfrm>
              <a:off x="6221104" y="3320954"/>
              <a:ext cx="457200" cy="45720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4" name="Google Shape;1394;p31"/>
            <p:cNvCxnSpPr/>
            <p:nvPr/>
          </p:nvCxnSpPr>
          <p:spPr>
            <a:xfrm>
              <a:off x="3447070" y="3320954"/>
              <a:ext cx="457200" cy="45720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5" name="Google Shape;1395;p31"/>
            <p:cNvCxnSpPr/>
            <p:nvPr/>
          </p:nvCxnSpPr>
          <p:spPr>
            <a:xfrm>
              <a:off x="673038" y="3320954"/>
              <a:ext cx="457200" cy="45720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6" name="Google Shape;1396;p31"/>
            <p:cNvCxnSpPr/>
            <p:nvPr/>
          </p:nvCxnSpPr>
          <p:spPr>
            <a:xfrm rot="10800000" flipH="1">
              <a:off x="4834086" y="4285522"/>
              <a:ext cx="457200" cy="45720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7" name="Google Shape;1397;p31"/>
            <p:cNvCxnSpPr/>
            <p:nvPr/>
          </p:nvCxnSpPr>
          <p:spPr>
            <a:xfrm rot="10800000" flipH="1">
              <a:off x="2060054" y="4285522"/>
              <a:ext cx="457200" cy="45720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8" name="Google Shape;1398;p31"/>
            <p:cNvCxnSpPr/>
            <p:nvPr/>
          </p:nvCxnSpPr>
          <p:spPr>
            <a:xfrm rot="10800000" flipH="1">
              <a:off x="-713978" y="4285522"/>
              <a:ext cx="457200" cy="45720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399" name="Google Shape;1399;p31"/>
          <p:cNvGrpSpPr/>
          <p:nvPr/>
        </p:nvGrpSpPr>
        <p:grpSpPr>
          <a:xfrm>
            <a:off x="1210468" y="3711480"/>
            <a:ext cx="8661202" cy="514942"/>
            <a:chOff x="-373747" y="3778154"/>
            <a:chExt cx="7826067" cy="514942"/>
          </a:xfrm>
        </p:grpSpPr>
        <p:sp>
          <p:nvSpPr>
            <p:cNvPr id="1400" name="Google Shape;1400;p31"/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1"/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1"/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1"/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1"/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2154270" y="2143804"/>
            <a:ext cx="1836018" cy="1078798"/>
            <a:chOff x="7026501" y="4509120"/>
            <a:chExt cx="1499710" cy="1078798"/>
          </a:xfrm>
        </p:grpSpPr>
        <p:sp>
          <p:nvSpPr>
            <p:cNvPr id="1407" name="Google Shape;1407;p31"/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9" name="Google Shape;1409;p31"/>
          <p:cNvGrpSpPr/>
          <p:nvPr/>
        </p:nvGrpSpPr>
        <p:grpSpPr>
          <a:xfrm>
            <a:off x="4938358" y="2143804"/>
            <a:ext cx="1836018" cy="1078798"/>
            <a:chOff x="7026501" y="4509120"/>
            <a:chExt cx="1499710" cy="1078798"/>
          </a:xfrm>
        </p:grpSpPr>
        <p:sp>
          <p:nvSpPr>
            <p:cNvPr id="1410" name="Google Shape;1410;p31"/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2" name="Google Shape;1412;p31"/>
          <p:cNvGrpSpPr/>
          <p:nvPr/>
        </p:nvGrpSpPr>
        <p:grpSpPr>
          <a:xfrm>
            <a:off x="7722445" y="2143804"/>
            <a:ext cx="1836018" cy="1078798"/>
            <a:chOff x="7026501" y="4509120"/>
            <a:chExt cx="1499710" cy="1078798"/>
          </a:xfrm>
        </p:grpSpPr>
        <p:sp>
          <p:nvSpPr>
            <p:cNvPr id="1413" name="Google Shape;1413;p31"/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5" name="Google Shape;1415;p31"/>
          <p:cNvGrpSpPr/>
          <p:nvPr/>
        </p:nvGrpSpPr>
        <p:grpSpPr>
          <a:xfrm>
            <a:off x="3546313" y="4782903"/>
            <a:ext cx="1836018" cy="1078798"/>
            <a:chOff x="7026501" y="4509120"/>
            <a:chExt cx="1499710" cy="1078798"/>
          </a:xfrm>
        </p:grpSpPr>
        <p:sp>
          <p:nvSpPr>
            <p:cNvPr id="1416" name="Google Shape;1416;p31"/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1"/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8" name="Google Shape;1418;p31"/>
          <p:cNvGrpSpPr/>
          <p:nvPr/>
        </p:nvGrpSpPr>
        <p:grpSpPr>
          <a:xfrm>
            <a:off x="6330401" y="4782903"/>
            <a:ext cx="1836018" cy="1078798"/>
            <a:chOff x="7026501" y="4509120"/>
            <a:chExt cx="1499710" cy="1078798"/>
          </a:xfrm>
        </p:grpSpPr>
        <p:sp>
          <p:nvSpPr>
            <p:cNvPr id="1419" name="Google Shape;1419;p31"/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1"/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1" name="Google Shape;1421;p31"/>
          <p:cNvSpPr txBox="1"/>
          <p:nvPr/>
        </p:nvSpPr>
        <p:spPr>
          <a:xfrm>
            <a:off x="2905287" y="3840804"/>
            <a:ext cx="120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31"/>
          <p:cNvSpPr txBox="1"/>
          <p:nvPr/>
        </p:nvSpPr>
        <p:spPr>
          <a:xfrm>
            <a:off x="4322094" y="3840804"/>
            <a:ext cx="120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31"/>
          <p:cNvSpPr txBox="1"/>
          <p:nvPr/>
        </p:nvSpPr>
        <p:spPr>
          <a:xfrm>
            <a:off x="5738901" y="3840804"/>
            <a:ext cx="120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31"/>
          <p:cNvSpPr txBox="1"/>
          <p:nvPr/>
        </p:nvSpPr>
        <p:spPr>
          <a:xfrm>
            <a:off x="7155708" y="3840804"/>
            <a:ext cx="120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31"/>
          <p:cNvSpPr txBox="1"/>
          <p:nvPr/>
        </p:nvSpPr>
        <p:spPr>
          <a:xfrm>
            <a:off x="8572514" y="3840804"/>
            <a:ext cx="120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31"/>
          <p:cNvSpPr txBox="1"/>
          <p:nvPr/>
        </p:nvSpPr>
        <p:spPr>
          <a:xfrm>
            <a:off x="1488480" y="3840804"/>
            <a:ext cx="120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7" name="Google Shape;1427;p31"/>
          <p:cNvGrpSpPr/>
          <p:nvPr/>
        </p:nvGrpSpPr>
        <p:grpSpPr>
          <a:xfrm>
            <a:off x="762225" y="4792935"/>
            <a:ext cx="1836018" cy="1078798"/>
            <a:chOff x="7026501" y="4509120"/>
            <a:chExt cx="1499710" cy="1078798"/>
          </a:xfrm>
        </p:grpSpPr>
        <p:sp>
          <p:nvSpPr>
            <p:cNvPr id="1428" name="Google Shape;1428;p31"/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1"/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0" name="Google Shape;1430;p31"/>
          <p:cNvGrpSpPr/>
          <p:nvPr/>
        </p:nvGrpSpPr>
        <p:grpSpPr>
          <a:xfrm>
            <a:off x="10082287" y="3107647"/>
            <a:ext cx="1576049" cy="1568213"/>
            <a:chOff x="6589011" y="441431"/>
            <a:chExt cx="3298883" cy="3282484"/>
          </a:xfrm>
        </p:grpSpPr>
        <p:sp>
          <p:nvSpPr>
            <p:cNvPr id="1431" name="Google Shape;1431;p31"/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/>
              <a:ahLst/>
              <a:cxnLst/>
              <a:rect l="l" t="t" r="r" b="b"/>
              <a:pathLst>
                <a:path w="2977545" h="1342745" extrusionOk="0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1"/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/>
              <a:ahLst/>
              <a:cxnLst/>
              <a:rect l="l" t="t" r="r" b="b"/>
              <a:pathLst>
                <a:path w="1618401" h="2582023" extrusionOk="0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1"/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/>
              <a:ahLst/>
              <a:cxnLst/>
              <a:rect l="l" t="t" r="r" b="b"/>
              <a:pathLst>
                <a:path w="1619218" h="2576891" extrusionOk="0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1"/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/>
              <a:ahLst/>
              <a:cxnLst/>
              <a:rect l="l" t="t" r="r" b="b"/>
              <a:pathLst>
                <a:path w="522808" h="903493" extrusionOk="0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/>
              <a:ahLst/>
              <a:cxnLst/>
              <a:rect l="l" t="t" r="r" b="b"/>
              <a:pathLst>
                <a:path w="520855" h="902712" extrusionOk="0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1"/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/>
              <a:ahLst/>
              <a:cxnLst/>
              <a:rect l="l" t="t" r="r" b="b"/>
              <a:pathLst>
                <a:path w="1042882" h="395220" extrusionOk="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3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42" name="Google Shape;1442;p32"/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endParaRPr/>
          </a:p>
        </p:txBody>
      </p:sp>
      <p:sp>
        <p:nvSpPr>
          <p:cNvPr id="1443" name="Google Shape;1443;p32"/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1444" name="Google Shape;1444;p32"/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445" name="Google Shape;1445;p32"/>
          <p:cNvSpPr txBox="1"/>
          <p:nvPr/>
        </p:nvSpPr>
        <p:spPr>
          <a:xfrm>
            <a:off x="712188" y="3695684"/>
            <a:ext cx="246282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  <a:endParaRPr/>
          </a:p>
        </p:txBody>
      </p:sp>
      <p:sp>
        <p:nvSpPr>
          <p:cNvPr id="1446" name="Google Shape;1446;p32"/>
          <p:cNvSpPr>
            <a:spLocks noGrp="1"/>
          </p:cNvSpPr>
          <p:nvPr>
            <p:ph type="pic" idx="3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47" name="Google Shape;1447;p32"/>
          <p:cNvSpPr>
            <a:spLocks noGrp="1"/>
          </p:cNvSpPr>
          <p:nvPr>
            <p:ph type="pic" idx="2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453" name="Google Shape;1453;p33"/>
          <p:cNvGraphicFramePr/>
          <p:nvPr/>
        </p:nvGraphicFramePr>
        <p:xfrm>
          <a:off x="924627" y="183424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{83F78ACB-839C-4F71-9FCE-47896D3904BE}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sz="14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4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4" name="Google Shape;1454;p33"/>
          <p:cNvGraphicFramePr/>
          <p:nvPr/>
        </p:nvGraphicFramePr>
        <p:xfrm>
          <a:off x="3641416" y="183424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{83F78ACB-839C-4F71-9FCE-47896D3904BE}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sz="14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4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5" name="Google Shape;1455;p33"/>
          <p:cNvGraphicFramePr/>
          <p:nvPr/>
        </p:nvGraphicFramePr>
        <p:xfrm>
          <a:off x="6358205" y="183424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{83F78ACB-839C-4F71-9FCE-47896D3904BE}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sz="14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4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6" name="Google Shape;1456;p33"/>
          <p:cNvGraphicFramePr/>
          <p:nvPr/>
        </p:nvGraphicFramePr>
        <p:xfrm>
          <a:off x="9074994" y="183424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{83F78ACB-839C-4F71-9FCE-47896D3904BE}</a:tableStyleId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sz="14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4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57" name="Google Shape;1457;p33"/>
          <p:cNvSpPr/>
          <p:nvPr/>
        </p:nvSpPr>
        <p:spPr>
          <a:xfrm>
            <a:off x="9997383" y="326030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33"/>
          <p:cNvSpPr/>
          <p:nvPr/>
        </p:nvSpPr>
        <p:spPr>
          <a:xfrm>
            <a:off x="4535977" y="32734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33"/>
          <p:cNvSpPr/>
          <p:nvPr/>
        </p:nvSpPr>
        <p:spPr>
          <a:xfrm>
            <a:off x="1817153" y="329975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33"/>
          <p:cNvSpPr/>
          <p:nvPr/>
        </p:nvSpPr>
        <p:spPr>
          <a:xfrm>
            <a:off x="7268485" y="32893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66" name="Google Shape;1466;p34"/>
          <p:cNvSpPr/>
          <p:nvPr/>
        </p:nvSpPr>
        <p:spPr>
          <a:xfrm>
            <a:off x="1063458" y="3266366"/>
            <a:ext cx="2017945" cy="13312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34"/>
          <p:cNvSpPr/>
          <p:nvPr/>
        </p:nvSpPr>
        <p:spPr>
          <a:xfrm>
            <a:off x="7003689" y="3266366"/>
            <a:ext cx="2017945" cy="13312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34"/>
          <p:cNvSpPr/>
          <p:nvPr/>
        </p:nvSpPr>
        <p:spPr>
          <a:xfrm>
            <a:off x="9183455" y="3266366"/>
            <a:ext cx="2017945" cy="13312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34"/>
          <p:cNvSpPr txBox="1"/>
          <p:nvPr/>
        </p:nvSpPr>
        <p:spPr>
          <a:xfrm>
            <a:off x="1287708" y="3701150"/>
            <a:ext cx="10760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34"/>
          <p:cNvSpPr txBox="1"/>
          <p:nvPr/>
        </p:nvSpPr>
        <p:spPr>
          <a:xfrm>
            <a:off x="7231100" y="3701150"/>
            <a:ext cx="11025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34"/>
          <p:cNvSpPr txBox="1"/>
          <p:nvPr/>
        </p:nvSpPr>
        <p:spPr>
          <a:xfrm>
            <a:off x="9410714" y="3701150"/>
            <a:ext cx="11231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2" name="Google Shape;1472;p34"/>
          <p:cNvGrpSpPr/>
          <p:nvPr/>
        </p:nvGrpSpPr>
        <p:grpSpPr>
          <a:xfrm>
            <a:off x="3258028" y="2145662"/>
            <a:ext cx="3562716" cy="3572641"/>
            <a:chOff x="2175982" y="2022748"/>
            <a:chExt cx="3462252" cy="3471894"/>
          </a:xfrm>
        </p:grpSpPr>
        <p:sp>
          <p:nvSpPr>
            <p:cNvPr id="1473" name="Google Shape;1473;p34"/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lt1"/>
            </a:solidFill>
            <a:ln w="635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lt1"/>
            </a:solidFill>
            <a:ln w="635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4"/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lt1"/>
            </a:solidFill>
            <a:ln w="635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4"/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lt1"/>
            </a:solidFill>
            <a:ln w="635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lt1"/>
            </a:solidFill>
            <a:ln w="635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4"/>
            <p:cNvSpPr/>
            <p:nvPr/>
          </p:nvSpPr>
          <p:spPr>
            <a:xfrm rot="-9000000">
              <a:off x="2504961" y="2977587"/>
              <a:ext cx="422993" cy="364649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4"/>
            <p:cNvSpPr txBox="1"/>
            <p:nvPr/>
          </p:nvSpPr>
          <p:spPr>
            <a:xfrm>
              <a:off x="3391615" y="3514864"/>
              <a:ext cx="1064342" cy="508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Here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4"/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Text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4"/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Text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4"/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Text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4"/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Text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5" name="Google Shape;1485;p34"/>
          <p:cNvGrpSpPr/>
          <p:nvPr/>
        </p:nvGrpSpPr>
        <p:grpSpPr>
          <a:xfrm>
            <a:off x="5674044" y="1807183"/>
            <a:ext cx="2936241" cy="897071"/>
            <a:chOff x="4964215" y="2172755"/>
            <a:chExt cx="1454627" cy="897071"/>
          </a:xfrm>
        </p:grpSpPr>
        <p:sp>
          <p:nvSpPr>
            <p:cNvPr id="1486" name="Google Shape;1486;p34"/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4"/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34"/>
          <p:cNvGrpSpPr/>
          <p:nvPr/>
        </p:nvGrpSpPr>
        <p:grpSpPr>
          <a:xfrm>
            <a:off x="6622351" y="4390928"/>
            <a:ext cx="2936241" cy="897071"/>
            <a:chOff x="4964215" y="2172755"/>
            <a:chExt cx="1454627" cy="897071"/>
          </a:xfrm>
        </p:grpSpPr>
        <p:sp>
          <p:nvSpPr>
            <p:cNvPr id="1489" name="Google Shape;1489;p34"/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4"/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1" name="Google Shape;1491;p34"/>
          <p:cNvGrpSpPr/>
          <p:nvPr/>
        </p:nvGrpSpPr>
        <p:grpSpPr>
          <a:xfrm>
            <a:off x="5674044" y="5228106"/>
            <a:ext cx="2936241" cy="897071"/>
            <a:chOff x="4964215" y="2172755"/>
            <a:chExt cx="1454627" cy="897071"/>
          </a:xfrm>
        </p:grpSpPr>
        <p:sp>
          <p:nvSpPr>
            <p:cNvPr id="1492" name="Google Shape;1492;p34"/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4"/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4" name="Google Shape;1494;p34"/>
          <p:cNvGrpSpPr/>
          <p:nvPr/>
        </p:nvGrpSpPr>
        <p:grpSpPr>
          <a:xfrm>
            <a:off x="1857389" y="4573731"/>
            <a:ext cx="1821924" cy="1266403"/>
            <a:chOff x="4964215" y="2172755"/>
            <a:chExt cx="1454627" cy="1266403"/>
          </a:xfrm>
        </p:grpSpPr>
        <p:sp>
          <p:nvSpPr>
            <p:cNvPr id="1495" name="Google Shape;1495;p34"/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4"/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35"/>
          <p:cNvSpPr/>
          <p:nvPr/>
        </p:nvSpPr>
        <p:spPr>
          <a:xfrm>
            <a:off x="1096037" y="970159"/>
            <a:ext cx="628403" cy="581184"/>
          </a:xfrm>
          <a:custGeom>
            <a:avLst/>
            <a:gdLst/>
            <a:ahLst/>
            <a:cxnLst/>
            <a:rect l="l" t="t" r="r" b="b"/>
            <a:pathLst>
              <a:path w="57931" h="53578" extrusionOk="0">
                <a:moveTo>
                  <a:pt x="53020" y="0"/>
                </a:moveTo>
                <a:lnTo>
                  <a:pt x="57931" y="7814"/>
                </a:lnTo>
                <a:cubicBezTo>
                  <a:pt x="53838" y="9525"/>
                  <a:pt x="50825" y="12074"/>
                  <a:pt x="48890" y="15460"/>
                </a:cubicBezTo>
                <a:cubicBezTo>
                  <a:pt x="46955" y="18845"/>
                  <a:pt x="45876" y="23775"/>
                  <a:pt x="45653" y="30249"/>
                </a:cubicBezTo>
                <a:lnTo>
                  <a:pt x="56145" y="30249"/>
                </a:lnTo>
                <a:lnTo>
                  <a:pt x="56145" y="53578"/>
                </a:lnTo>
                <a:lnTo>
                  <a:pt x="34602" y="53578"/>
                </a:lnTo>
                <a:lnTo>
                  <a:pt x="34602" y="35161"/>
                </a:lnTo>
                <a:cubicBezTo>
                  <a:pt x="34602" y="25189"/>
                  <a:pt x="35793" y="17971"/>
                  <a:pt x="38174" y="13506"/>
                </a:cubicBezTo>
                <a:cubicBezTo>
                  <a:pt x="41300" y="7553"/>
                  <a:pt x="46248" y="3051"/>
                  <a:pt x="53020" y="0"/>
                </a:cubicBezTo>
                <a:close/>
                <a:moveTo>
                  <a:pt x="18417" y="0"/>
                </a:moveTo>
                <a:lnTo>
                  <a:pt x="23329" y="7814"/>
                </a:lnTo>
                <a:cubicBezTo>
                  <a:pt x="19236" y="9525"/>
                  <a:pt x="16222" y="12074"/>
                  <a:pt x="14287" y="15460"/>
                </a:cubicBezTo>
                <a:cubicBezTo>
                  <a:pt x="12353" y="18845"/>
                  <a:pt x="11274" y="23775"/>
                  <a:pt x="11050" y="30249"/>
                </a:cubicBezTo>
                <a:lnTo>
                  <a:pt x="21543" y="30249"/>
                </a:lnTo>
                <a:lnTo>
                  <a:pt x="21543" y="53578"/>
                </a:lnTo>
                <a:lnTo>
                  <a:pt x="0" y="53578"/>
                </a:lnTo>
                <a:lnTo>
                  <a:pt x="0" y="35161"/>
                </a:lnTo>
                <a:cubicBezTo>
                  <a:pt x="0" y="25189"/>
                  <a:pt x="1190" y="17971"/>
                  <a:pt x="3572" y="13506"/>
                </a:cubicBezTo>
                <a:cubicBezTo>
                  <a:pt x="6697" y="7553"/>
                  <a:pt x="11646" y="3051"/>
                  <a:pt x="184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5"/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REAL ESTATE</a:t>
            </a:r>
            <a:endParaRPr sz="1400" b="1" i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5"/>
          <p:cNvSpPr txBox="1"/>
          <p:nvPr/>
        </p:nvSpPr>
        <p:spPr>
          <a:xfrm>
            <a:off x="1410238" y="1930285"/>
            <a:ext cx="317973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/>
          </a:p>
        </p:txBody>
      </p:sp>
      <p:sp>
        <p:nvSpPr>
          <p:cNvPr id="1504" name="Google Shape;1504;p35"/>
          <p:cNvSpPr txBox="1"/>
          <p:nvPr/>
        </p:nvSpPr>
        <p:spPr>
          <a:xfrm>
            <a:off x="1924040" y="5141244"/>
            <a:ext cx="3684288" cy="120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Portfolio Presentation</a:t>
            </a:r>
            <a:endParaRPr/>
          </a:p>
        </p:txBody>
      </p:sp>
      <p:sp>
        <p:nvSpPr>
          <p:cNvPr id="1505" name="Google Shape;1505;p35"/>
          <p:cNvSpPr>
            <a:spLocks noGrp="1"/>
          </p:cNvSpPr>
          <p:nvPr>
            <p:ph type="pic" idx="2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3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11" name="Google Shape;1511;p36"/>
          <p:cNvSpPr/>
          <p:nvPr/>
        </p:nvSpPr>
        <p:spPr>
          <a:xfrm>
            <a:off x="8627617" y="1832376"/>
            <a:ext cx="2532295" cy="893484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6"/>
          <p:cNvSpPr/>
          <p:nvPr/>
        </p:nvSpPr>
        <p:spPr>
          <a:xfrm>
            <a:off x="8627617" y="2803896"/>
            <a:ext cx="2610386" cy="326352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6"/>
          <p:cNvSpPr/>
          <p:nvPr/>
        </p:nvSpPr>
        <p:spPr>
          <a:xfrm>
            <a:off x="963886" y="3114722"/>
            <a:ext cx="2532295" cy="893484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6"/>
          <p:cNvSpPr/>
          <p:nvPr/>
        </p:nvSpPr>
        <p:spPr>
          <a:xfrm>
            <a:off x="3496184" y="2687274"/>
            <a:ext cx="2532295" cy="893484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6"/>
          <p:cNvSpPr/>
          <p:nvPr/>
        </p:nvSpPr>
        <p:spPr>
          <a:xfrm>
            <a:off x="6061900" y="2259825"/>
            <a:ext cx="2532295" cy="893484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6"/>
          <p:cNvSpPr/>
          <p:nvPr/>
        </p:nvSpPr>
        <p:spPr>
          <a:xfrm>
            <a:off x="6061900" y="3246640"/>
            <a:ext cx="2565716" cy="2820777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6"/>
          <p:cNvSpPr/>
          <p:nvPr/>
        </p:nvSpPr>
        <p:spPr>
          <a:xfrm>
            <a:off x="3496184" y="3688604"/>
            <a:ext cx="2565717" cy="2378812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6"/>
          <p:cNvSpPr/>
          <p:nvPr/>
        </p:nvSpPr>
        <p:spPr>
          <a:xfrm>
            <a:off x="963886" y="4084563"/>
            <a:ext cx="2532295" cy="198285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6"/>
          <p:cNvSpPr txBox="1"/>
          <p:nvPr/>
        </p:nvSpPr>
        <p:spPr>
          <a:xfrm>
            <a:off x="1188842" y="4284333"/>
            <a:ext cx="21228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520" name="Google Shape;1520;p36"/>
          <p:cNvSpPr txBox="1"/>
          <p:nvPr/>
        </p:nvSpPr>
        <p:spPr>
          <a:xfrm>
            <a:off x="3749687" y="3860268"/>
            <a:ext cx="21228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521" name="Google Shape;1521;p36"/>
          <p:cNvSpPr txBox="1"/>
          <p:nvPr/>
        </p:nvSpPr>
        <p:spPr>
          <a:xfrm>
            <a:off x="6310532" y="3436203"/>
            <a:ext cx="21228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522" name="Google Shape;1522;p36"/>
          <p:cNvSpPr txBox="1"/>
          <p:nvPr/>
        </p:nvSpPr>
        <p:spPr>
          <a:xfrm>
            <a:off x="8871376" y="3012138"/>
            <a:ext cx="21228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523" name="Google Shape;1523;p36"/>
          <p:cNvSpPr txBox="1"/>
          <p:nvPr/>
        </p:nvSpPr>
        <p:spPr>
          <a:xfrm>
            <a:off x="1569056" y="3365366"/>
            <a:ext cx="14894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2019.12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6"/>
          <p:cNvSpPr txBox="1"/>
          <p:nvPr/>
        </p:nvSpPr>
        <p:spPr>
          <a:xfrm>
            <a:off x="6672348" y="2513983"/>
            <a:ext cx="14894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2020.02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6"/>
          <p:cNvSpPr txBox="1"/>
          <p:nvPr/>
        </p:nvSpPr>
        <p:spPr>
          <a:xfrm>
            <a:off x="4120702" y="2939674"/>
            <a:ext cx="14894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2020.01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6"/>
          <p:cNvSpPr txBox="1"/>
          <p:nvPr/>
        </p:nvSpPr>
        <p:spPr>
          <a:xfrm>
            <a:off x="9223994" y="2088292"/>
            <a:ext cx="14894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2020.03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6"/>
          <p:cNvSpPr/>
          <p:nvPr/>
        </p:nvSpPr>
        <p:spPr>
          <a:xfrm rot="8100000">
            <a:off x="9321951" y="4800035"/>
            <a:ext cx="1221719" cy="1221719"/>
          </a:xfrm>
          <a:custGeom>
            <a:avLst/>
            <a:gdLst/>
            <a:ahLst/>
            <a:cxnLst/>
            <a:rect l="l" t="t" r="r" b="b"/>
            <a:pathLst>
              <a:path w="1459343" h="1459343" extrusionOk="0">
                <a:moveTo>
                  <a:pt x="0" y="1459343"/>
                </a:moveTo>
                <a:lnTo>
                  <a:pt x="0" y="0"/>
                </a:lnTo>
                <a:lnTo>
                  <a:pt x="413052" y="0"/>
                </a:lnTo>
                <a:lnTo>
                  <a:pt x="413052" y="754087"/>
                </a:lnTo>
                <a:lnTo>
                  <a:pt x="1138621" y="28518"/>
                </a:lnTo>
                <a:lnTo>
                  <a:pt x="1430825" y="320722"/>
                </a:lnTo>
                <a:lnTo>
                  <a:pt x="699127" y="1052420"/>
                </a:lnTo>
                <a:lnTo>
                  <a:pt x="1459343" y="1052420"/>
                </a:lnTo>
                <a:lnTo>
                  <a:pt x="1459343" y="1459343"/>
                </a:lnTo>
                <a:close/>
              </a:path>
            </a:pathLst>
          </a:cu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8" name="Google Shape;1528;p36"/>
          <p:cNvGrpSpPr/>
          <p:nvPr/>
        </p:nvGrpSpPr>
        <p:grpSpPr>
          <a:xfrm>
            <a:off x="1285725" y="5210020"/>
            <a:ext cx="1764089" cy="579492"/>
            <a:chOff x="661588" y="5061430"/>
            <a:chExt cx="1764089" cy="579492"/>
          </a:xfrm>
        </p:grpSpPr>
        <p:sp>
          <p:nvSpPr>
            <p:cNvPr id="1529" name="Google Shape;1529;p36"/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6"/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6"/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36"/>
          <p:cNvGrpSpPr/>
          <p:nvPr/>
        </p:nvGrpSpPr>
        <p:grpSpPr>
          <a:xfrm>
            <a:off x="3897057" y="4792164"/>
            <a:ext cx="1764089" cy="579492"/>
            <a:chOff x="661588" y="5061430"/>
            <a:chExt cx="1764089" cy="579492"/>
          </a:xfrm>
        </p:grpSpPr>
        <p:sp>
          <p:nvSpPr>
            <p:cNvPr id="1534" name="Google Shape;1534;p36"/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6"/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6"/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8" name="Google Shape;1538;p36"/>
          <p:cNvGrpSpPr/>
          <p:nvPr/>
        </p:nvGrpSpPr>
        <p:grpSpPr>
          <a:xfrm>
            <a:off x="6462776" y="4373748"/>
            <a:ext cx="1764089" cy="579492"/>
            <a:chOff x="661588" y="5061430"/>
            <a:chExt cx="1764089" cy="579492"/>
          </a:xfrm>
        </p:grpSpPr>
        <p:sp>
          <p:nvSpPr>
            <p:cNvPr id="1539" name="Google Shape;1539;p36"/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6"/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6"/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3" name="Google Shape;1543;p36"/>
          <p:cNvGrpSpPr/>
          <p:nvPr/>
        </p:nvGrpSpPr>
        <p:grpSpPr>
          <a:xfrm>
            <a:off x="9086692" y="3938200"/>
            <a:ext cx="1764089" cy="579492"/>
            <a:chOff x="661588" y="5061430"/>
            <a:chExt cx="1764089" cy="579492"/>
          </a:xfrm>
        </p:grpSpPr>
        <p:sp>
          <p:nvSpPr>
            <p:cNvPr id="1544" name="Google Shape;1544;p36"/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6"/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6"/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3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53" name="Google Shape;1553;p37"/>
          <p:cNvSpPr/>
          <p:nvPr/>
        </p:nvSpPr>
        <p:spPr>
          <a:xfrm>
            <a:off x="1052846" y="1976407"/>
            <a:ext cx="139215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4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37"/>
          <p:cNvSpPr/>
          <p:nvPr/>
        </p:nvSpPr>
        <p:spPr>
          <a:xfrm>
            <a:off x="2456686" y="1991795"/>
            <a:ext cx="35362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37"/>
          <p:cNvSpPr/>
          <p:nvPr/>
        </p:nvSpPr>
        <p:spPr>
          <a:xfrm>
            <a:off x="1052846" y="3264343"/>
            <a:ext cx="139215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sz="4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37"/>
          <p:cNvSpPr/>
          <p:nvPr/>
        </p:nvSpPr>
        <p:spPr>
          <a:xfrm>
            <a:off x="2456686" y="3279731"/>
            <a:ext cx="353623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7" name="Google Shape;1557;p37"/>
          <p:cNvGrpSpPr/>
          <p:nvPr/>
        </p:nvGrpSpPr>
        <p:grpSpPr>
          <a:xfrm>
            <a:off x="906449" y="4447373"/>
            <a:ext cx="10424160" cy="1710693"/>
            <a:chOff x="-396776" y="3590427"/>
            <a:chExt cx="8136904" cy="1710693"/>
          </a:xfrm>
        </p:grpSpPr>
        <p:sp>
          <p:nvSpPr>
            <p:cNvPr id="1558" name="Google Shape;1558;p37"/>
            <p:cNvSpPr/>
            <p:nvPr/>
          </p:nvSpPr>
          <p:spPr>
            <a:xfrm>
              <a:off x="-396776" y="3949532"/>
              <a:ext cx="8136904" cy="1351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5700" rIns="72000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0" name="Google Shape;1560;p37"/>
          <p:cNvGrpSpPr/>
          <p:nvPr/>
        </p:nvGrpSpPr>
        <p:grpSpPr>
          <a:xfrm>
            <a:off x="6707964" y="1898256"/>
            <a:ext cx="4489961" cy="925740"/>
            <a:chOff x="6707963" y="1850631"/>
            <a:chExt cx="4489961" cy="925740"/>
          </a:xfrm>
        </p:grpSpPr>
        <p:sp>
          <p:nvSpPr>
            <p:cNvPr id="1561" name="Google Shape;1561;p37"/>
            <p:cNvSpPr/>
            <p:nvPr/>
          </p:nvSpPr>
          <p:spPr>
            <a:xfrm>
              <a:off x="670796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716779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762762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808745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854728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900711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946694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992677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1038660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10846433" y="1850631"/>
              <a:ext cx="351491" cy="925740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37"/>
          <p:cNvGrpSpPr/>
          <p:nvPr/>
        </p:nvGrpSpPr>
        <p:grpSpPr>
          <a:xfrm>
            <a:off x="6666266" y="3139520"/>
            <a:ext cx="4547545" cy="925741"/>
            <a:chOff x="6666265" y="3091894"/>
            <a:chExt cx="4547545" cy="925741"/>
          </a:xfrm>
        </p:grpSpPr>
        <p:sp>
          <p:nvSpPr>
            <p:cNvPr id="1572" name="Google Shape;1572;p37"/>
            <p:cNvSpPr/>
            <p:nvPr/>
          </p:nvSpPr>
          <p:spPr>
            <a:xfrm rot="10800000">
              <a:off x="6666265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 rot="10800000">
              <a:off x="7123329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 rot="10800000">
              <a:off x="7580393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 rot="10800000">
              <a:off x="8037457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 rot="10800000">
              <a:off x="8494521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 rot="10800000">
              <a:off x="8951585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 rot="10800000">
              <a:off x="9408649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 rot="10800000">
              <a:off x="9865713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 rot="10800000">
              <a:off x="10322777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 rot="10800000">
              <a:off x="10779841" y="3091894"/>
              <a:ext cx="433969" cy="925741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38"/>
          <p:cNvSpPr txBox="1"/>
          <p:nvPr/>
        </p:nvSpPr>
        <p:spPr>
          <a:xfrm>
            <a:off x="308708" y="3389613"/>
            <a:ext cx="246910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8"/>
          <p:cNvSpPr txBox="1"/>
          <p:nvPr/>
        </p:nvSpPr>
        <p:spPr>
          <a:xfrm>
            <a:off x="5488436" y="1739831"/>
            <a:ext cx="5271418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867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8"/>
          <p:cNvSpPr txBox="1"/>
          <p:nvPr/>
        </p:nvSpPr>
        <p:spPr>
          <a:xfrm>
            <a:off x="5488436" y="824072"/>
            <a:ext cx="52714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2019-nCoV</a:t>
            </a:r>
            <a:endParaRPr sz="5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8"/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8"/>
          <p:cNvSpPr/>
          <p:nvPr/>
        </p:nvSpPr>
        <p:spPr>
          <a:xfrm>
            <a:off x="6930868" y="6271532"/>
            <a:ext cx="42483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CORONAVIRUS</a:t>
            </a:r>
            <a:endParaRPr sz="1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8"/>
          <p:cNvSpPr txBox="1"/>
          <p:nvPr/>
        </p:nvSpPr>
        <p:spPr>
          <a:xfrm>
            <a:off x="3196384" y="5254102"/>
            <a:ext cx="77002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1592" name="Google Shape;1592;p38"/>
          <p:cNvSpPr>
            <a:spLocks noGrp="1"/>
          </p:cNvSpPr>
          <p:nvPr>
            <p:ph type="pic" idx="2"/>
          </p:nvPr>
        </p:nvSpPr>
        <p:spPr>
          <a:xfrm>
            <a:off x="3267390" y="2672859"/>
            <a:ext cx="8542773" cy="25107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3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598" name="Google Shape;1598;p39"/>
          <p:cNvGraphicFramePr/>
          <p:nvPr/>
        </p:nvGraphicFramePr>
        <p:xfrm>
          <a:off x="3449256" y="1362075"/>
          <a:ext cx="5293489" cy="481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99" name="Google Shape;1599;p39"/>
          <p:cNvGrpSpPr/>
          <p:nvPr/>
        </p:nvGrpSpPr>
        <p:grpSpPr>
          <a:xfrm>
            <a:off x="8750739" y="1820243"/>
            <a:ext cx="1296144" cy="475334"/>
            <a:chOff x="8536055" y="1721597"/>
            <a:chExt cx="1296144" cy="475334"/>
          </a:xfrm>
        </p:grpSpPr>
        <p:grpSp>
          <p:nvGrpSpPr>
            <p:cNvPr id="1600" name="Google Shape;1600;p39"/>
            <p:cNvGrpSpPr/>
            <p:nvPr/>
          </p:nvGrpSpPr>
          <p:grpSpPr>
            <a:xfrm>
              <a:off x="8536055" y="1721597"/>
              <a:ext cx="1296144" cy="192651"/>
              <a:chOff x="7452320" y="1292132"/>
              <a:chExt cx="1296144" cy="192651"/>
            </a:xfrm>
          </p:grpSpPr>
          <p:sp>
            <p:nvSpPr>
              <p:cNvPr id="1601" name="Google Shape;1601;p39"/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39"/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/>
              </a:p>
            </p:txBody>
          </p:sp>
        </p:grpSp>
        <p:grpSp>
          <p:nvGrpSpPr>
            <p:cNvPr id="1603" name="Google Shape;1603;p39"/>
            <p:cNvGrpSpPr/>
            <p:nvPr/>
          </p:nvGrpSpPr>
          <p:grpSpPr>
            <a:xfrm>
              <a:off x="8536055" y="2004280"/>
              <a:ext cx="1296144" cy="192651"/>
              <a:chOff x="7452320" y="1292132"/>
              <a:chExt cx="1296144" cy="192651"/>
            </a:xfrm>
          </p:grpSpPr>
          <p:sp>
            <p:nvSpPr>
              <p:cNvPr id="1604" name="Google Shape;1604;p39"/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39"/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/>
              </a:p>
            </p:txBody>
          </p:sp>
        </p:grpSp>
      </p:grpSp>
      <p:grpSp>
        <p:nvGrpSpPr>
          <p:cNvPr id="1606" name="Google Shape;1606;p39"/>
          <p:cNvGrpSpPr/>
          <p:nvPr/>
        </p:nvGrpSpPr>
        <p:grpSpPr>
          <a:xfrm>
            <a:off x="938322" y="5663761"/>
            <a:ext cx="1445619" cy="558364"/>
            <a:chOff x="5210294" y="823566"/>
            <a:chExt cx="1477882" cy="402321"/>
          </a:xfrm>
        </p:grpSpPr>
        <p:sp>
          <p:nvSpPr>
            <p:cNvPr id="1607" name="Google Shape;1607;p39"/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1608" name="Google Shape;1608;p39"/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2019.12.00</a:t>
              </a:r>
              <a:endParaRPr/>
            </a:p>
          </p:txBody>
        </p:sp>
      </p:grpSp>
      <p:grpSp>
        <p:nvGrpSpPr>
          <p:cNvPr id="1609" name="Google Shape;1609;p39"/>
          <p:cNvGrpSpPr/>
          <p:nvPr/>
        </p:nvGrpSpPr>
        <p:grpSpPr>
          <a:xfrm>
            <a:off x="3157098" y="5663761"/>
            <a:ext cx="1445619" cy="558364"/>
            <a:chOff x="5210294" y="823566"/>
            <a:chExt cx="1477882" cy="402321"/>
          </a:xfrm>
        </p:grpSpPr>
        <p:sp>
          <p:nvSpPr>
            <p:cNvPr id="1610" name="Google Shape;1610;p39"/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1611" name="Google Shape;1611;p39"/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2019.12.00</a:t>
              </a:r>
              <a:endParaRPr/>
            </a:p>
          </p:txBody>
        </p:sp>
      </p:grpSp>
      <p:grpSp>
        <p:nvGrpSpPr>
          <p:cNvPr id="1612" name="Google Shape;1612;p39"/>
          <p:cNvGrpSpPr/>
          <p:nvPr/>
        </p:nvGrpSpPr>
        <p:grpSpPr>
          <a:xfrm>
            <a:off x="5375874" y="5663761"/>
            <a:ext cx="1445619" cy="558364"/>
            <a:chOff x="5210294" y="823566"/>
            <a:chExt cx="1477882" cy="402321"/>
          </a:xfrm>
        </p:grpSpPr>
        <p:sp>
          <p:nvSpPr>
            <p:cNvPr id="1613" name="Google Shape;1613;p39"/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1614" name="Google Shape;1614;p39"/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2019.01.00</a:t>
              </a:r>
              <a:endParaRPr/>
            </a:p>
          </p:txBody>
        </p:sp>
      </p:grpSp>
      <p:grpSp>
        <p:nvGrpSpPr>
          <p:cNvPr id="1615" name="Google Shape;1615;p39"/>
          <p:cNvGrpSpPr/>
          <p:nvPr/>
        </p:nvGrpSpPr>
        <p:grpSpPr>
          <a:xfrm>
            <a:off x="7594650" y="5663761"/>
            <a:ext cx="1445619" cy="558364"/>
            <a:chOff x="5210294" y="823566"/>
            <a:chExt cx="1477882" cy="402321"/>
          </a:xfrm>
        </p:grpSpPr>
        <p:sp>
          <p:nvSpPr>
            <p:cNvPr id="1616" name="Google Shape;1616;p39"/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1617" name="Google Shape;1617;p39"/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2020.01.00</a:t>
              </a:r>
              <a:endParaRPr/>
            </a:p>
          </p:txBody>
        </p:sp>
      </p:grpSp>
      <p:grpSp>
        <p:nvGrpSpPr>
          <p:cNvPr id="1618" name="Google Shape;1618;p39"/>
          <p:cNvGrpSpPr/>
          <p:nvPr/>
        </p:nvGrpSpPr>
        <p:grpSpPr>
          <a:xfrm>
            <a:off x="9813428" y="5663761"/>
            <a:ext cx="1445619" cy="558364"/>
            <a:chOff x="5210294" y="823566"/>
            <a:chExt cx="1477882" cy="402321"/>
          </a:xfrm>
        </p:grpSpPr>
        <p:sp>
          <p:nvSpPr>
            <p:cNvPr id="1619" name="Google Shape;1619;p39"/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1620" name="Google Shape;1620;p39"/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2020.02.00</a:t>
              </a:r>
              <a:endParaRPr/>
            </a:p>
          </p:txBody>
        </p:sp>
      </p:grpSp>
      <p:grpSp>
        <p:nvGrpSpPr>
          <p:cNvPr id="1621" name="Google Shape;1621;p39"/>
          <p:cNvGrpSpPr/>
          <p:nvPr/>
        </p:nvGrpSpPr>
        <p:grpSpPr>
          <a:xfrm>
            <a:off x="3353875" y="1282832"/>
            <a:ext cx="1660045" cy="1460124"/>
            <a:chOff x="3975593" y="381161"/>
            <a:chExt cx="1660045" cy="1460124"/>
          </a:xfrm>
        </p:grpSpPr>
        <p:sp>
          <p:nvSpPr>
            <p:cNvPr id="1622" name="Google Shape;1622;p39"/>
            <p:cNvSpPr/>
            <p:nvPr/>
          </p:nvSpPr>
          <p:spPr>
            <a:xfrm rot="6440443">
              <a:off x="4259010" y="412354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 extrusionOk="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rgbClr val="3F3F3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9"/>
            <p:cNvSpPr txBox="1"/>
            <p:nvPr/>
          </p:nvSpPr>
          <p:spPr>
            <a:xfrm>
              <a:off x="4176648" y="952500"/>
              <a:ext cx="1024002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Timeline Style</a:t>
            </a:r>
            <a:endParaRPr/>
          </a:p>
        </p:txBody>
      </p:sp>
      <p:cxnSp>
        <p:nvCxnSpPr>
          <p:cNvPr id="272" name="Google Shape;272;p4"/>
          <p:cNvCxnSpPr/>
          <p:nvPr/>
        </p:nvCxnSpPr>
        <p:spPr>
          <a:xfrm rot="10800000">
            <a:off x="896295" y="3895792"/>
            <a:ext cx="10429591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triangle" w="med" len="med"/>
            <a:tailEnd type="none" w="sm" len="sm"/>
          </a:ln>
        </p:spPr>
      </p:cxnSp>
      <p:grpSp>
        <p:nvGrpSpPr>
          <p:cNvPr id="273" name="Google Shape;273;p4"/>
          <p:cNvGrpSpPr/>
          <p:nvPr/>
        </p:nvGrpSpPr>
        <p:grpSpPr>
          <a:xfrm>
            <a:off x="3252413" y="2207209"/>
            <a:ext cx="2022232" cy="850432"/>
            <a:chOff x="1978221" y="2100456"/>
            <a:chExt cx="1716151" cy="850432"/>
          </a:xfrm>
        </p:grpSpPr>
        <p:sp>
          <p:nvSpPr>
            <p:cNvPr id="274" name="Google Shape;274;p4"/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"/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76" name="Google Shape;276;p4"/>
          <p:cNvCxnSpPr/>
          <p:nvPr/>
        </p:nvCxnSpPr>
        <p:spPr>
          <a:xfrm>
            <a:off x="6650378" y="3031696"/>
            <a:ext cx="0" cy="5040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miter lim="800000"/>
            <a:headEnd type="triangle" w="med" len="med"/>
            <a:tailEnd type="oval" w="med" len="med"/>
          </a:ln>
        </p:spPr>
      </p:cxnSp>
      <p:cxnSp>
        <p:nvCxnSpPr>
          <p:cNvPr id="277" name="Google Shape;277;p4"/>
          <p:cNvCxnSpPr/>
          <p:nvPr/>
        </p:nvCxnSpPr>
        <p:spPr>
          <a:xfrm>
            <a:off x="9057369" y="3037315"/>
            <a:ext cx="0" cy="5040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miter lim="800000"/>
            <a:headEnd type="triangle" w="med" len="med"/>
            <a:tailEnd type="oval" w="med" len="med"/>
          </a:ln>
        </p:spPr>
      </p:cxnSp>
      <p:cxnSp>
        <p:nvCxnSpPr>
          <p:cNvPr id="278" name="Google Shape;278;p4"/>
          <p:cNvCxnSpPr/>
          <p:nvPr/>
        </p:nvCxnSpPr>
        <p:spPr>
          <a:xfrm>
            <a:off x="4263528" y="3037315"/>
            <a:ext cx="0" cy="5040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miter lim="800000"/>
            <a:headEnd type="triangle" w="med" len="med"/>
            <a:tailEnd type="oval" w="med" len="med"/>
          </a:ln>
        </p:spPr>
      </p:cxnSp>
      <p:cxnSp>
        <p:nvCxnSpPr>
          <p:cNvPr id="279" name="Google Shape;279;p4"/>
          <p:cNvCxnSpPr/>
          <p:nvPr/>
        </p:nvCxnSpPr>
        <p:spPr>
          <a:xfrm rot="10800000">
            <a:off x="3021212" y="4255832"/>
            <a:ext cx="4143" cy="5040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miter lim="800000"/>
            <a:headEnd type="triangle" w="med" len="med"/>
            <a:tailEnd type="oval" w="med" len="med"/>
          </a:ln>
        </p:spPr>
      </p:cxnSp>
      <p:cxnSp>
        <p:nvCxnSpPr>
          <p:cNvPr id="280" name="Google Shape;280;p4"/>
          <p:cNvCxnSpPr/>
          <p:nvPr/>
        </p:nvCxnSpPr>
        <p:spPr>
          <a:xfrm rot="10800000">
            <a:off x="5436777" y="4251721"/>
            <a:ext cx="4143" cy="5040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miter lim="800000"/>
            <a:headEnd type="triangle" w="med" len="med"/>
            <a:tailEnd type="oval" w="med" len="med"/>
          </a:ln>
        </p:spPr>
      </p:cxnSp>
      <p:cxnSp>
        <p:nvCxnSpPr>
          <p:cNvPr id="281" name="Google Shape;281;p4"/>
          <p:cNvCxnSpPr/>
          <p:nvPr/>
        </p:nvCxnSpPr>
        <p:spPr>
          <a:xfrm rot="10800000">
            <a:off x="7859839" y="4247610"/>
            <a:ext cx="4143" cy="5040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miter lim="800000"/>
            <a:headEnd type="triangle" w="med" len="med"/>
            <a:tailEnd type="oval" w="med" len="med"/>
          </a:ln>
        </p:spPr>
      </p:cxnSp>
      <p:sp>
        <p:nvSpPr>
          <p:cNvPr id="282" name="Google Shape;282;p4"/>
          <p:cNvSpPr txBox="1"/>
          <p:nvPr/>
        </p:nvSpPr>
        <p:spPr>
          <a:xfrm>
            <a:off x="919510" y="3435057"/>
            <a:ext cx="11842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/>
          </a:p>
        </p:txBody>
      </p:sp>
      <p:sp>
        <p:nvSpPr>
          <p:cNvPr id="283" name="Google Shape;283;p4"/>
          <p:cNvSpPr txBox="1"/>
          <p:nvPr/>
        </p:nvSpPr>
        <p:spPr>
          <a:xfrm>
            <a:off x="934152" y="3876744"/>
            <a:ext cx="11696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"/>
          <p:cNvSpPr txBox="1"/>
          <p:nvPr/>
        </p:nvSpPr>
        <p:spPr>
          <a:xfrm>
            <a:off x="9907118" y="2868517"/>
            <a:ext cx="11842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/>
          </a:p>
        </p:txBody>
      </p:sp>
      <p:grpSp>
        <p:nvGrpSpPr>
          <p:cNvPr id="285" name="Google Shape;285;p4"/>
          <p:cNvGrpSpPr/>
          <p:nvPr/>
        </p:nvGrpSpPr>
        <p:grpSpPr>
          <a:xfrm>
            <a:off x="5639263" y="2201590"/>
            <a:ext cx="2022232" cy="850432"/>
            <a:chOff x="3705087" y="2094837"/>
            <a:chExt cx="1716151" cy="850432"/>
          </a:xfrm>
        </p:grpSpPr>
        <p:sp>
          <p:nvSpPr>
            <p:cNvPr id="286" name="Google Shape;286;p4"/>
            <p:cNvSpPr txBox="1"/>
            <p:nvPr/>
          </p:nvSpPr>
          <p:spPr>
            <a:xfrm>
              <a:off x="3705087" y="2298938"/>
              <a:ext cx="1709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"/>
            <p:cNvSpPr txBox="1"/>
            <p:nvPr/>
          </p:nvSpPr>
          <p:spPr>
            <a:xfrm>
              <a:off x="3706688" y="2094837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4"/>
          <p:cNvGrpSpPr/>
          <p:nvPr/>
        </p:nvGrpSpPr>
        <p:grpSpPr>
          <a:xfrm>
            <a:off x="8011852" y="2223801"/>
            <a:ext cx="2091036" cy="850432"/>
            <a:chOff x="5315247" y="2100456"/>
            <a:chExt cx="1774541" cy="850432"/>
          </a:xfrm>
        </p:grpSpPr>
        <p:sp>
          <p:nvSpPr>
            <p:cNvPr id="289" name="Google Shape;289;p4"/>
            <p:cNvSpPr txBox="1"/>
            <p:nvPr/>
          </p:nvSpPr>
          <p:spPr>
            <a:xfrm>
              <a:off x="5380321" y="2304557"/>
              <a:ext cx="1709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 txBox="1"/>
            <p:nvPr/>
          </p:nvSpPr>
          <p:spPr>
            <a:xfrm>
              <a:off x="5315247" y="2100456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4"/>
          <p:cNvGrpSpPr/>
          <p:nvPr/>
        </p:nvGrpSpPr>
        <p:grpSpPr>
          <a:xfrm>
            <a:off x="2009776" y="5239565"/>
            <a:ext cx="2027014" cy="840907"/>
            <a:chOff x="1109958" y="5132809"/>
            <a:chExt cx="1720208" cy="840907"/>
          </a:xfrm>
        </p:grpSpPr>
        <p:sp>
          <p:nvSpPr>
            <p:cNvPr id="292" name="Google Shape;292;p4"/>
            <p:cNvSpPr txBox="1"/>
            <p:nvPr/>
          </p:nvSpPr>
          <p:spPr>
            <a:xfrm>
              <a:off x="1109958" y="5327385"/>
              <a:ext cx="1709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4"/>
          <p:cNvGrpSpPr/>
          <p:nvPr/>
        </p:nvGrpSpPr>
        <p:grpSpPr>
          <a:xfrm>
            <a:off x="4416508" y="5235454"/>
            <a:ext cx="2044680" cy="840907"/>
            <a:chOff x="2864666" y="5128698"/>
            <a:chExt cx="1735201" cy="840907"/>
          </a:xfrm>
        </p:grpSpPr>
        <p:sp>
          <p:nvSpPr>
            <p:cNvPr id="295" name="Google Shape;295;p4"/>
            <p:cNvSpPr txBox="1"/>
            <p:nvPr/>
          </p:nvSpPr>
          <p:spPr>
            <a:xfrm>
              <a:off x="2864666" y="5323274"/>
              <a:ext cx="1709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 txBox="1"/>
            <p:nvPr/>
          </p:nvSpPr>
          <p:spPr>
            <a:xfrm>
              <a:off x="2885317" y="5128698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4"/>
          <p:cNvGrpSpPr/>
          <p:nvPr/>
        </p:nvGrpSpPr>
        <p:grpSpPr>
          <a:xfrm>
            <a:off x="6839570" y="5231343"/>
            <a:ext cx="2044680" cy="840907"/>
            <a:chOff x="4574516" y="5124587"/>
            <a:chExt cx="1735201" cy="840907"/>
          </a:xfrm>
        </p:grpSpPr>
        <p:sp>
          <p:nvSpPr>
            <p:cNvPr id="298" name="Google Shape;298;p4"/>
            <p:cNvSpPr txBox="1"/>
            <p:nvPr/>
          </p:nvSpPr>
          <p:spPr>
            <a:xfrm>
              <a:off x="4574516" y="5319163"/>
              <a:ext cx="1709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 txBox="1"/>
            <p:nvPr/>
          </p:nvSpPr>
          <p:spPr>
            <a:xfrm>
              <a:off x="4595167" y="5124587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4"/>
          <p:cNvGrpSpPr/>
          <p:nvPr/>
        </p:nvGrpSpPr>
        <p:grpSpPr>
          <a:xfrm>
            <a:off x="9492082" y="4503776"/>
            <a:ext cx="2014356" cy="850595"/>
            <a:chOff x="6543137" y="4397020"/>
            <a:chExt cx="1709467" cy="850595"/>
          </a:xfrm>
        </p:grpSpPr>
        <p:sp>
          <p:nvSpPr>
            <p:cNvPr id="301" name="Google Shape;301;p4"/>
            <p:cNvSpPr txBox="1"/>
            <p:nvPr/>
          </p:nvSpPr>
          <p:spPr>
            <a:xfrm>
              <a:off x="6813051" y="4397020"/>
              <a:ext cx="11696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"/>
            <p:cNvSpPr txBox="1"/>
            <p:nvPr/>
          </p:nvSpPr>
          <p:spPr>
            <a:xfrm>
              <a:off x="6543137" y="4601284"/>
              <a:ext cx="1709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4"/>
          <p:cNvSpPr txBox="1"/>
          <p:nvPr/>
        </p:nvSpPr>
        <p:spPr>
          <a:xfrm>
            <a:off x="2438935" y="3348305"/>
            <a:ext cx="12394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2019.12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"/>
          <p:cNvSpPr txBox="1"/>
          <p:nvPr/>
        </p:nvSpPr>
        <p:spPr>
          <a:xfrm>
            <a:off x="4836637" y="3348305"/>
            <a:ext cx="12394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2020.01.00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"/>
          <p:cNvSpPr txBox="1"/>
          <p:nvPr/>
        </p:nvSpPr>
        <p:spPr>
          <a:xfrm>
            <a:off x="7234339" y="3348305"/>
            <a:ext cx="12394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2020.02.00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"/>
          <p:cNvSpPr txBox="1"/>
          <p:nvPr/>
        </p:nvSpPr>
        <p:spPr>
          <a:xfrm>
            <a:off x="3637786" y="4194859"/>
            <a:ext cx="12394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2019.12.00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"/>
          <p:cNvSpPr txBox="1"/>
          <p:nvPr/>
        </p:nvSpPr>
        <p:spPr>
          <a:xfrm>
            <a:off x="6035488" y="4194859"/>
            <a:ext cx="12394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2020.01.00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"/>
          <p:cNvSpPr txBox="1"/>
          <p:nvPr/>
        </p:nvSpPr>
        <p:spPr>
          <a:xfrm>
            <a:off x="8433192" y="4194859"/>
            <a:ext cx="12394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2020.02.00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"/>
          <p:cNvSpPr/>
          <p:nvPr/>
        </p:nvSpPr>
        <p:spPr>
          <a:xfrm>
            <a:off x="10003238" y="3399772"/>
            <a:ext cx="992043" cy="9920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"/>
          <p:cNvSpPr/>
          <p:nvPr/>
        </p:nvSpPr>
        <p:spPr>
          <a:xfrm>
            <a:off x="8809358" y="3647782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7606048" y="3647782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6407196" y="3647782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"/>
          <p:cNvSpPr/>
          <p:nvPr/>
        </p:nvSpPr>
        <p:spPr>
          <a:xfrm>
            <a:off x="5208346" y="3647782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"/>
          <p:cNvSpPr/>
          <p:nvPr/>
        </p:nvSpPr>
        <p:spPr>
          <a:xfrm>
            <a:off x="4009494" y="3647782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"/>
          <p:cNvSpPr/>
          <p:nvPr/>
        </p:nvSpPr>
        <p:spPr>
          <a:xfrm>
            <a:off x="2810644" y="3647782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"/>
          <p:cNvSpPr txBox="1"/>
          <p:nvPr/>
        </p:nvSpPr>
        <p:spPr>
          <a:xfrm>
            <a:off x="9921758" y="3757294"/>
            <a:ext cx="1155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2020.03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"/>
          <p:cNvSpPr/>
          <p:nvPr/>
        </p:nvSpPr>
        <p:spPr>
          <a:xfrm>
            <a:off x="2895952" y="4916598"/>
            <a:ext cx="263917" cy="247050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"/>
          <p:cNvSpPr/>
          <p:nvPr/>
        </p:nvSpPr>
        <p:spPr>
          <a:xfrm flipH="1">
            <a:off x="4106650" y="1911333"/>
            <a:ext cx="313757" cy="25883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"/>
          <p:cNvSpPr/>
          <p:nvPr/>
        </p:nvSpPr>
        <p:spPr>
          <a:xfrm>
            <a:off x="6505678" y="1833859"/>
            <a:ext cx="289401" cy="289401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"/>
          <p:cNvSpPr/>
          <p:nvPr/>
        </p:nvSpPr>
        <p:spPr>
          <a:xfrm>
            <a:off x="7721098" y="4952956"/>
            <a:ext cx="277481" cy="213143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"/>
          <p:cNvSpPr/>
          <p:nvPr/>
        </p:nvSpPr>
        <p:spPr>
          <a:xfrm>
            <a:off x="8916314" y="1838393"/>
            <a:ext cx="282111" cy="243459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"/>
          <p:cNvSpPr/>
          <p:nvPr/>
        </p:nvSpPr>
        <p:spPr>
          <a:xfrm>
            <a:off x="5314088" y="4904939"/>
            <a:ext cx="284114" cy="286487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629" name="Google Shape;1629;p40"/>
          <p:cNvGrpSpPr/>
          <p:nvPr/>
        </p:nvGrpSpPr>
        <p:grpSpPr>
          <a:xfrm>
            <a:off x="3959996" y="1955493"/>
            <a:ext cx="4272019" cy="3904231"/>
            <a:chOff x="4334680" y="2264381"/>
            <a:chExt cx="3585444" cy="3276763"/>
          </a:xfrm>
        </p:grpSpPr>
        <p:sp>
          <p:nvSpPr>
            <p:cNvPr id="1630" name="Google Shape;1630;p40"/>
            <p:cNvSpPr/>
            <p:nvPr/>
          </p:nvSpPr>
          <p:spPr>
            <a:xfrm>
              <a:off x="5049476" y="2976344"/>
              <a:ext cx="2155850" cy="1858491"/>
            </a:xfrm>
            <a:prstGeom prst="triangle">
              <a:avLst>
                <a:gd name="adj" fmla="val 50000"/>
              </a:avLst>
            </a:prstGeom>
            <a:solidFill>
              <a:srgbClr val="F2F2F2"/>
            </a:solidFill>
            <a:ln w="15875" cap="flat" cmpd="sng">
              <a:solidFill>
                <a:srgbClr val="A5A5A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1" name="Google Shape;1631;p40"/>
            <p:cNvGrpSpPr/>
            <p:nvPr/>
          </p:nvGrpSpPr>
          <p:grpSpPr>
            <a:xfrm>
              <a:off x="4334680" y="2264381"/>
              <a:ext cx="3585444" cy="3276763"/>
              <a:chOff x="2783246" y="1924950"/>
              <a:chExt cx="3585444" cy="3276763"/>
            </a:xfrm>
          </p:grpSpPr>
          <p:sp>
            <p:nvSpPr>
              <p:cNvPr id="1632" name="Google Shape;1632;p40"/>
              <p:cNvSpPr/>
              <p:nvPr/>
            </p:nvSpPr>
            <p:spPr>
              <a:xfrm>
                <a:off x="3869604" y="1924950"/>
                <a:ext cx="1412726" cy="14127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33" name="Google Shape;1633;p40"/>
              <p:cNvGrpSpPr/>
              <p:nvPr/>
            </p:nvGrpSpPr>
            <p:grpSpPr>
              <a:xfrm>
                <a:off x="2783246" y="3788985"/>
                <a:ext cx="3585444" cy="1412728"/>
                <a:chOff x="2422146" y="4068929"/>
                <a:chExt cx="4020574" cy="1584176"/>
              </a:xfrm>
            </p:grpSpPr>
            <p:sp>
              <p:nvSpPr>
                <p:cNvPr id="1634" name="Google Shape;1634;p40"/>
                <p:cNvSpPr/>
                <p:nvPr/>
              </p:nvSpPr>
              <p:spPr>
                <a:xfrm>
                  <a:off x="2422146" y="4068929"/>
                  <a:ext cx="1584176" cy="15841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5" name="Google Shape;1635;p40"/>
                <p:cNvSpPr/>
                <p:nvPr/>
              </p:nvSpPr>
              <p:spPr>
                <a:xfrm>
                  <a:off x="4858544" y="4068929"/>
                  <a:ext cx="1584176" cy="158417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1636" name="Google Shape;1636;p40"/>
            <p:cNvCxnSpPr/>
            <p:nvPr/>
          </p:nvCxnSpPr>
          <p:spPr>
            <a:xfrm rot="10800000" flipH="1">
              <a:off x="5039379" y="3475751"/>
              <a:ext cx="322337" cy="579114"/>
            </a:xfrm>
            <a:prstGeom prst="straightConnector1">
              <a:avLst/>
            </a:prstGeom>
            <a:noFill/>
            <a:ln w="222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1637" name="Google Shape;1637;p40"/>
            <p:cNvCxnSpPr/>
            <p:nvPr/>
          </p:nvCxnSpPr>
          <p:spPr>
            <a:xfrm>
              <a:off x="6862422" y="3457144"/>
              <a:ext cx="360040" cy="579113"/>
            </a:xfrm>
            <a:prstGeom prst="straightConnector1">
              <a:avLst/>
            </a:prstGeom>
            <a:noFill/>
            <a:ln w="222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1638" name="Google Shape;1638;p40"/>
            <p:cNvCxnSpPr/>
            <p:nvPr/>
          </p:nvCxnSpPr>
          <p:spPr>
            <a:xfrm flipH="1">
              <a:off x="5696903" y="5185456"/>
              <a:ext cx="813048" cy="3026"/>
            </a:xfrm>
            <a:prstGeom prst="straightConnector1">
              <a:avLst/>
            </a:prstGeom>
            <a:noFill/>
            <a:ln w="222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1639" name="Google Shape;1639;p40"/>
          <p:cNvSpPr txBox="1"/>
          <p:nvPr/>
        </p:nvSpPr>
        <p:spPr>
          <a:xfrm>
            <a:off x="5395742" y="2875018"/>
            <a:ext cx="14005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40"/>
          <p:cNvSpPr txBox="1"/>
          <p:nvPr/>
        </p:nvSpPr>
        <p:spPr>
          <a:xfrm>
            <a:off x="6706743" y="5120586"/>
            <a:ext cx="14005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40"/>
          <p:cNvSpPr txBox="1"/>
          <p:nvPr/>
        </p:nvSpPr>
        <p:spPr>
          <a:xfrm>
            <a:off x="4096177" y="5120586"/>
            <a:ext cx="14005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40"/>
          <p:cNvSpPr/>
          <p:nvPr/>
        </p:nvSpPr>
        <p:spPr>
          <a:xfrm>
            <a:off x="9430097" y="1878314"/>
            <a:ext cx="1844352" cy="1008112"/>
          </a:xfrm>
          <a:prstGeom prst="roundRect">
            <a:avLst>
              <a:gd name="adj" fmla="val 11943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3" name="Google Shape;1643;p40"/>
          <p:cNvGrpSpPr/>
          <p:nvPr/>
        </p:nvGrpSpPr>
        <p:grpSpPr>
          <a:xfrm>
            <a:off x="9609907" y="2001021"/>
            <a:ext cx="1484732" cy="762701"/>
            <a:chOff x="6228184" y="1817997"/>
            <a:chExt cx="1484732" cy="762701"/>
          </a:xfrm>
        </p:grpSpPr>
        <p:grpSp>
          <p:nvGrpSpPr>
            <p:cNvPr id="1644" name="Google Shape;1644;p40"/>
            <p:cNvGrpSpPr/>
            <p:nvPr/>
          </p:nvGrpSpPr>
          <p:grpSpPr>
            <a:xfrm>
              <a:off x="6228184" y="1817997"/>
              <a:ext cx="1484732" cy="276999"/>
              <a:chOff x="6228184" y="1817997"/>
              <a:chExt cx="1484732" cy="276999"/>
            </a:xfrm>
          </p:grpSpPr>
          <p:sp>
            <p:nvSpPr>
              <p:cNvPr id="1645" name="Google Shape;1645;p40"/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40"/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rPr>
                  <a:t>54% Add Text</a:t>
                </a:r>
                <a:endParaRPr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7" name="Google Shape;1647;p40"/>
            <p:cNvGrpSpPr/>
            <p:nvPr/>
          </p:nvGrpSpPr>
          <p:grpSpPr>
            <a:xfrm>
              <a:off x="6228184" y="2060848"/>
              <a:ext cx="1484732" cy="276999"/>
              <a:chOff x="6228184" y="1817997"/>
              <a:chExt cx="1484732" cy="276999"/>
            </a:xfrm>
          </p:grpSpPr>
          <p:sp>
            <p:nvSpPr>
              <p:cNvPr id="1648" name="Google Shape;1648;p40"/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40"/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54% Add Text</a:t>
                </a:r>
                <a:endPara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0" name="Google Shape;1650;p40"/>
            <p:cNvGrpSpPr/>
            <p:nvPr/>
          </p:nvGrpSpPr>
          <p:grpSpPr>
            <a:xfrm>
              <a:off x="6228184" y="2303699"/>
              <a:ext cx="1484732" cy="276999"/>
              <a:chOff x="6228184" y="1817997"/>
              <a:chExt cx="1484732" cy="276999"/>
            </a:xfrm>
          </p:grpSpPr>
          <p:sp>
            <p:nvSpPr>
              <p:cNvPr id="1651" name="Google Shape;1651;p40"/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6BF4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0"/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54% Add Text</a:t>
                </a:r>
                <a:endParaRPr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53" name="Google Shape;1653;p40"/>
          <p:cNvSpPr txBox="1"/>
          <p:nvPr/>
        </p:nvSpPr>
        <p:spPr>
          <a:xfrm>
            <a:off x="817689" y="1681342"/>
            <a:ext cx="7287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4" name="Google Shape;1654;p40"/>
          <p:cNvGrpSpPr/>
          <p:nvPr/>
        </p:nvGrpSpPr>
        <p:grpSpPr>
          <a:xfrm>
            <a:off x="1590814" y="1809121"/>
            <a:ext cx="2949752" cy="1261884"/>
            <a:chOff x="891295" y="1612564"/>
            <a:chExt cx="2697442" cy="1261884"/>
          </a:xfrm>
        </p:grpSpPr>
        <p:sp>
          <p:nvSpPr>
            <p:cNvPr id="1655" name="Google Shape;1655;p40"/>
            <p:cNvSpPr txBox="1"/>
            <p:nvPr/>
          </p:nvSpPr>
          <p:spPr>
            <a:xfrm>
              <a:off x="891295" y="1858785"/>
              <a:ext cx="269744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0"/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7" name="Google Shape;1657;p40"/>
          <p:cNvSpPr txBox="1"/>
          <p:nvPr/>
        </p:nvSpPr>
        <p:spPr>
          <a:xfrm>
            <a:off x="817689" y="4126191"/>
            <a:ext cx="7287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8" name="Google Shape;1658;p40"/>
          <p:cNvGrpSpPr/>
          <p:nvPr/>
        </p:nvGrpSpPr>
        <p:grpSpPr>
          <a:xfrm>
            <a:off x="1590814" y="4253972"/>
            <a:ext cx="2088000" cy="1813728"/>
            <a:chOff x="828813" y="3628788"/>
            <a:chExt cx="1689853" cy="1829729"/>
          </a:xfrm>
        </p:grpSpPr>
        <p:sp>
          <p:nvSpPr>
            <p:cNvPr id="1659" name="Google Shape;1659;p40"/>
            <p:cNvSpPr txBox="1"/>
            <p:nvPr/>
          </p:nvSpPr>
          <p:spPr>
            <a:xfrm>
              <a:off x="828813" y="3875009"/>
              <a:ext cx="1689853" cy="1583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0"/>
            <p:cNvSpPr txBox="1"/>
            <p:nvPr/>
          </p:nvSpPr>
          <p:spPr>
            <a:xfrm>
              <a:off x="828813" y="3628788"/>
              <a:ext cx="1689853" cy="279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1" name="Google Shape;1661;p40"/>
          <p:cNvSpPr txBox="1"/>
          <p:nvPr/>
        </p:nvSpPr>
        <p:spPr>
          <a:xfrm>
            <a:off x="8473601" y="4126191"/>
            <a:ext cx="7287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2" name="Google Shape;1662;p40"/>
          <p:cNvGrpSpPr/>
          <p:nvPr/>
        </p:nvGrpSpPr>
        <p:grpSpPr>
          <a:xfrm>
            <a:off x="9275300" y="4253973"/>
            <a:ext cx="2088000" cy="1772477"/>
            <a:chOff x="7055975" y="3628788"/>
            <a:chExt cx="1689853" cy="2151798"/>
          </a:xfrm>
        </p:grpSpPr>
        <p:sp>
          <p:nvSpPr>
            <p:cNvPr id="1663" name="Google Shape;1663;p40"/>
            <p:cNvSpPr txBox="1"/>
            <p:nvPr/>
          </p:nvSpPr>
          <p:spPr>
            <a:xfrm>
              <a:off x="7055975" y="3875009"/>
              <a:ext cx="1689853" cy="1905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0"/>
            <p:cNvSpPr txBox="1"/>
            <p:nvPr/>
          </p:nvSpPr>
          <p:spPr>
            <a:xfrm>
              <a:off x="7055975" y="3628788"/>
              <a:ext cx="1689853" cy="336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5" name="Google Shape;1665;p40"/>
          <p:cNvSpPr/>
          <p:nvPr/>
        </p:nvSpPr>
        <p:spPr>
          <a:xfrm rot="10800000">
            <a:off x="4615949" y="4637489"/>
            <a:ext cx="358705" cy="386811"/>
          </a:xfrm>
          <a:custGeom>
            <a:avLst/>
            <a:gdLst/>
            <a:ahLst/>
            <a:cxnLst/>
            <a:rect l="l" t="t" r="r" b="b"/>
            <a:pathLst>
              <a:path w="3672275" h="3963955" extrusionOk="0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40"/>
          <p:cNvSpPr/>
          <p:nvPr/>
        </p:nvSpPr>
        <p:spPr>
          <a:xfrm rot="2959349">
            <a:off x="7326870" y="4628184"/>
            <a:ext cx="175947" cy="445262"/>
          </a:xfrm>
          <a:custGeom>
            <a:avLst/>
            <a:gdLst/>
            <a:ahLst/>
            <a:cxnLst/>
            <a:rect l="l" t="t" r="r" b="b"/>
            <a:pathLst>
              <a:path w="1931665" h="4888379" extrusionOk="0">
                <a:moveTo>
                  <a:pt x="151854" y="267667"/>
                </a:moveTo>
                <a:cubicBezTo>
                  <a:pt x="208951" y="194916"/>
                  <a:pt x="280801" y="133050"/>
                  <a:pt x="364551" y="86898"/>
                </a:cubicBezTo>
                <a:cubicBezTo>
                  <a:pt x="587885" y="-36174"/>
                  <a:pt x="860485" y="-28019"/>
                  <a:pt x="1076063" y="108182"/>
                </a:cubicBezTo>
                <a:cubicBezTo>
                  <a:pt x="1275073" y="233916"/>
                  <a:pt x="1396401" y="450393"/>
                  <a:pt x="1400369" y="683211"/>
                </a:cubicBezTo>
                <a:lnTo>
                  <a:pt x="1402075" y="683211"/>
                </a:lnTo>
                <a:lnTo>
                  <a:pt x="1402075" y="3655608"/>
                </a:lnTo>
                <a:lnTo>
                  <a:pt x="1397795" y="3655608"/>
                </a:lnTo>
                <a:cubicBezTo>
                  <a:pt x="1398941" y="3790764"/>
                  <a:pt x="1328820" y="3917751"/>
                  <a:pt x="1211370" y="3994228"/>
                </a:cubicBezTo>
                <a:cubicBezTo>
                  <a:pt x="1080419" y="4079494"/>
                  <a:pt x="912078" y="4087934"/>
                  <a:pt x="772848" y="4016211"/>
                </a:cubicBezTo>
                <a:cubicBezTo>
                  <a:pt x="637454" y="3946465"/>
                  <a:pt x="551119" y="3812059"/>
                  <a:pt x="547713" y="3664121"/>
                </a:cubicBezTo>
                <a:lnTo>
                  <a:pt x="544309" y="3664121"/>
                </a:lnTo>
                <a:lnTo>
                  <a:pt x="544309" y="1460950"/>
                </a:lnTo>
                <a:cubicBezTo>
                  <a:pt x="544309" y="1419500"/>
                  <a:pt x="561110" y="1381974"/>
                  <a:pt x="588274" y="1354810"/>
                </a:cubicBezTo>
                <a:cubicBezTo>
                  <a:pt x="615437" y="1327647"/>
                  <a:pt x="652964" y="1310846"/>
                  <a:pt x="694414" y="1310846"/>
                </a:cubicBezTo>
                <a:cubicBezTo>
                  <a:pt x="777315" y="1310846"/>
                  <a:pt x="844519" y="1378049"/>
                  <a:pt x="844519" y="1460951"/>
                </a:cubicBezTo>
                <a:lnTo>
                  <a:pt x="844519" y="3654437"/>
                </a:lnTo>
                <a:cubicBezTo>
                  <a:pt x="846449" y="3696578"/>
                  <a:pt x="873595" y="3734382"/>
                  <a:pt x="915249" y="3753395"/>
                </a:cubicBezTo>
                <a:cubicBezTo>
                  <a:pt x="955856" y="3771929"/>
                  <a:pt x="1004048" y="3769721"/>
                  <a:pt x="1042443" y="3747570"/>
                </a:cubicBezTo>
                <a:cubicBezTo>
                  <a:pt x="1077757" y="3727197"/>
                  <a:pt x="1099794" y="3692882"/>
                  <a:pt x="1101895" y="3655608"/>
                </a:cubicBezTo>
                <a:lnTo>
                  <a:pt x="1101865" y="3655608"/>
                </a:lnTo>
                <a:lnTo>
                  <a:pt x="1101865" y="723710"/>
                </a:lnTo>
                <a:lnTo>
                  <a:pt x="1099993" y="723598"/>
                </a:lnTo>
                <a:cubicBezTo>
                  <a:pt x="1108672" y="578676"/>
                  <a:pt x="1037831" y="440506"/>
                  <a:pt x="915094" y="362961"/>
                </a:cubicBezTo>
                <a:cubicBezTo>
                  <a:pt x="792357" y="285416"/>
                  <a:pt x="637155" y="280773"/>
                  <a:pt x="510002" y="350843"/>
                </a:cubicBezTo>
                <a:cubicBezTo>
                  <a:pt x="382849" y="420913"/>
                  <a:pt x="303877" y="554601"/>
                  <a:pt x="303877" y="699782"/>
                </a:cubicBezTo>
                <a:lnTo>
                  <a:pt x="302717" y="699782"/>
                </a:lnTo>
                <a:lnTo>
                  <a:pt x="302716" y="3937690"/>
                </a:lnTo>
                <a:lnTo>
                  <a:pt x="302912" y="3937685"/>
                </a:lnTo>
                <a:cubicBezTo>
                  <a:pt x="312411" y="4300658"/>
                  <a:pt x="610315" y="4588915"/>
                  <a:pt x="972227" y="4585327"/>
                </a:cubicBezTo>
                <a:cubicBezTo>
                  <a:pt x="1331780" y="4581762"/>
                  <a:pt x="1622501" y="4291452"/>
                  <a:pt x="1627913" y="3931608"/>
                </a:cubicBezTo>
                <a:lnTo>
                  <a:pt x="1627913" y="1975653"/>
                </a:lnTo>
                <a:cubicBezTo>
                  <a:pt x="1627913" y="1934202"/>
                  <a:pt x="1644714" y="1896676"/>
                  <a:pt x="1671878" y="1869512"/>
                </a:cubicBezTo>
                <a:cubicBezTo>
                  <a:pt x="1699041" y="1842349"/>
                  <a:pt x="1736567" y="1825548"/>
                  <a:pt x="1778018" y="1825548"/>
                </a:cubicBezTo>
                <a:cubicBezTo>
                  <a:pt x="1860919" y="1825548"/>
                  <a:pt x="1928123" y="1892752"/>
                  <a:pt x="1928123" y="1975653"/>
                </a:cubicBezTo>
                <a:lnTo>
                  <a:pt x="1928123" y="3926613"/>
                </a:lnTo>
                <a:lnTo>
                  <a:pt x="1931665" y="3926637"/>
                </a:lnTo>
                <a:lnTo>
                  <a:pt x="1928123" y="3989376"/>
                </a:lnTo>
                <a:lnTo>
                  <a:pt x="1928123" y="4006564"/>
                </a:lnTo>
                <a:lnTo>
                  <a:pt x="1927152" y="4006564"/>
                </a:lnTo>
                <a:cubicBezTo>
                  <a:pt x="1884510" y="4497634"/>
                  <a:pt x="1475609" y="4883380"/>
                  <a:pt x="975212" y="4888331"/>
                </a:cubicBezTo>
                <a:cubicBezTo>
                  <a:pt x="468368" y="4893346"/>
                  <a:pt x="47685" y="4505910"/>
                  <a:pt x="4638" y="4006563"/>
                </a:cubicBezTo>
                <a:lnTo>
                  <a:pt x="2506" y="4006563"/>
                </a:lnTo>
                <a:lnTo>
                  <a:pt x="2506" y="3978569"/>
                </a:lnTo>
                <a:cubicBezTo>
                  <a:pt x="763" y="3967693"/>
                  <a:pt x="290" y="3956702"/>
                  <a:pt x="0" y="3945664"/>
                </a:cubicBezTo>
                <a:lnTo>
                  <a:pt x="2506" y="3945598"/>
                </a:lnTo>
                <a:lnTo>
                  <a:pt x="2506" y="642363"/>
                </a:lnTo>
                <a:lnTo>
                  <a:pt x="7364" y="642363"/>
                </a:lnTo>
                <a:cubicBezTo>
                  <a:pt x="16260" y="504092"/>
                  <a:pt x="68238" y="374207"/>
                  <a:pt x="151854" y="26766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40"/>
          <p:cNvSpPr/>
          <p:nvPr/>
        </p:nvSpPr>
        <p:spPr>
          <a:xfrm>
            <a:off x="5868198" y="2430443"/>
            <a:ext cx="455607" cy="354511"/>
          </a:xfrm>
          <a:custGeom>
            <a:avLst/>
            <a:gdLst/>
            <a:ahLst/>
            <a:cxnLst/>
            <a:rect l="l" t="t" r="r" b="b"/>
            <a:pathLst>
              <a:path w="3865288" h="3007610" extrusionOk="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41"/>
          <p:cNvSpPr txBox="1"/>
          <p:nvPr/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 Infographic</a:t>
            </a:r>
            <a:endParaRPr/>
          </a:p>
        </p:txBody>
      </p:sp>
      <p:sp>
        <p:nvSpPr>
          <p:cNvPr id="1673" name="Google Shape;1673;p41"/>
          <p:cNvSpPr/>
          <p:nvPr/>
        </p:nvSpPr>
        <p:spPr>
          <a:xfrm>
            <a:off x="474785" y="2708920"/>
            <a:ext cx="11242430" cy="3809571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41"/>
          <p:cNvSpPr/>
          <p:nvPr/>
        </p:nvSpPr>
        <p:spPr>
          <a:xfrm>
            <a:off x="474785" y="1307064"/>
            <a:ext cx="11242430" cy="1406254"/>
          </a:xfrm>
          <a:custGeom>
            <a:avLst/>
            <a:gdLst/>
            <a:ahLst/>
            <a:cxnLst/>
            <a:rect l="l" t="t" r="r" b="b"/>
            <a:pathLst>
              <a:path w="11242430" h="1406254" extrusionOk="0">
                <a:moveTo>
                  <a:pt x="5621215" y="0"/>
                </a:moveTo>
                <a:cubicBezTo>
                  <a:pt x="5890311" y="0"/>
                  <a:pt x="6114824" y="190876"/>
                  <a:pt x="6166748" y="444622"/>
                </a:cubicBezTo>
                <a:lnTo>
                  <a:pt x="6176581" y="542158"/>
                </a:lnTo>
                <a:lnTo>
                  <a:pt x="11242430" y="542158"/>
                </a:lnTo>
                <a:lnTo>
                  <a:pt x="11242430" y="1406254"/>
                </a:lnTo>
                <a:lnTo>
                  <a:pt x="0" y="1406254"/>
                </a:lnTo>
                <a:lnTo>
                  <a:pt x="0" y="542158"/>
                </a:lnTo>
                <a:lnTo>
                  <a:pt x="5065850" y="542158"/>
                </a:lnTo>
                <a:lnTo>
                  <a:pt x="5075682" y="444622"/>
                </a:lnTo>
                <a:cubicBezTo>
                  <a:pt x="5127606" y="190876"/>
                  <a:pt x="5352120" y="0"/>
                  <a:pt x="5621215" y="0"/>
                </a:cubicBezTo>
                <a:close/>
              </a:path>
            </a:pathLst>
          </a:cu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41"/>
          <p:cNvSpPr txBox="1"/>
          <p:nvPr/>
        </p:nvSpPr>
        <p:spPr>
          <a:xfrm>
            <a:off x="1266825" y="2349380"/>
            <a:ext cx="96583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41"/>
          <p:cNvSpPr txBox="1"/>
          <p:nvPr/>
        </p:nvSpPr>
        <p:spPr>
          <a:xfrm>
            <a:off x="900000" y="3026982"/>
            <a:ext cx="10392002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Easy to change colors, photos and Text.  You can simply impress your audience and add a unique zing and appeal to your Presentations. Easy to change colors, photos and Text.  You can simply impress your audience and add a unique zing and appeal to your Presentations. I hope and I believe that this Template will your Time, Money and Reputation.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7" name="Google Shape;1677;p41"/>
          <p:cNvGrpSpPr/>
          <p:nvPr/>
        </p:nvGrpSpPr>
        <p:grpSpPr>
          <a:xfrm>
            <a:off x="5679650" y="1431593"/>
            <a:ext cx="832699" cy="832543"/>
            <a:chOff x="223423" y="268725"/>
            <a:chExt cx="2818925" cy="2818396"/>
          </a:xfrm>
        </p:grpSpPr>
        <p:sp>
          <p:nvSpPr>
            <p:cNvPr id="1678" name="Google Shape;1678;p41"/>
            <p:cNvSpPr/>
            <p:nvPr/>
          </p:nvSpPr>
          <p:spPr>
            <a:xfrm>
              <a:off x="223423" y="268725"/>
              <a:ext cx="2818925" cy="2818396"/>
            </a:xfrm>
            <a:custGeom>
              <a:avLst/>
              <a:gdLst/>
              <a:ahLst/>
              <a:cxnLst/>
              <a:rect l="l" t="t" r="r" b="b"/>
              <a:pathLst>
                <a:path w="2818925" h="2818396" extrusionOk="0">
                  <a:moveTo>
                    <a:pt x="1409990" y="0"/>
                  </a:moveTo>
                  <a:cubicBezTo>
                    <a:pt x="633735" y="-526"/>
                    <a:pt x="1055" y="631102"/>
                    <a:pt x="3" y="1408410"/>
                  </a:cubicBezTo>
                  <a:cubicBezTo>
                    <a:pt x="-1575" y="2184139"/>
                    <a:pt x="632683" y="2818397"/>
                    <a:pt x="1409464" y="2818397"/>
                  </a:cubicBezTo>
                  <a:cubicBezTo>
                    <a:pt x="2185720" y="2818397"/>
                    <a:pt x="2818399" y="2186243"/>
                    <a:pt x="2818925" y="1409461"/>
                  </a:cubicBezTo>
                  <a:cubicBezTo>
                    <a:pt x="2818925" y="633732"/>
                    <a:pt x="2186771" y="1052"/>
                    <a:pt x="1409990" y="0"/>
                  </a:cubicBezTo>
                  <a:close/>
                  <a:moveTo>
                    <a:pt x="2044247" y="2619600"/>
                  </a:moveTo>
                  <a:cubicBezTo>
                    <a:pt x="1928545" y="2680606"/>
                    <a:pt x="1806006" y="2724783"/>
                    <a:pt x="1677682" y="2750027"/>
                  </a:cubicBezTo>
                  <a:cubicBezTo>
                    <a:pt x="1626142" y="2760020"/>
                    <a:pt x="1573551" y="2767382"/>
                    <a:pt x="1520959" y="2771064"/>
                  </a:cubicBezTo>
                  <a:cubicBezTo>
                    <a:pt x="1462582" y="2775271"/>
                    <a:pt x="1404205" y="2774219"/>
                    <a:pt x="1345828" y="2775797"/>
                  </a:cubicBezTo>
                  <a:cubicBezTo>
                    <a:pt x="1338991" y="2775797"/>
                    <a:pt x="1332680" y="2774745"/>
                    <a:pt x="1324791" y="2773694"/>
                  </a:cubicBezTo>
                  <a:cubicBezTo>
                    <a:pt x="1324791" y="2768960"/>
                    <a:pt x="1324791" y="2765805"/>
                    <a:pt x="1324791" y="2762649"/>
                  </a:cubicBezTo>
                  <a:cubicBezTo>
                    <a:pt x="1324791" y="2576474"/>
                    <a:pt x="1324791" y="2390825"/>
                    <a:pt x="1324791" y="2204650"/>
                  </a:cubicBezTo>
                  <a:cubicBezTo>
                    <a:pt x="1324791" y="2188872"/>
                    <a:pt x="1324791" y="2189398"/>
                    <a:pt x="1340043" y="2188347"/>
                  </a:cubicBezTo>
                  <a:cubicBezTo>
                    <a:pt x="1399998" y="2184139"/>
                    <a:pt x="1460478" y="2179932"/>
                    <a:pt x="1520433" y="2175724"/>
                  </a:cubicBezTo>
                  <a:cubicBezTo>
                    <a:pt x="1555143" y="2173095"/>
                    <a:pt x="1589854" y="2170991"/>
                    <a:pt x="1624565" y="2168362"/>
                  </a:cubicBezTo>
                  <a:cubicBezTo>
                    <a:pt x="1679260" y="2164154"/>
                    <a:pt x="1734482" y="2159947"/>
                    <a:pt x="1789177" y="2155740"/>
                  </a:cubicBezTo>
                  <a:cubicBezTo>
                    <a:pt x="1823362" y="2153110"/>
                    <a:pt x="1857021" y="2150480"/>
                    <a:pt x="1891205" y="2148903"/>
                  </a:cubicBezTo>
                  <a:cubicBezTo>
                    <a:pt x="1942745" y="2146273"/>
                    <a:pt x="1994811" y="2143644"/>
                    <a:pt x="2046351" y="2141540"/>
                  </a:cubicBezTo>
                  <a:cubicBezTo>
                    <a:pt x="2048981" y="2141540"/>
                    <a:pt x="2051610" y="2141540"/>
                    <a:pt x="2055292" y="2141540"/>
                  </a:cubicBezTo>
                  <a:cubicBezTo>
                    <a:pt x="2055292" y="2145747"/>
                    <a:pt x="2055818" y="2149954"/>
                    <a:pt x="2055818" y="2153636"/>
                  </a:cubicBezTo>
                  <a:cubicBezTo>
                    <a:pt x="2055818" y="2302997"/>
                    <a:pt x="2055818" y="2452357"/>
                    <a:pt x="2055818" y="2601718"/>
                  </a:cubicBezTo>
                  <a:cubicBezTo>
                    <a:pt x="2055818" y="2610659"/>
                    <a:pt x="2052662" y="2615392"/>
                    <a:pt x="2044247" y="2619600"/>
                  </a:cubicBezTo>
                  <a:close/>
                  <a:moveTo>
                    <a:pt x="2064758" y="1953787"/>
                  </a:moveTo>
                  <a:cubicBezTo>
                    <a:pt x="2015848" y="1956942"/>
                    <a:pt x="1967463" y="1959572"/>
                    <a:pt x="1918553" y="1962202"/>
                  </a:cubicBezTo>
                  <a:cubicBezTo>
                    <a:pt x="1859650" y="1965883"/>
                    <a:pt x="1800221" y="1969564"/>
                    <a:pt x="1741318" y="1972720"/>
                  </a:cubicBezTo>
                  <a:cubicBezTo>
                    <a:pt x="1698193" y="1975350"/>
                    <a:pt x="1655068" y="1977453"/>
                    <a:pt x="1611417" y="1979557"/>
                  </a:cubicBezTo>
                  <a:cubicBezTo>
                    <a:pt x="1549884" y="1983238"/>
                    <a:pt x="1487826" y="1986920"/>
                    <a:pt x="1426293" y="1990601"/>
                  </a:cubicBezTo>
                  <a:cubicBezTo>
                    <a:pt x="1383694" y="1993231"/>
                    <a:pt x="1340569" y="1995334"/>
                    <a:pt x="1297969" y="1997438"/>
                  </a:cubicBezTo>
                  <a:cubicBezTo>
                    <a:pt x="1249585" y="2000068"/>
                    <a:pt x="1201200" y="2002697"/>
                    <a:pt x="1152816" y="2005327"/>
                  </a:cubicBezTo>
                  <a:cubicBezTo>
                    <a:pt x="1150712" y="2005327"/>
                    <a:pt x="1148609" y="2005327"/>
                    <a:pt x="1144927" y="2004801"/>
                  </a:cubicBezTo>
                  <a:cubicBezTo>
                    <a:pt x="1144927" y="2000594"/>
                    <a:pt x="1144927" y="1996386"/>
                    <a:pt x="1144927" y="1992179"/>
                  </a:cubicBezTo>
                  <a:cubicBezTo>
                    <a:pt x="1144927" y="1863855"/>
                    <a:pt x="1144927" y="1735005"/>
                    <a:pt x="1144927" y="1606681"/>
                  </a:cubicBezTo>
                  <a:cubicBezTo>
                    <a:pt x="1144927" y="1598792"/>
                    <a:pt x="1147031" y="1593007"/>
                    <a:pt x="1153342" y="1587748"/>
                  </a:cubicBezTo>
                  <a:cubicBezTo>
                    <a:pt x="1271148" y="1484142"/>
                    <a:pt x="1388427" y="1380536"/>
                    <a:pt x="1505707" y="1276930"/>
                  </a:cubicBezTo>
                  <a:cubicBezTo>
                    <a:pt x="1524114" y="1260627"/>
                    <a:pt x="1542521" y="1243797"/>
                    <a:pt x="1561454" y="1228020"/>
                  </a:cubicBezTo>
                  <a:cubicBezTo>
                    <a:pt x="1566714" y="1223286"/>
                    <a:pt x="1568291" y="1218553"/>
                    <a:pt x="1566714" y="1211716"/>
                  </a:cubicBezTo>
                  <a:cubicBezTo>
                    <a:pt x="1551988" y="1155969"/>
                    <a:pt x="1557773" y="1101273"/>
                    <a:pt x="1595639" y="1057622"/>
                  </a:cubicBezTo>
                  <a:cubicBezTo>
                    <a:pt x="1634557" y="1012919"/>
                    <a:pt x="1681364" y="976105"/>
                    <a:pt x="1747104" y="979260"/>
                  </a:cubicBezTo>
                  <a:cubicBezTo>
                    <a:pt x="1802325" y="981890"/>
                    <a:pt x="1847554" y="1006608"/>
                    <a:pt x="1886998" y="1043422"/>
                  </a:cubicBezTo>
                  <a:cubicBezTo>
                    <a:pt x="1915397" y="1069718"/>
                    <a:pt x="1922760" y="1104955"/>
                    <a:pt x="1932753" y="1139665"/>
                  </a:cubicBezTo>
                  <a:cubicBezTo>
                    <a:pt x="1946953" y="1189628"/>
                    <a:pt x="1935908" y="1234857"/>
                    <a:pt x="1910664" y="1277982"/>
                  </a:cubicBezTo>
                  <a:cubicBezTo>
                    <a:pt x="1901724" y="1293759"/>
                    <a:pt x="1893309" y="1309537"/>
                    <a:pt x="1883842" y="1325315"/>
                  </a:cubicBezTo>
                  <a:cubicBezTo>
                    <a:pt x="1860176" y="1365284"/>
                    <a:pt x="1853865" y="1409987"/>
                    <a:pt x="1852287" y="1455216"/>
                  </a:cubicBezTo>
                  <a:cubicBezTo>
                    <a:pt x="1851761" y="1469416"/>
                    <a:pt x="1850184" y="1483090"/>
                    <a:pt x="1848080" y="1497290"/>
                  </a:cubicBezTo>
                  <a:cubicBezTo>
                    <a:pt x="1843873" y="1520956"/>
                    <a:pt x="1831251" y="1538311"/>
                    <a:pt x="1808636" y="1547252"/>
                  </a:cubicBezTo>
                  <a:cubicBezTo>
                    <a:pt x="1795488" y="1552511"/>
                    <a:pt x="1781288" y="1558296"/>
                    <a:pt x="1767614" y="1559348"/>
                  </a:cubicBezTo>
                  <a:cubicBezTo>
                    <a:pt x="1740793" y="1561452"/>
                    <a:pt x="1720282" y="1547252"/>
                    <a:pt x="1707134" y="1525163"/>
                  </a:cubicBezTo>
                  <a:cubicBezTo>
                    <a:pt x="1699771" y="1512541"/>
                    <a:pt x="1696089" y="1497290"/>
                    <a:pt x="1691882" y="1483090"/>
                  </a:cubicBezTo>
                  <a:cubicBezTo>
                    <a:pt x="1690304" y="1476253"/>
                    <a:pt x="1687675" y="1473623"/>
                    <a:pt x="1680838" y="1473623"/>
                  </a:cubicBezTo>
                  <a:cubicBezTo>
                    <a:pt x="1671897" y="1474149"/>
                    <a:pt x="1662431" y="1474675"/>
                    <a:pt x="1651912" y="1475201"/>
                  </a:cubicBezTo>
                  <a:cubicBezTo>
                    <a:pt x="1655594" y="1515171"/>
                    <a:pt x="1660327" y="1553037"/>
                    <a:pt x="1696089" y="1577229"/>
                  </a:cubicBezTo>
                  <a:cubicBezTo>
                    <a:pt x="1735533" y="1604051"/>
                    <a:pt x="1777607" y="1603525"/>
                    <a:pt x="1819154" y="1584066"/>
                  </a:cubicBezTo>
                  <a:cubicBezTo>
                    <a:pt x="1836510" y="1576177"/>
                    <a:pt x="1853865" y="1566185"/>
                    <a:pt x="1867539" y="1553563"/>
                  </a:cubicBezTo>
                  <a:cubicBezTo>
                    <a:pt x="1877005" y="1544622"/>
                    <a:pt x="1883842" y="1529371"/>
                    <a:pt x="1886472" y="1516223"/>
                  </a:cubicBezTo>
                  <a:cubicBezTo>
                    <a:pt x="1892257" y="1487823"/>
                    <a:pt x="1895938" y="1458372"/>
                    <a:pt x="1897516" y="1429446"/>
                  </a:cubicBezTo>
                  <a:cubicBezTo>
                    <a:pt x="1899094" y="1388951"/>
                    <a:pt x="1910664" y="1352662"/>
                    <a:pt x="1932227" y="1319003"/>
                  </a:cubicBezTo>
                  <a:cubicBezTo>
                    <a:pt x="1953789" y="1286397"/>
                    <a:pt x="1968515" y="1251160"/>
                    <a:pt x="1974826" y="1212768"/>
                  </a:cubicBezTo>
                  <a:cubicBezTo>
                    <a:pt x="1979559" y="1181213"/>
                    <a:pt x="1979034" y="1150184"/>
                    <a:pt x="1971145" y="1118103"/>
                  </a:cubicBezTo>
                  <a:cubicBezTo>
                    <a:pt x="1962204" y="1083392"/>
                    <a:pt x="1945901" y="1053941"/>
                    <a:pt x="1921708" y="1028171"/>
                  </a:cubicBezTo>
                  <a:cubicBezTo>
                    <a:pt x="1909086" y="1015023"/>
                    <a:pt x="1898568" y="1000297"/>
                    <a:pt x="1885946" y="985571"/>
                  </a:cubicBezTo>
                  <a:cubicBezTo>
                    <a:pt x="2007959" y="883017"/>
                    <a:pt x="2129446" y="781515"/>
                    <a:pt x="2251459" y="678961"/>
                  </a:cubicBezTo>
                  <a:cubicBezTo>
                    <a:pt x="2276178" y="714723"/>
                    <a:pt x="2294059" y="752589"/>
                    <a:pt x="2309310" y="792033"/>
                  </a:cubicBezTo>
                  <a:cubicBezTo>
                    <a:pt x="2333503" y="853040"/>
                    <a:pt x="2348754" y="916150"/>
                    <a:pt x="2358221" y="980312"/>
                  </a:cubicBezTo>
                  <a:cubicBezTo>
                    <a:pt x="2369265" y="1054467"/>
                    <a:pt x="2374524" y="1129673"/>
                    <a:pt x="2371895" y="1204879"/>
                  </a:cubicBezTo>
                  <a:cubicBezTo>
                    <a:pt x="2368213" y="1320055"/>
                    <a:pt x="2353487" y="1434180"/>
                    <a:pt x="2322458" y="1545148"/>
                  </a:cubicBezTo>
                  <a:cubicBezTo>
                    <a:pt x="2305629" y="1605629"/>
                    <a:pt x="2284592" y="1664006"/>
                    <a:pt x="2256193" y="1720279"/>
                  </a:cubicBezTo>
                  <a:cubicBezTo>
                    <a:pt x="2254089" y="1723961"/>
                    <a:pt x="2250933" y="1727642"/>
                    <a:pt x="2247252" y="1729220"/>
                  </a:cubicBezTo>
                  <a:cubicBezTo>
                    <a:pt x="2161527" y="1768664"/>
                    <a:pt x="2115246" y="1839137"/>
                    <a:pt x="2092106" y="1927491"/>
                  </a:cubicBezTo>
                  <a:cubicBezTo>
                    <a:pt x="2087373" y="1951683"/>
                    <a:pt x="2087899" y="1952209"/>
                    <a:pt x="2064758" y="1953787"/>
                  </a:cubicBezTo>
                  <a:close/>
                  <a:moveTo>
                    <a:pt x="1184897" y="900373"/>
                  </a:moveTo>
                  <a:cubicBezTo>
                    <a:pt x="1183845" y="891958"/>
                    <a:pt x="1183319" y="883543"/>
                    <a:pt x="1183319" y="875128"/>
                  </a:cubicBezTo>
                  <a:cubicBezTo>
                    <a:pt x="1183319" y="866714"/>
                    <a:pt x="1180164" y="864084"/>
                    <a:pt x="1171749" y="864610"/>
                  </a:cubicBezTo>
                  <a:cubicBezTo>
                    <a:pt x="1135986" y="866714"/>
                    <a:pt x="1100224" y="868291"/>
                    <a:pt x="1063936" y="869343"/>
                  </a:cubicBezTo>
                  <a:cubicBezTo>
                    <a:pt x="1024492" y="870395"/>
                    <a:pt x="985574" y="871973"/>
                    <a:pt x="946130" y="871973"/>
                  </a:cubicBezTo>
                  <a:cubicBezTo>
                    <a:pt x="897746" y="871973"/>
                    <a:pt x="849887" y="873025"/>
                    <a:pt x="801502" y="870921"/>
                  </a:cubicBezTo>
                  <a:cubicBezTo>
                    <a:pt x="735763" y="868291"/>
                    <a:pt x="670023" y="865662"/>
                    <a:pt x="605861" y="848832"/>
                  </a:cubicBezTo>
                  <a:cubicBezTo>
                    <a:pt x="588506" y="844099"/>
                    <a:pt x="572202" y="835685"/>
                    <a:pt x="555899" y="828322"/>
                  </a:cubicBezTo>
                  <a:cubicBezTo>
                    <a:pt x="549062" y="825166"/>
                    <a:pt x="546432" y="818855"/>
                    <a:pt x="546432" y="810966"/>
                  </a:cubicBezTo>
                  <a:cubicBezTo>
                    <a:pt x="546958" y="773100"/>
                    <a:pt x="545380" y="735234"/>
                    <a:pt x="547484" y="697894"/>
                  </a:cubicBezTo>
                  <a:cubicBezTo>
                    <a:pt x="550639" y="638465"/>
                    <a:pt x="567469" y="583244"/>
                    <a:pt x="613224" y="541696"/>
                  </a:cubicBezTo>
                  <a:cubicBezTo>
                    <a:pt x="648460" y="509615"/>
                    <a:pt x="687904" y="484897"/>
                    <a:pt x="729452" y="462283"/>
                  </a:cubicBezTo>
                  <a:cubicBezTo>
                    <a:pt x="823591" y="411794"/>
                    <a:pt x="924041" y="378662"/>
                    <a:pt x="1027647" y="352892"/>
                  </a:cubicBezTo>
                  <a:cubicBezTo>
                    <a:pt x="1109165" y="332381"/>
                    <a:pt x="1191734" y="318707"/>
                    <a:pt x="1275355" y="309240"/>
                  </a:cubicBezTo>
                  <a:cubicBezTo>
                    <a:pt x="1309014" y="305559"/>
                    <a:pt x="1342672" y="303455"/>
                    <a:pt x="1375805" y="301877"/>
                  </a:cubicBezTo>
                  <a:cubicBezTo>
                    <a:pt x="1407886" y="300300"/>
                    <a:pt x="1440493" y="298196"/>
                    <a:pt x="1472574" y="300300"/>
                  </a:cubicBezTo>
                  <a:cubicBezTo>
                    <a:pt x="1534107" y="304507"/>
                    <a:pt x="1595639" y="309766"/>
                    <a:pt x="1656646" y="317129"/>
                  </a:cubicBezTo>
                  <a:cubicBezTo>
                    <a:pt x="1736059" y="327122"/>
                    <a:pt x="1813369" y="346055"/>
                    <a:pt x="1889628" y="370773"/>
                  </a:cubicBezTo>
                  <a:cubicBezTo>
                    <a:pt x="1969567" y="397069"/>
                    <a:pt x="2045825" y="430202"/>
                    <a:pt x="2112091" y="483319"/>
                  </a:cubicBezTo>
                  <a:cubicBezTo>
                    <a:pt x="2124713" y="493838"/>
                    <a:pt x="2136809" y="505408"/>
                    <a:pt x="2149957" y="517504"/>
                  </a:cubicBezTo>
                  <a:cubicBezTo>
                    <a:pt x="2123661" y="538015"/>
                    <a:pt x="2099469" y="556948"/>
                    <a:pt x="2075277" y="576407"/>
                  </a:cubicBezTo>
                  <a:cubicBezTo>
                    <a:pt x="1951686" y="676857"/>
                    <a:pt x="1828095" y="777308"/>
                    <a:pt x="1705030" y="878284"/>
                  </a:cubicBezTo>
                  <a:cubicBezTo>
                    <a:pt x="1515700" y="1033430"/>
                    <a:pt x="1326895" y="1189102"/>
                    <a:pt x="1132305" y="1337411"/>
                  </a:cubicBezTo>
                  <a:cubicBezTo>
                    <a:pt x="1115476" y="1350033"/>
                    <a:pt x="1098646" y="1362655"/>
                    <a:pt x="1081817" y="1375803"/>
                  </a:cubicBezTo>
                  <a:cubicBezTo>
                    <a:pt x="1076558" y="1380010"/>
                    <a:pt x="1072350" y="1381062"/>
                    <a:pt x="1065513" y="1377906"/>
                  </a:cubicBezTo>
                  <a:cubicBezTo>
                    <a:pt x="939819" y="1320055"/>
                    <a:pt x="814124" y="1262204"/>
                    <a:pt x="688430" y="1204879"/>
                  </a:cubicBezTo>
                  <a:cubicBezTo>
                    <a:pt x="681593" y="1201724"/>
                    <a:pt x="680015" y="1198042"/>
                    <a:pt x="680541" y="1191205"/>
                  </a:cubicBezTo>
                  <a:cubicBezTo>
                    <a:pt x="685274" y="1123888"/>
                    <a:pt x="688956" y="1056570"/>
                    <a:pt x="694215" y="989779"/>
                  </a:cubicBezTo>
                  <a:cubicBezTo>
                    <a:pt x="696319" y="964009"/>
                    <a:pt x="702104" y="938765"/>
                    <a:pt x="706311" y="913520"/>
                  </a:cubicBezTo>
                  <a:cubicBezTo>
                    <a:pt x="707363" y="906158"/>
                    <a:pt x="711570" y="903528"/>
                    <a:pt x="719459" y="904054"/>
                  </a:cubicBezTo>
                  <a:cubicBezTo>
                    <a:pt x="755222" y="906684"/>
                    <a:pt x="790984" y="909313"/>
                    <a:pt x="826747" y="910891"/>
                  </a:cubicBezTo>
                  <a:cubicBezTo>
                    <a:pt x="871450" y="912995"/>
                    <a:pt x="916153" y="914572"/>
                    <a:pt x="960856" y="915098"/>
                  </a:cubicBezTo>
                  <a:cubicBezTo>
                    <a:pt x="999248" y="915624"/>
                    <a:pt x="1037114" y="915624"/>
                    <a:pt x="1075506" y="915098"/>
                  </a:cubicBezTo>
                  <a:cubicBezTo>
                    <a:pt x="1108639" y="914572"/>
                    <a:pt x="1142298" y="912469"/>
                    <a:pt x="1175430" y="911417"/>
                  </a:cubicBezTo>
                  <a:cubicBezTo>
                    <a:pt x="1183319" y="909839"/>
                    <a:pt x="1185423" y="907735"/>
                    <a:pt x="1184897" y="900373"/>
                  </a:cubicBezTo>
                  <a:close/>
                  <a:moveTo>
                    <a:pt x="2116824" y="2577000"/>
                  </a:moveTo>
                  <a:cubicBezTo>
                    <a:pt x="2116824" y="2572267"/>
                    <a:pt x="2116824" y="2568585"/>
                    <a:pt x="2116824" y="2564378"/>
                  </a:cubicBezTo>
                  <a:cubicBezTo>
                    <a:pt x="2116824" y="2426062"/>
                    <a:pt x="2116824" y="2287219"/>
                    <a:pt x="2116824" y="2148903"/>
                  </a:cubicBezTo>
                  <a:cubicBezTo>
                    <a:pt x="2116824" y="2134703"/>
                    <a:pt x="2116824" y="2134703"/>
                    <a:pt x="2131550" y="2134177"/>
                  </a:cubicBezTo>
                  <a:cubicBezTo>
                    <a:pt x="2135757" y="2134177"/>
                    <a:pt x="2139439" y="2134177"/>
                    <a:pt x="2143646" y="2134177"/>
                  </a:cubicBezTo>
                  <a:cubicBezTo>
                    <a:pt x="2163631" y="2134177"/>
                    <a:pt x="2163105" y="2134177"/>
                    <a:pt x="2165735" y="2114718"/>
                  </a:cubicBezTo>
                  <a:cubicBezTo>
                    <a:pt x="2172572" y="2067385"/>
                    <a:pt x="2179934" y="2019527"/>
                    <a:pt x="2186771" y="1972194"/>
                  </a:cubicBezTo>
                  <a:cubicBezTo>
                    <a:pt x="2187823" y="1964831"/>
                    <a:pt x="2188875" y="1957468"/>
                    <a:pt x="2189927" y="1948528"/>
                  </a:cubicBezTo>
                  <a:cubicBezTo>
                    <a:pt x="2175201" y="1948528"/>
                    <a:pt x="2161527" y="1948002"/>
                    <a:pt x="2148379" y="1948528"/>
                  </a:cubicBezTo>
                  <a:cubicBezTo>
                    <a:pt x="2139439" y="1949054"/>
                    <a:pt x="2136809" y="1945898"/>
                    <a:pt x="2136809" y="1937483"/>
                  </a:cubicBezTo>
                  <a:cubicBezTo>
                    <a:pt x="2136283" y="1901195"/>
                    <a:pt x="2151535" y="1870692"/>
                    <a:pt x="2172572" y="1842818"/>
                  </a:cubicBezTo>
                  <a:cubicBezTo>
                    <a:pt x="2197290" y="1809685"/>
                    <a:pt x="2227793" y="1783389"/>
                    <a:pt x="2268815" y="1770767"/>
                  </a:cubicBezTo>
                  <a:cubicBezTo>
                    <a:pt x="2271970" y="1769716"/>
                    <a:pt x="2275652" y="1766560"/>
                    <a:pt x="2277229" y="1763404"/>
                  </a:cubicBezTo>
                  <a:cubicBezTo>
                    <a:pt x="2324562" y="1674524"/>
                    <a:pt x="2365058" y="1583015"/>
                    <a:pt x="2386094" y="1484142"/>
                  </a:cubicBezTo>
                  <a:cubicBezTo>
                    <a:pt x="2396613" y="1433128"/>
                    <a:pt x="2403976" y="1381588"/>
                    <a:pt x="2410812" y="1330048"/>
                  </a:cubicBezTo>
                  <a:cubicBezTo>
                    <a:pt x="2419753" y="1265360"/>
                    <a:pt x="2421331" y="1200146"/>
                    <a:pt x="2417124" y="1134932"/>
                  </a:cubicBezTo>
                  <a:cubicBezTo>
                    <a:pt x="2413442" y="1078133"/>
                    <a:pt x="2406605" y="1021334"/>
                    <a:pt x="2398716" y="965586"/>
                  </a:cubicBezTo>
                  <a:cubicBezTo>
                    <a:pt x="2383465" y="859877"/>
                    <a:pt x="2344547" y="761004"/>
                    <a:pt x="2300896" y="663709"/>
                  </a:cubicBezTo>
                  <a:cubicBezTo>
                    <a:pt x="2296162" y="653191"/>
                    <a:pt x="2296688" y="645828"/>
                    <a:pt x="2306155" y="639517"/>
                  </a:cubicBezTo>
                  <a:cubicBezTo>
                    <a:pt x="2323510" y="628473"/>
                    <a:pt x="2324562" y="614273"/>
                    <a:pt x="2318251" y="595340"/>
                  </a:cubicBezTo>
                  <a:cubicBezTo>
                    <a:pt x="2301422" y="542222"/>
                    <a:pt x="2269340" y="502252"/>
                    <a:pt x="2223060" y="472275"/>
                  </a:cubicBezTo>
                  <a:cubicBezTo>
                    <a:pt x="2219904" y="470171"/>
                    <a:pt x="2213067" y="470171"/>
                    <a:pt x="2210438" y="471749"/>
                  </a:cubicBezTo>
                  <a:cubicBezTo>
                    <a:pt x="2190979" y="487001"/>
                    <a:pt x="2176779" y="482793"/>
                    <a:pt x="2157320" y="467542"/>
                  </a:cubicBezTo>
                  <a:cubicBezTo>
                    <a:pt x="2062655" y="391809"/>
                    <a:pt x="1953263" y="344477"/>
                    <a:pt x="1837561" y="310818"/>
                  </a:cubicBezTo>
                  <a:cubicBezTo>
                    <a:pt x="1765511" y="290307"/>
                    <a:pt x="1691882" y="275056"/>
                    <a:pt x="1617202" y="267167"/>
                  </a:cubicBezTo>
                  <a:cubicBezTo>
                    <a:pt x="1551988" y="260330"/>
                    <a:pt x="1486774" y="254545"/>
                    <a:pt x="1421560" y="253493"/>
                  </a:cubicBezTo>
                  <a:cubicBezTo>
                    <a:pt x="1375279" y="252441"/>
                    <a:pt x="1328473" y="258226"/>
                    <a:pt x="1282192" y="262959"/>
                  </a:cubicBezTo>
                  <a:cubicBezTo>
                    <a:pt x="1208563" y="270322"/>
                    <a:pt x="1135986" y="283996"/>
                    <a:pt x="1063936" y="301877"/>
                  </a:cubicBezTo>
                  <a:cubicBezTo>
                    <a:pt x="947708" y="330803"/>
                    <a:pt x="835161" y="370773"/>
                    <a:pt x="728926" y="426520"/>
                  </a:cubicBezTo>
                  <a:cubicBezTo>
                    <a:pt x="685274" y="449660"/>
                    <a:pt x="642149" y="474379"/>
                    <a:pt x="600602" y="501200"/>
                  </a:cubicBezTo>
                  <a:cubicBezTo>
                    <a:pt x="567995" y="522237"/>
                    <a:pt x="549588" y="555370"/>
                    <a:pt x="534336" y="590081"/>
                  </a:cubicBezTo>
                  <a:cubicBezTo>
                    <a:pt x="506988" y="654243"/>
                    <a:pt x="502781" y="721034"/>
                    <a:pt x="507514" y="789404"/>
                  </a:cubicBezTo>
                  <a:cubicBezTo>
                    <a:pt x="509092" y="810966"/>
                    <a:pt x="512773" y="832529"/>
                    <a:pt x="514877" y="854618"/>
                  </a:cubicBezTo>
                  <a:cubicBezTo>
                    <a:pt x="515403" y="861455"/>
                    <a:pt x="518558" y="865136"/>
                    <a:pt x="525395" y="866714"/>
                  </a:cubicBezTo>
                  <a:cubicBezTo>
                    <a:pt x="570098" y="876706"/>
                    <a:pt x="614276" y="887750"/>
                    <a:pt x="658979" y="897743"/>
                  </a:cubicBezTo>
                  <a:cubicBezTo>
                    <a:pt x="665816" y="899321"/>
                    <a:pt x="666867" y="903002"/>
                    <a:pt x="666341" y="908787"/>
                  </a:cubicBezTo>
                  <a:cubicBezTo>
                    <a:pt x="663712" y="935609"/>
                    <a:pt x="661082" y="962431"/>
                    <a:pt x="658979" y="989253"/>
                  </a:cubicBezTo>
                  <a:cubicBezTo>
                    <a:pt x="655297" y="1026067"/>
                    <a:pt x="651090" y="1062881"/>
                    <a:pt x="648986" y="1099696"/>
                  </a:cubicBezTo>
                  <a:cubicBezTo>
                    <a:pt x="646882" y="1142821"/>
                    <a:pt x="632157" y="1182265"/>
                    <a:pt x="614276" y="1220131"/>
                  </a:cubicBezTo>
                  <a:cubicBezTo>
                    <a:pt x="592187" y="1266938"/>
                    <a:pt x="569572" y="1313744"/>
                    <a:pt x="547484" y="1360551"/>
                  </a:cubicBezTo>
                  <a:cubicBezTo>
                    <a:pt x="522240" y="1413669"/>
                    <a:pt x="496996" y="1466787"/>
                    <a:pt x="472278" y="1519904"/>
                  </a:cubicBezTo>
                  <a:cubicBezTo>
                    <a:pt x="455448" y="1555667"/>
                    <a:pt x="442300" y="1593007"/>
                    <a:pt x="437041" y="1632451"/>
                  </a:cubicBezTo>
                  <a:cubicBezTo>
                    <a:pt x="427575" y="1698191"/>
                    <a:pt x="434937" y="1761301"/>
                    <a:pt x="460707" y="1822307"/>
                  </a:cubicBezTo>
                  <a:cubicBezTo>
                    <a:pt x="494366" y="1901721"/>
                    <a:pt x="546958" y="1967987"/>
                    <a:pt x="609542" y="2026364"/>
                  </a:cubicBezTo>
                  <a:cubicBezTo>
                    <a:pt x="702630" y="2113666"/>
                    <a:pt x="808339" y="2179932"/>
                    <a:pt x="928249" y="2224109"/>
                  </a:cubicBezTo>
                  <a:cubicBezTo>
                    <a:pt x="1001351" y="2251457"/>
                    <a:pt x="1077084" y="2268286"/>
                    <a:pt x="1155971" y="2265656"/>
                  </a:cubicBezTo>
                  <a:cubicBezTo>
                    <a:pt x="1173853" y="2265131"/>
                    <a:pt x="1173853" y="2265131"/>
                    <a:pt x="1173853" y="2246723"/>
                  </a:cubicBezTo>
                  <a:cubicBezTo>
                    <a:pt x="1173853" y="2233575"/>
                    <a:pt x="1174379" y="2219902"/>
                    <a:pt x="1173853" y="2206754"/>
                  </a:cubicBezTo>
                  <a:cubicBezTo>
                    <a:pt x="1173853" y="2200443"/>
                    <a:pt x="1174904" y="2196761"/>
                    <a:pt x="1182793" y="2196235"/>
                  </a:cubicBezTo>
                  <a:cubicBezTo>
                    <a:pt x="1209089" y="2194132"/>
                    <a:pt x="1235911" y="2191502"/>
                    <a:pt x="1262733" y="2189398"/>
                  </a:cubicBezTo>
                  <a:cubicBezTo>
                    <a:pt x="1262733" y="2382936"/>
                    <a:pt x="1262733" y="2575422"/>
                    <a:pt x="1262733" y="2767909"/>
                  </a:cubicBezTo>
                  <a:cubicBezTo>
                    <a:pt x="736289" y="2720576"/>
                    <a:pt x="191963" y="2311411"/>
                    <a:pt x="67846" y="1672947"/>
                  </a:cubicBezTo>
                  <a:cubicBezTo>
                    <a:pt x="-3678" y="1302700"/>
                    <a:pt x="66269" y="957172"/>
                    <a:pt x="277688" y="645302"/>
                  </a:cubicBezTo>
                  <a:cubicBezTo>
                    <a:pt x="473855" y="354995"/>
                    <a:pt x="744703" y="164613"/>
                    <a:pt x="1086024" y="82044"/>
                  </a:cubicBezTo>
                  <a:cubicBezTo>
                    <a:pt x="1812317" y="-94139"/>
                    <a:pt x="2508107" y="336588"/>
                    <a:pt x="2714267" y="1004504"/>
                  </a:cubicBezTo>
                  <a:cubicBezTo>
                    <a:pt x="2921479" y="1675576"/>
                    <a:pt x="2586995" y="2301945"/>
                    <a:pt x="2116824" y="25770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997051" y="1343703"/>
              <a:ext cx="362530" cy="176719"/>
            </a:xfrm>
            <a:custGeom>
              <a:avLst/>
              <a:gdLst/>
              <a:ahLst/>
              <a:cxnLst/>
              <a:rect l="l" t="t" r="r" b="b"/>
              <a:pathLst>
                <a:path w="362530" h="176719" extrusionOk="0">
                  <a:moveTo>
                    <a:pt x="349210" y="0"/>
                  </a:moveTo>
                  <a:cubicBezTo>
                    <a:pt x="237715" y="526"/>
                    <a:pt x="126220" y="526"/>
                    <a:pt x="14726" y="526"/>
                  </a:cubicBezTo>
                  <a:cubicBezTo>
                    <a:pt x="10518" y="526"/>
                    <a:pt x="6311" y="1052"/>
                    <a:pt x="0" y="1578"/>
                  </a:cubicBezTo>
                  <a:cubicBezTo>
                    <a:pt x="4207" y="14726"/>
                    <a:pt x="8415" y="25244"/>
                    <a:pt x="11044" y="36288"/>
                  </a:cubicBezTo>
                  <a:cubicBezTo>
                    <a:pt x="13148" y="45229"/>
                    <a:pt x="17881" y="47859"/>
                    <a:pt x="26822" y="47859"/>
                  </a:cubicBezTo>
                  <a:cubicBezTo>
                    <a:pt x="57325" y="47859"/>
                    <a:pt x="88354" y="48910"/>
                    <a:pt x="118858" y="49436"/>
                  </a:cubicBezTo>
                  <a:cubicBezTo>
                    <a:pt x="126220" y="49436"/>
                    <a:pt x="129902" y="52066"/>
                    <a:pt x="132531" y="59429"/>
                  </a:cubicBezTo>
                  <a:cubicBezTo>
                    <a:pt x="137265" y="73629"/>
                    <a:pt x="141998" y="88354"/>
                    <a:pt x="147783" y="102028"/>
                  </a:cubicBezTo>
                  <a:cubicBezTo>
                    <a:pt x="165664" y="145153"/>
                    <a:pt x="195116" y="173027"/>
                    <a:pt x="243500" y="176183"/>
                  </a:cubicBezTo>
                  <a:cubicBezTo>
                    <a:pt x="300299" y="180390"/>
                    <a:pt x="346580" y="160405"/>
                    <a:pt x="357624" y="96769"/>
                  </a:cubicBezTo>
                  <a:cubicBezTo>
                    <a:pt x="362358" y="69421"/>
                    <a:pt x="360780" y="41022"/>
                    <a:pt x="362358" y="12622"/>
                  </a:cubicBezTo>
                  <a:cubicBezTo>
                    <a:pt x="363410" y="3156"/>
                    <a:pt x="359728" y="0"/>
                    <a:pt x="349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4" name="Google Shape;1684;p42"/>
          <p:cNvGrpSpPr/>
          <p:nvPr/>
        </p:nvGrpSpPr>
        <p:grpSpPr>
          <a:xfrm>
            <a:off x="6835909" y="406673"/>
            <a:ext cx="5380518" cy="6462088"/>
            <a:chOff x="180930" y="4389723"/>
            <a:chExt cx="1667319" cy="2002476"/>
          </a:xfrm>
        </p:grpSpPr>
        <p:sp>
          <p:nvSpPr>
            <p:cNvPr id="1685" name="Google Shape;1685;p42"/>
            <p:cNvSpPr/>
            <p:nvPr/>
          </p:nvSpPr>
          <p:spPr>
            <a:xfrm>
              <a:off x="353700" y="5451345"/>
              <a:ext cx="1428" cy="952"/>
            </a:xfrm>
            <a:custGeom>
              <a:avLst/>
              <a:gdLst/>
              <a:ahLst/>
              <a:cxnLst/>
              <a:rect l="l" t="t" r="r" b="b"/>
              <a:pathLst>
                <a:path w="1428" h="952" extrusionOk="0">
                  <a:moveTo>
                    <a:pt x="1429" y="953"/>
                  </a:moveTo>
                  <a:cubicBezTo>
                    <a:pt x="953" y="476"/>
                    <a:pt x="476" y="476"/>
                    <a:pt x="0" y="0"/>
                  </a:cubicBezTo>
                  <a:cubicBezTo>
                    <a:pt x="476" y="476"/>
                    <a:pt x="953" y="953"/>
                    <a:pt x="1429" y="953"/>
                  </a:cubicBezTo>
                  <a:close/>
                </a:path>
              </a:pathLst>
            </a:custGeom>
            <a:solidFill>
              <a:schemeClr val="accent6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180930" y="4389723"/>
              <a:ext cx="1667319" cy="2002476"/>
            </a:xfrm>
            <a:custGeom>
              <a:avLst/>
              <a:gdLst/>
              <a:ahLst/>
              <a:cxnLst/>
              <a:rect l="l" t="t" r="r" b="b"/>
              <a:pathLst>
                <a:path w="1667319" h="2002476" extrusionOk="0">
                  <a:moveTo>
                    <a:pt x="1589614" y="380585"/>
                  </a:moveTo>
                  <a:cubicBezTo>
                    <a:pt x="1608188" y="330102"/>
                    <a:pt x="1581518" y="280572"/>
                    <a:pt x="1561039" y="236757"/>
                  </a:cubicBezTo>
                  <a:cubicBezTo>
                    <a:pt x="1558658" y="230090"/>
                    <a:pt x="1560087" y="221993"/>
                    <a:pt x="1552467" y="217707"/>
                  </a:cubicBezTo>
                  <a:cubicBezTo>
                    <a:pt x="1515795" y="156271"/>
                    <a:pt x="1434833" y="151508"/>
                    <a:pt x="1373873" y="171511"/>
                  </a:cubicBezTo>
                  <a:cubicBezTo>
                    <a:pt x="1371015" y="172463"/>
                    <a:pt x="1368158" y="171987"/>
                    <a:pt x="1366253" y="169130"/>
                  </a:cubicBezTo>
                  <a:cubicBezTo>
                    <a:pt x="1365300" y="167701"/>
                    <a:pt x="1364348" y="166748"/>
                    <a:pt x="1362919" y="165796"/>
                  </a:cubicBezTo>
                  <a:cubicBezTo>
                    <a:pt x="1345774" y="144841"/>
                    <a:pt x="1325295" y="130077"/>
                    <a:pt x="1295768" y="131982"/>
                  </a:cubicBezTo>
                  <a:cubicBezTo>
                    <a:pt x="1270050" y="133887"/>
                    <a:pt x="1242904" y="161510"/>
                    <a:pt x="1219091" y="157700"/>
                  </a:cubicBezTo>
                  <a:cubicBezTo>
                    <a:pt x="1180991" y="151985"/>
                    <a:pt x="1169561" y="111980"/>
                    <a:pt x="1139082" y="97216"/>
                  </a:cubicBezTo>
                  <a:cubicBezTo>
                    <a:pt x="1091457" y="74356"/>
                    <a:pt x="1044308" y="49115"/>
                    <a:pt x="994301" y="30541"/>
                  </a:cubicBezTo>
                  <a:cubicBezTo>
                    <a:pt x="943819" y="11491"/>
                    <a:pt x="890955" y="7205"/>
                    <a:pt x="837139" y="2442"/>
                  </a:cubicBezTo>
                  <a:cubicBezTo>
                    <a:pt x="802849" y="61"/>
                    <a:pt x="768083" y="-892"/>
                    <a:pt x="733793" y="1013"/>
                  </a:cubicBezTo>
                  <a:cubicBezTo>
                    <a:pt x="694740" y="2918"/>
                    <a:pt x="655688" y="7205"/>
                    <a:pt x="617111" y="14825"/>
                  </a:cubicBezTo>
                  <a:cubicBezTo>
                    <a:pt x="602348" y="17682"/>
                    <a:pt x="517099" y="28636"/>
                    <a:pt x="518051" y="47686"/>
                  </a:cubicBezTo>
                  <a:cubicBezTo>
                    <a:pt x="518528" y="55306"/>
                    <a:pt x="412800" y="83881"/>
                    <a:pt x="400894" y="89120"/>
                  </a:cubicBezTo>
                  <a:cubicBezTo>
                    <a:pt x="348506" y="112456"/>
                    <a:pt x="281831" y="148651"/>
                    <a:pt x="262781" y="206277"/>
                  </a:cubicBezTo>
                  <a:cubicBezTo>
                    <a:pt x="258495" y="219612"/>
                    <a:pt x="258495" y="235328"/>
                    <a:pt x="253733" y="247711"/>
                  </a:cubicBezTo>
                  <a:cubicBezTo>
                    <a:pt x="249446" y="258665"/>
                    <a:pt x="238969" y="268666"/>
                    <a:pt x="232301" y="278191"/>
                  </a:cubicBezTo>
                  <a:cubicBezTo>
                    <a:pt x="198488" y="323911"/>
                    <a:pt x="172770" y="368679"/>
                    <a:pt x="154196" y="439164"/>
                  </a:cubicBezTo>
                  <a:cubicBezTo>
                    <a:pt x="141338" y="494409"/>
                    <a:pt x="136575" y="549654"/>
                    <a:pt x="144195" y="605851"/>
                  </a:cubicBezTo>
                  <a:cubicBezTo>
                    <a:pt x="149910" y="647761"/>
                    <a:pt x="123240" y="685385"/>
                    <a:pt x="98951" y="714912"/>
                  </a:cubicBezTo>
                  <a:cubicBezTo>
                    <a:pt x="68471" y="752060"/>
                    <a:pt x="41801" y="783492"/>
                    <a:pt x="26085" y="828736"/>
                  </a:cubicBezTo>
                  <a:cubicBezTo>
                    <a:pt x="11321" y="872551"/>
                    <a:pt x="5606" y="913985"/>
                    <a:pt x="1320" y="959705"/>
                  </a:cubicBezTo>
                  <a:cubicBezTo>
                    <a:pt x="-4395" y="1021141"/>
                    <a:pt x="8940" y="1083530"/>
                    <a:pt x="31800" y="1140204"/>
                  </a:cubicBezTo>
                  <a:cubicBezTo>
                    <a:pt x="54660" y="1197830"/>
                    <a:pt x="92284" y="1246884"/>
                    <a:pt x="117049" y="1303081"/>
                  </a:cubicBezTo>
                  <a:cubicBezTo>
                    <a:pt x="132289" y="1336895"/>
                    <a:pt x="158006" y="1360231"/>
                    <a:pt x="192773" y="1374043"/>
                  </a:cubicBezTo>
                  <a:cubicBezTo>
                    <a:pt x="288975" y="1412619"/>
                    <a:pt x="408514" y="1372138"/>
                    <a:pt x="507574" y="1359755"/>
                  </a:cubicBezTo>
                  <a:cubicBezTo>
                    <a:pt x="557104" y="1353564"/>
                    <a:pt x="601395" y="1374995"/>
                    <a:pt x="632351" y="1416905"/>
                  </a:cubicBezTo>
                  <a:cubicBezTo>
                    <a:pt x="655211" y="1447861"/>
                    <a:pt x="671880" y="1482628"/>
                    <a:pt x="682834" y="1519299"/>
                  </a:cubicBezTo>
                  <a:cubicBezTo>
                    <a:pt x="694264" y="1558828"/>
                    <a:pt x="693311" y="1596928"/>
                    <a:pt x="689978" y="1637885"/>
                  </a:cubicBezTo>
                  <a:cubicBezTo>
                    <a:pt x="685691" y="1688368"/>
                    <a:pt x="678071" y="1727071"/>
                    <a:pt x="660450" y="1786475"/>
                  </a:cubicBezTo>
                  <a:cubicBezTo>
                    <a:pt x="642829" y="1845879"/>
                    <a:pt x="601961" y="1956031"/>
                    <a:pt x="584250" y="1994308"/>
                  </a:cubicBezTo>
                  <a:cubicBezTo>
                    <a:pt x="622620" y="2008972"/>
                    <a:pt x="629285" y="1999670"/>
                    <a:pt x="660444" y="1998424"/>
                  </a:cubicBezTo>
                  <a:cubicBezTo>
                    <a:pt x="686162" y="1936987"/>
                    <a:pt x="694740" y="1919349"/>
                    <a:pt x="718076" y="1856960"/>
                  </a:cubicBezTo>
                  <a:cubicBezTo>
                    <a:pt x="721886" y="1846483"/>
                    <a:pt x="725696" y="1836481"/>
                    <a:pt x="729506" y="1826004"/>
                  </a:cubicBezTo>
                  <a:cubicBezTo>
                    <a:pt x="740936" y="1794571"/>
                    <a:pt x="742841" y="1761234"/>
                    <a:pt x="752366" y="1728849"/>
                  </a:cubicBezTo>
                  <a:cubicBezTo>
                    <a:pt x="759986" y="1703608"/>
                    <a:pt x="764749" y="1677414"/>
                    <a:pt x="767130" y="1650744"/>
                  </a:cubicBezTo>
                  <a:cubicBezTo>
                    <a:pt x="772845" y="1594070"/>
                    <a:pt x="768559" y="1535015"/>
                    <a:pt x="749033" y="1481675"/>
                  </a:cubicBezTo>
                  <a:cubicBezTo>
                    <a:pt x="728554" y="1425001"/>
                    <a:pt x="693788" y="1361660"/>
                    <a:pt x="642829" y="1327370"/>
                  </a:cubicBezTo>
                  <a:cubicBezTo>
                    <a:pt x="605681" y="1302129"/>
                    <a:pt x="559961" y="1292604"/>
                    <a:pt x="515194" y="1293080"/>
                  </a:cubicBezTo>
                  <a:cubicBezTo>
                    <a:pt x="475665" y="1293080"/>
                    <a:pt x="438041" y="1302129"/>
                    <a:pt x="398989" y="1307844"/>
                  </a:cubicBezTo>
                  <a:cubicBezTo>
                    <a:pt x="378034" y="1311177"/>
                    <a:pt x="292309" y="1333085"/>
                    <a:pt x="273259" y="1322131"/>
                  </a:cubicBezTo>
                  <a:cubicBezTo>
                    <a:pt x="248494" y="1307368"/>
                    <a:pt x="332790" y="1279745"/>
                    <a:pt x="342315" y="1273077"/>
                  </a:cubicBezTo>
                  <a:cubicBezTo>
                    <a:pt x="369938" y="1254504"/>
                    <a:pt x="397560" y="1235930"/>
                    <a:pt x="423278" y="1214975"/>
                  </a:cubicBezTo>
                  <a:cubicBezTo>
                    <a:pt x="436136" y="1204497"/>
                    <a:pt x="448995" y="1193544"/>
                    <a:pt x="460901" y="1182114"/>
                  </a:cubicBezTo>
                  <a:cubicBezTo>
                    <a:pt x="470903" y="1172589"/>
                    <a:pt x="478999" y="1156396"/>
                    <a:pt x="490429" y="1148776"/>
                  </a:cubicBezTo>
                  <a:cubicBezTo>
                    <a:pt x="530910" y="1125440"/>
                    <a:pt x="583298" y="1116391"/>
                    <a:pt x="628065" y="1102580"/>
                  </a:cubicBezTo>
                  <a:cubicBezTo>
                    <a:pt x="650925" y="1096865"/>
                    <a:pt x="673309" y="1088292"/>
                    <a:pt x="695693" y="1081625"/>
                  </a:cubicBezTo>
                  <a:cubicBezTo>
                    <a:pt x="718553" y="1074481"/>
                    <a:pt x="746175" y="1070195"/>
                    <a:pt x="767130" y="1059241"/>
                  </a:cubicBezTo>
                  <a:cubicBezTo>
                    <a:pt x="779036" y="1053050"/>
                    <a:pt x="788561" y="1042096"/>
                    <a:pt x="771416" y="1034952"/>
                  </a:cubicBezTo>
                  <a:cubicBezTo>
                    <a:pt x="761415" y="1030666"/>
                    <a:pt x="744746" y="1037810"/>
                    <a:pt x="735221" y="1040191"/>
                  </a:cubicBezTo>
                  <a:cubicBezTo>
                    <a:pt x="699503" y="1048764"/>
                    <a:pt x="663308" y="1063051"/>
                    <a:pt x="627113" y="1067338"/>
                  </a:cubicBezTo>
                  <a:cubicBezTo>
                    <a:pt x="585203" y="1071624"/>
                    <a:pt x="546626" y="1076863"/>
                    <a:pt x="505669" y="1086864"/>
                  </a:cubicBezTo>
                  <a:cubicBezTo>
                    <a:pt x="497573" y="1088769"/>
                    <a:pt x="489953" y="1087340"/>
                    <a:pt x="483761" y="1081625"/>
                  </a:cubicBezTo>
                  <a:cubicBezTo>
                    <a:pt x="462330" y="1063051"/>
                    <a:pt x="445661" y="1075910"/>
                    <a:pt x="419468" y="1070195"/>
                  </a:cubicBezTo>
                  <a:cubicBezTo>
                    <a:pt x="388988" y="1063527"/>
                    <a:pt x="396131" y="1028761"/>
                    <a:pt x="394226" y="1004472"/>
                  </a:cubicBezTo>
                  <a:cubicBezTo>
                    <a:pt x="391845" y="971135"/>
                    <a:pt x="389940" y="937797"/>
                    <a:pt x="385178" y="904936"/>
                  </a:cubicBezTo>
                  <a:cubicBezTo>
                    <a:pt x="383273" y="892077"/>
                    <a:pt x="375176" y="873027"/>
                    <a:pt x="385654" y="863026"/>
                  </a:cubicBezTo>
                  <a:cubicBezTo>
                    <a:pt x="394226" y="854454"/>
                    <a:pt x="413753" y="855882"/>
                    <a:pt x="425183" y="853977"/>
                  </a:cubicBezTo>
                  <a:cubicBezTo>
                    <a:pt x="451853" y="848739"/>
                    <a:pt x="483761" y="848262"/>
                    <a:pt x="511384" y="850644"/>
                  </a:cubicBezTo>
                  <a:cubicBezTo>
                    <a:pt x="539959" y="853025"/>
                    <a:pt x="559961" y="851120"/>
                    <a:pt x="588536" y="853025"/>
                  </a:cubicBezTo>
                  <a:cubicBezTo>
                    <a:pt x="612825" y="854930"/>
                    <a:pt x="637114" y="856359"/>
                    <a:pt x="661403" y="855882"/>
                  </a:cubicBezTo>
                  <a:cubicBezTo>
                    <a:pt x="697121" y="855406"/>
                    <a:pt x="749509" y="853025"/>
                    <a:pt x="780941" y="835880"/>
                  </a:cubicBezTo>
                  <a:cubicBezTo>
                    <a:pt x="811421" y="818259"/>
                    <a:pt x="724268" y="827307"/>
                    <a:pt x="703789" y="825402"/>
                  </a:cubicBezTo>
                  <a:cubicBezTo>
                    <a:pt x="697121" y="824450"/>
                    <a:pt x="697598" y="812067"/>
                    <a:pt x="700455" y="803971"/>
                  </a:cubicBezTo>
                  <a:cubicBezTo>
                    <a:pt x="724744" y="736344"/>
                    <a:pt x="781418" y="674431"/>
                    <a:pt x="841901" y="636807"/>
                  </a:cubicBezTo>
                  <a:cubicBezTo>
                    <a:pt x="880954" y="612519"/>
                    <a:pt x="940961" y="601089"/>
                    <a:pt x="976680" y="633950"/>
                  </a:cubicBezTo>
                  <a:cubicBezTo>
                    <a:pt x="1025734" y="679670"/>
                    <a:pt x="1062882" y="774444"/>
                    <a:pt x="1040498" y="843024"/>
                  </a:cubicBezTo>
                  <a:cubicBezTo>
                    <a:pt x="1028591" y="878742"/>
                    <a:pt x="1013351" y="913509"/>
                    <a:pt x="1012399" y="951609"/>
                  </a:cubicBezTo>
                  <a:cubicBezTo>
                    <a:pt x="1010970" y="989232"/>
                    <a:pt x="1021924" y="1028761"/>
                    <a:pt x="1032878" y="1064480"/>
                  </a:cubicBezTo>
                  <a:cubicBezTo>
                    <a:pt x="1051928" y="1124011"/>
                    <a:pt x="1092409" y="1156396"/>
                    <a:pt x="1133843" y="1199735"/>
                  </a:cubicBezTo>
                  <a:cubicBezTo>
                    <a:pt x="1154322" y="1221166"/>
                    <a:pt x="1162894" y="1253551"/>
                    <a:pt x="1172419" y="1281650"/>
                  </a:cubicBezTo>
                  <a:cubicBezTo>
                    <a:pt x="1185754" y="1320702"/>
                    <a:pt x="1192175" y="1346949"/>
                    <a:pt x="1232903" y="1395950"/>
                  </a:cubicBezTo>
                  <a:cubicBezTo>
                    <a:pt x="1273632" y="1444951"/>
                    <a:pt x="1345562" y="1514012"/>
                    <a:pt x="1416790" y="1575656"/>
                  </a:cubicBezTo>
                  <a:cubicBezTo>
                    <a:pt x="1488018" y="1637300"/>
                    <a:pt x="1604059" y="1731376"/>
                    <a:pt x="1660273" y="1765812"/>
                  </a:cubicBezTo>
                  <a:cubicBezTo>
                    <a:pt x="1669261" y="1750071"/>
                    <a:pt x="1669226" y="1735314"/>
                    <a:pt x="1662572" y="1702581"/>
                  </a:cubicBezTo>
                  <a:cubicBezTo>
                    <a:pt x="1582128" y="1637381"/>
                    <a:pt x="1355473" y="1442214"/>
                    <a:pt x="1283862" y="1356898"/>
                  </a:cubicBezTo>
                  <a:cubicBezTo>
                    <a:pt x="1212251" y="1271582"/>
                    <a:pt x="1228616" y="1248789"/>
                    <a:pt x="1232903" y="1190686"/>
                  </a:cubicBezTo>
                  <a:cubicBezTo>
                    <a:pt x="1235284" y="1155444"/>
                    <a:pt x="1248619" y="1121630"/>
                    <a:pt x="1268621" y="1092579"/>
                  </a:cubicBezTo>
                  <a:cubicBezTo>
                    <a:pt x="1288624" y="1064004"/>
                    <a:pt x="1318152" y="1045430"/>
                    <a:pt x="1340535" y="1019236"/>
                  </a:cubicBezTo>
                  <a:cubicBezTo>
                    <a:pt x="1385779" y="965896"/>
                    <a:pt x="1407687" y="898745"/>
                    <a:pt x="1407687" y="829212"/>
                  </a:cubicBezTo>
                  <a:lnTo>
                    <a:pt x="1407687" y="724914"/>
                  </a:lnTo>
                  <a:cubicBezTo>
                    <a:pt x="1407687" y="695862"/>
                    <a:pt x="1440071" y="703006"/>
                    <a:pt x="1461979" y="696339"/>
                  </a:cubicBezTo>
                  <a:cubicBezTo>
                    <a:pt x="1505794" y="683480"/>
                    <a:pt x="1546275" y="652524"/>
                    <a:pt x="1566278" y="611090"/>
                  </a:cubicBezTo>
                  <a:cubicBezTo>
                    <a:pt x="1581042" y="595850"/>
                    <a:pt x="1583423" y="576800"/>
                    <a:pt x="1584852" y="557274"/>
                  </a:cubicBezTo>
                  <a:cubicBezTo>
                    <a:pt x="1587233" y="527746"/>
                    <a:pt x="1584375" y="494885"/>
                    <a:pt x="1580089" y="465834"/>
                  </a:cubicBezTo>
                  <a:cubicBezTo>
                    <a:pt x="1574850" y="432020"/>
                    <a:pt x="1578184" y="411541"/>
                    <a:pt x="1589614" y="380585"/>
                  </a:cubicBezTo>
                  <a:close/>
                  <a:moveTo>
                    <a:pt x="380891" y="1122582"/>
                  </a:moveTo>
                  <a:cubicBezTo>
                    <a:pt x="397084" y="1120201"/>
                    <a:pt x="413276" y="1120201"/>
                    <a:pt x="428993" y="1119725"/>
                  </a:cubicBezTo>
                  <a:cubicBezTo>
                    <a:pt x="436136" y="1119249"/>
                    <a:pt x="437565" y="1122106"/>
                    <a:pt x="434231" y="1128774"/>
                  </a:cubicBezTo>
                  <a:cubicBezTo>
                    <a:pt x="417563" y="1165445"/>
                    <a:pt x="376605" y="1183066"/>
                    <a:pt x="344220" y="1204497"/>
                  </a:cubicBezTo>
                  <a:cubicBezTo>
                    <a:pt x="326123" y="1222595"/>
                    <a:pt x="296595" y="1235930"/>
                    <a:pt x="275164" y="1250218"/>
                  </a:cubicBezTo>
                  <a:cubicBezTo>
                    <a:pt x="253256" y="1264505"/>
                    <a:pt x="231349" y="1279745"/>
                    <a:pt x="208965" y="1293080"/>
                  </a:cubicBezTo>
                  <a:cubicBezTo>
                    <a:pt x="195154" y="1301176"/>
                    <a:pt x="178009" y="1305463"/>
                    <a:pt x="164674" y="1293556"/>
                  </a:cubicBezTo>
                  <a:cubicBezTo>
                    <a:pt x="157530" y="1287365"/>
                    <a:pt x="152768" y="1278316"/>
                    <a:pt x="148005" y="1269744"/>
                  </a:cubicBezTo>
                  <a:cubicBezTo>
                    <a:pt x="124669" y="1225929"/>
                    <a:pt x="103238" y="1180685"/>
                    <a:pt x="77996" y="1137822"/>
                  </a:cubicBezTo>
                  <a:cubicBezTo>
                    <a:pt x="73234" y="1129726"/>
                    <a:pt x="75615" y="1125916"/>
                    <a:pt x="83711" y="1123059"/>
                  </a:cubicBezTo>
                  <a:lnTo>
                    <a:pt x="159435" y="1095436"/>
                  </a:lnTo>
                  <a:lnTo>
                    <a:pt x="176580" y="1089721"/>
                  </a:lnTo>
                  <a:lnTo>
                    <a:pt x="241826" y="1065432"/>
                  </a:lnTo>
                  <a:cubicBezTo>
                    <a:pt x="247541" y="1063051"/>
                    <a:pt x="253256" y="1060670"/>
                    <a:pt x="258971" y="1058765"/>
                  </a:cubicBezTo>
                  <a:cubicBezTo>
                    <a:pt x="262781" y="1057336"/>
                    <a:pt x="265163" y="1054955"/>
                    <a:pt x="264210" y="1050192"/>
                  </a:cubicBezTo>
                  <a:cubicBezTo>
                    <a:pt x="260400" y="1034476"/>
                    <a:pt x="113715" y="1076386"/>
                    <a:pt x="94189" y="1078767"/>
                  </a:cubicBezTo>
                  <a:cubicBezTo>
                    <a:pt x="69900" y="1081625"/>
                    <a:pt x="59899" y="1068290"/>
                    <a:pt x="56089" y="1046382"/>
                  </a:cubicBezTo>
                  <a:cubicBezTo>
                    <a:pt x="53231" y="1029237"/>
                    <a:pt x="45135" y="993042"/>
                    <a:pt x="64661" y="985899"/>
                  </a:cubicBezTo>
                  <a:cubicBezTo>
                    <a:pt x="95141" y="973992"/>
                    <a:pt x="120383" y="977802"/>
                    <a:pt x="160864" y="977802"/>
                  </a:cubicBezTo>
                  <a:cubicBezTo>
                    <a:pt x="168960" y="977802"/>
                    <a:pt x="255161" y="978755"/>
                    <a:pt x="256590" y="973040"/>
                  </a:cubicBezTo>
                  <a:cubicBezTo>
                    <a:pt x="258971" y="961134"/>
                    <a:pt x="252780" y="957800"/>
                    <a:pt x="242303" y="957800"/>
                  </a:cubicBezTo>
                  <a:lnTo>
                    <a:pt x="58470" y="957324"/>
                  </a:lnTo>
                  <a:cubicBezTo>
                    <a:pt x="51802" y="956847"/>
                    <a:pt x="53231" y="952085"/>
                    <a:pt x="53707" y="948275"/>
                  </a:cubicBezTo>
                  <a:cubicBezTo>
                    <a:pt x="59899" y="915414"/>
                    <a:pt x="66566" y="883029"/>
                    <a:pt x="73710" y="850644"/>
                  </a:cubicBezTo>
                  <a:cubicBezTo>
                    <a:pt x="79425" y="824926"/>
                    <a:pt x="88950" y="803971"/>
                    <a:pt x="118477" y="802066"/>
                  </a:cubicBezTo>
                  <a:cubicBezTo>
                    <a:pt x="178009" y="797780"/>
                    <a:pt x="241826" y="793494"/>
                    <a:pt x="301358" y="800637"/>
                  </a:cubicBezTo>
                  <a:cubicBezTo>
                    <a:pt x="317550" y="802542"/>
                    <a:pt x="334695" y="815401"/>
                    <a:pt x="338029" y="831117"/>
                  </a:cubicBezTo>
                  <a:cubicBezTo>
                    <a:pt x="348983" y="883505"/>
                    <a:pt x="346601" y="944941"/>
                    <a:pt x="351364" y="998281"/>
                  </a:cubicBezTo>
                  <a:cubicBezTo>
                    <a:pt x="352316" y="1022570"/>
                    <a:pt x="346601" y="1128297"/>
                    <a:pt x="380891" y="1122582"/>
                  </a:cubicBezTo>
                  <a:close/>
                  <a:moveTo>
                    <a:pt x="602348" y="816830"/>
                  </a:moveTo>
                  <a:cubicBezTo>
                    <a:pt x="576154" y="815401"/>
                    <a:pt x="477570" y="814449"/>
                    <a:pt x="451376" y="816830"/>
                  </a:cubicBezTo>
                  <a:cubicBezTo>
                    <a:pt x="433755" y="818735"/>
                    <a:pt x="416610" y="813972"/>
                    <a:pt x="400894" y="800637"/>
                  </a:cubicBezTo>
                  <a:cubicBezTo>
                    <a:pt x="374700" y="778730"/>
                    <a:pt x="372319" y="762061"/>
                    <a:pt x="334695" y="760156"/>
                  </a:cubicBezTo>
                  <a:cubicBezTo>
                    <a:pt x="292309" y="757775"/>
                    <a:pt x="250399" y="759680"/>
                    <a:pt x="208013" y="759680"/>
                  </a:cubicBezTo>
                  <a:cubicBezTo>
                    <a:pt x="198964" y="759680"/>
                    <a:pt x="165626" y="765395"/>
                    <a:pt x="160388" y="757299"/>
                  </a:cubicBezTo>
                  <a:cubicBezTo>
                    <a:pt x="157530" y="753012"/>
                    <a:pt x="158483" y="747774"/>
                    <a:pt x="160388" y="743487"/>
                  </a:cubicBezTo>
                  <a:cubicBezTo>
                    <a:pt x="162769" y="739201"/>
                    <a:pt x="166103" y="735867"/>
                    <a:pt x="169436" y="732057"/>
                  </a:cubicBezTo>
                  <a:cubicBezTo>
                    <a:pt x="207060" y="693481"/>
                    <a:pt x="216109" y="647285"/>
                    <a:pt x="216109" y="595850"/>
                  </a:cubicBezTo>
                  <a:cubicBezTo>
                    <a:pt x="191344" y="481074"/>
                    <a:pt x="240874" y="365821"/>
                    <a:pt x="318026" y="282477"/>
                  </a:cubicBezTo>
                  <a:cubicBezTo>
                    <a:pt x="339934" y="258665"/>
                    <a:pt x="365175" y="258188"/>
                    <a:pt x="386130" y="282477"/>
                  </a:cubicBezTo>
                  <a:cubicBezTo>
                    <a:pt x="406609" y="306290"/>
                    <a:pt x="424230" y="332007"/>
                    <a:pt x="435660" y="361535"/>
                  </a:cubicBezTo>
                  <a:cubicBezTo>
                    <a:pt x="447566" y="393920"/>
                    <a:pt x="458520" y="426781"/>
                    <a:pt x="472808" y="458214"/>
                  </a:cubicBezTo>
                  <a:cubicBezTo>
                    <a:pt x="494239" y="494885"/>
                    <a:pt x="526148" y="523936"/>
                    <a:pt x="556151" y="553464"/>
                  </a:cubicBezTo>
                  <a:cubicBezTo>
                    <a:pt x="587584" y="584420"/>
                    <a:pt x="588060" y="621567"/>
                    <a:pt x="593775" y="663001"/>
                  </a:cubicBezTo>
                  <a:cubicBezTo>
                    <a:pt x="598538" y="694910"/>
                    <a:pt x="602824" y="726819"/>
                    <a:pt x="607586" y="759204"/>
                  </a:cubicBezTo>
                  <a:cubicBezTo>
                    <a:pt x="609491" y="773015"/>
                    <a:pt x="626636" y="818259"/>
                    <a:pt x="602348" y="816830"/>
                  </a:cubicBezTo>
                  <a:close/>
                </a:path>
              </a:pathLst>
            </a:custGeom>
            <a:solidFill>
              <a:schemeClr val="accent6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7" name="Google Shape;1687;p42"/>
          <p:cNvSpPr txBox="1"/>
          <p:nvPr/>
        </p:nvSpPr>
        <p:spPr>
          <a:xfrm>
            <a:off x="710934" y="694592"/>
            <a:ext cx="3785600" cy="18756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595959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Column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1688" name="Google Shape;1688;p42"/>
          <p:cNvSpPr txBox="1"/>
          <p:nvPr/>
        </p:nvSpPr>
        <p:spPr>
          <a:xfrm>
            <a:off x="1091706" y="2959502"/>
            <a:ext cx="14324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Columns Infographic Simple  Portfolio Designed </a:t>
            </a:r>
            <a:endParaRPr/>
          </a:p>
        </p:txBody>
      </p:sp>
      <p:sp>
        <p:nvSpPr>
          <p:cNvPr id="1689" name="Google Shape;1689;p42"/>
          <p:cNvSpPr/>
          <p:nvPr/>
        </p:nvSpPr>
        <p:spPr>
          <a:xfrm rot="-5400000">
            <a:off x="871541" y="2781302"/>
            <a:ext cx="1625333" cy="1679841"/>
          </a:xfrm>
          <a:prstGeom prst="wedgeRoundRectCallout">
            <a:avLst>
              <a:gd name="adj1" fmla="val -39734"/>
              <a:gd name="adj2" fmla="val 78523"/>
              <a:gd name="adj3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0" name="Google Shape;1690;p42"/>
          <p:cNvGrpSpPr/>
          <p:nvPr/>
        </p:nvGrpSpPr>
        <p:grpSpPr>
          <a:xfrm>
            <a:off x="8506802" y="827407"/>
            <a:ext cx="3186744" cy="5419802"/>
            <a:chOff x="4871865" y="1777141"/>
            <a:chExt cx="3630109" cy="5419802"/>
          </a:xfrm>
        </p:grpSpPr>
        <p:sp>
          <p:nvSpPr>
            <p:cNvPr id="1691" name="Google Shape;1691;p42"/>
            <p:cNvSpPr txBox="1"/>
            <p:nvPr/>
          </p:nvSpPr>
          <p:spPr>
            <a:xfrm>
              <a:off x="4871866" y="2118630"/>
              <a:ext cx="3630108" cy="5078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692" name="Google Shape;1692;p42"/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B 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3" name="Google Shape;1693;p42"/>
          <p:cNvGrpSpPr/>
          <p:nvPr/>
        </p:nvGrpSpPr>
        <p:grpSpPr>
          <a:xfrm>
            <a:off x="4863504" y="832545"/>
            <a:ext cx="3186743" cy="5414664"/>
            <a:chOff x="822207" y="1777142"/>
            <a:chExt cx="3630108" cy="5414664"/>
          </a:xfrm>
        </p:grpSpPr>
        <p:sp>
          <p:nvSpPr>
            <p:cNvPr id="1694" name="Google Shape;1694;p42"/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A 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2"/>
            <p:cNvSpPr txBox="1"/>
            <p:nvPr/>
          </p:nvSpPr>
          <p:spPr>
            <a:xfrm>
              <a:off x="822207" y="2113493"/>
              <a:ext cx="3630108" cy="5078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43"/>
          <p:cNvSpPr txBox="1"/>
          <p:nvPr/>
        </p:nvSpPr>
        <p:spPr>
          <a:xfrm>
            <a:off x="0" y="4795754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43"/>
          <p:cNvSpPr txBox="1"/>
          <p:nvPr/>
        </p:nvSpPr>
        <p:spPr>
          <a:xfrm>
            <a:off x="50" y="5735085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the Subtitle of Your Presentation</a:t>
            </a: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2" name="Google Shape;1702;p43"/>
          <p:cNvGrpSpPr/>
          <p:nvPr/>
        </p:nvGrpSpPr>
        <p:grpSpPr>
          <a:xfrm rot="-900000">
            <a:off x="3830598" y="1878645"/>
            <a:ext cx="4529783" cy="1891471"/>
            <a:chOff x="-59" y="881022"/>
            <a:chExt cx="12190769" cy="5090415"/>
          </a:xfrm>
        </p:grpSpPr>
        <p:grpSp>
          <p:nvGrpSpPr>
            <p:cNvPr id="1703" name="Google Shape;1703;p43"/>
            <p:cNvGrpSpPr/>
            <p:nvPr/>
          </p:nvGrpSpPr>
          <p:grpSpPr>
            <a:xfrm>
              <a:off x="163930" y="2477033"/>
              <a:ext cx="3248496" cy="1898770"/>
              <a:chOff x="163930" y="2477033"/>
              <a:chExt cx="3248496" cy="1898770"/>
            </a:xfrm>
          </p:grpSpPr>
          <p:sp>
            <p:nvSpPr>
              <p:cNvPr id="1704" name="Google Shape;1704;p43"/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/>
                <a:ahLst/>
                <a:cxnLst/>
                <a:rect l="l" t="t" r="r" b="b"/>
                <a:pathLst>
                  <a:path w="956990" h="118674" extrusionOk="0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43"/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/>
                <a:ahLst/>
                <a:cxnLst/>
                <a:rect l="l" t="t" r="r" b="b"/>
                <a:pathLst>
                  <a:path w="1007831" h="115323" extrusionOk="0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43"/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/>
                <a:ahLst/>
                <a:cxnLst/>
                <a:rect l="l" t="t" r="r" b="b"/>
                <a:pathLst>
                  <a:path w="38852" h="21334" extrusionOk="0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43"/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/>
                <a:ahLst/>
                <a:cxnLst/>
                <a:rect l="l" t="t" r="r" b="b"/>
                <a:pathLst>
                  <a:path w="3245201" h="1895746" extrusionOk="0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8" name="Google Shape;1708;p43"/>
            <p:cNvGrpSpPr/>
            <p:nvPr/>
          </p:nvGrpSpPr>
          <p:grpSpPr>
            <a:xfrm>
              <a:off x="996210" y="2831708"/>
              <a:ext cx="4225872" cy="1205694"/>
              <a:chOff x="996210" y="2831708"/>
              <a:chExt cx="4225872" cy="1205694"/>
            </a:xfrm>
          </p:grpSpPr>
          <p:sp>
            <p:nvSpPr>
              <p:cNvPr id="1709" name="Google Shape;1709;p43"/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/>
                <a:ahLst/>
                <a:cxnLst/>
                <a:rect l="l" t="t" r="r" b="b"/>
                <a:pathLst>
                  <a:path w="1067610" h="1205694" extrusionOk="0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43"/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/>
                <a:ahLst/>
                <a:cxnLst/>
                <a:rect l="l" t="t" r="r" b="b"/>
                <a:pathLst>
                  <a:path w="1095907" h="1192580" extrusionOk="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43"/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/>
                <a:ahLst/>
                <a:cxnLst/>
                <a:rect l="l" t="t" r="r" b="b"/>
                <a:pathLst>
                  <a:path w="1039905" h="1172347" extrusionOk="0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43"/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/>
                <a:ahLst/>
                <a:cxnLst/>
                <a:rect l="l" t="t" r="r" b="b"/>
                <a:pathLst>
                  <a:path w="779241" h="1150150" extrusionOk="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3" name="Google Shape;1713;p43"/>
            <p:cNvGrpSpPr/>
            <p:nvPr/>
          </p:nvGrpSpPr>
          <p:grpSpPr>
            <a:xfrm>
              <a:off x="4288437" y="881022"/>
              <a:ext cx="3599327" cy="805748"/>
              <a:chOff x="4288437" y="881022"/>
              <a:chExt cx="3599327" cy="805748"/>
            </a:xfrm>
          </p:grpSpPr>
          <p:sp>
            <p:nvSpPr>
              <p:cNvPr id="1714" name="Google Shape;1714;p43"/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/>
                <a:ahLst/>
                <a:cxnLst/>
                <a:rect l="l" t="t" r="r" b="b"/>
                <a:pathLst>
                  <a:path w="845144" h="446119" extrusionOk="0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43"/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/>
                <a:ahLst/>
                <a:cxnLst/>
                <a:rect l="l" t="t" r="r" b="b"/>
                <a:pathLst>
                  <a:path w="3599327" h="805748" extrusionOk="0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43"/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/>
                <a:ahLst/>
                <a:cxnLst/>
                <a:rect l="l" t="t" r="r" b="b"/>
                <a:pathLst>
                  <a:path w="2097425" h="553456" extrusionOk="0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7" name="Google Shape;1717;p43"/>
            <p:cNvGrpSpPr/>
            <p:nvPr/>
          </p:nvGrpSpPr>
          <p:grpSpPr>
            <a:xfrm>
              <a:off x="-59" y="2352663"/>
              <a:ext cx="3411085" cy="2148287"/>
              <a:chOff x="-59" y="2352663"/>
              <a:chExt cx="3411085" cy="2148287"/>
            </a:xfrm>
          </p:grpSpPr>
          <p:sp>
            <p:nvSpPr>
              <p:cNvPr id="1718" name="Google Shape;1718;p43"/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/>
                <a:ahLst/>
                <a:cxnLst/>
                <a:rect l="l" t="t" r="r" b="b"/>
                <a:pathLst>
                  <a:path w="302207" h="94886" extrusionOk="0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43"/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/>
                <a:ahLst/>
                <a:cxnLst/>
                <a:rect l="l" t="t" r="r" b="b"/>
                <a:pathLst>
                  <a:path w="91129" h="97888" extrusionOk="0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43"/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/>
                <a:ahLst/>
                <a:cxnLst/>
                <a:rect l="l" t="t" r="r" b="b"/>
                <a:pathLst>
                  <a:path w="30161" h="18833" extrusionOk="0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43"/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/>
                <a:ahLst/>
                <a:cxnLst/>
                <a:rect l="l" t="t" r="r" b="b"/>
                <a:pathLst>
                  <a:path w="695546" h="97613" extrusionOk="0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43"/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/>
                <a:ahLst/>
                <a:cxnLst/>
                <a:rect l="l" t="t" r="r" b="b"/>
                <a:pathLst>
                  <a:path w="719224" h="95642" extrusionOk="0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43"/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/>
                <a:ahLst/>
                <a:cxnLst/>
                <a:rect l="l" t="t" r="r" b="b"/>
                <a:pathLst>
                  <a:path w="630123" h="99537" extrusionOk="0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43"/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/>
                <a:ahLst/>
                <a:cxnLst/>
                <a:rect l="l" t="t" r="r" b="b"/>
                <a:pathLst>
                  <a:path w="188309" h="97816" extrusionOk="0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43"/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/>
                <a:ahLst/>
                <a:cxnLst/>
                <a:rect l="l" t="t" r="r" b="b"/>
                <a:pathLst>
                  <a:path w="30368" h="18060" extrusionOk="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43"/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740" extrusionOk="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43"/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53030" h="60825" extrusionOk="0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43"/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/>
                <a:ahLst/>
                <a:cxnLst/>
                <a:rect l="l" t="t" r="r" b="b"/>
                <a:pathLst>
                  <a:path w="667482" h="129488" extrusionOk="0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43"/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/>
                <a:ahLst/>
                <a:cxnLst/>
                <a:rect l="l" t="t" r="r" b="b"/>
                <a:pathLst>
                  <a:path w="3387122" h="1986929" extrusionOk="0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43"/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/>
                <a:ahLst/>
                <a:cxnLst/>
                <a:rect l="l" t="t" r="r" b="b"/>
                <a:pathLst>
                  <a:path w="28969" h="38516" extrusionOk="0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1" name="Google Shape;1731;p43"/>
            <p:cNvSpPr/>
            <p:nvPr/>
          </p:nvSpPr>
          <p:spPr>
            <a:xfrm>
              <a:off x="5650790" y="3431962"/>
              <a:ext cx="597201" cy="200050"/>
            </a:xfrm>
            <a:custGeom>
              <a:avLst/>
              <a:gdLst/>
              <a:ahLst/>
              <a:cxnLst/>
              <a:rect l="l" t="t" r="r" b="b"/>
              <a:pathLst>
                <a:path w="597201" h="200050" extrusionOk="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2" name="Google Shape;1732;p43"/>
            <p:cNvGrpSpPr/>
            <p:nvPr/>
          </p:nvGrpSpPr>
          <p:grpSpPr>
            <a:xfrm>
              <a:off x="4252385" y="5163428"/>
              <a:ext cx="3667970" cy="808009"/>
              <a:chOff x="4252385" y="5163428"/>
              <a:chExt cx="3667970" cy="808009"/>
            </a:xfrm>
          </p:grpSpPr>
          <p:sp>
            <p:nvSpPr>
              <p:cNvPr id="1733" name="Google Shape;1733;p43"/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/>
                <a:ahLst/>
                <a:cxnLst/>
                <a:rect l="l" t="t" r="r" b="b"/>
                <a:pathLst>
                  <a:path w="603766" h="332021" extrusionOk="0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43"/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24142" extrusionOk="0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43"/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/>
                <a:ahLst/>
                <a:cxnLst/>
                <a:rect l="l" t="t" r="r" b="b"/>
                <a:pathLst>
                  <a:path w="572565" h="429608" extrusionOk="0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43"/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/>
                <a:ahLst/>
                <a:cxnLst/>
                <a:rect l="l" t="t" r="r" b="b"/>
                <a:pathLst>
                  <a:path w="3142810" h="808009" extrusionOk="0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43"/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/>
                <a:ahLst/>
                <a:cxnLst/>
                <a:rect l="l" t="t" r="r" b="b"/>
                <a:pathLst>
                  <a:path w="2270923" h="556637" extrusionOk="0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8" name="Google Shape;1738;p43"/>
            <p:cNvGrpSpPr/>
            <p:nvPr/>
          </p:nvGrpSpPr>
          <p:grpSpPr>
            <a:xfrm>
              <a:off x="8778522" y="2352659"/>
              <a:ext cx="3412188" cy="2147591"/>
              <a:chOff x="8778522" y="2352659"/>
              <a:chExt cx="3412188" cy="2147591"/>
            </a:xfrm>
          </p:grpSpPr>
          <p:sp>
            <p:nvSpPr>
              <p:cNvPr id="1739" name="Google Shape;1739;p43"/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/>
                <a:ahLst/>
                <a:cxnLst/>
                <a:rect l="l" t="t" r="r" b="b"/>
                <a:pathLst>
                  <a:path w="942423" h="99371" extrusionOk="0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43"/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/>
                <a:ahLst/>
                <a:cxnLst/>
                <a:rect l="l" t="t" r="r" b="b"/>
                <a:pathLst>
                  <a:path w="806850" h="98919" extrusionOk="0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43"/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/>
                <a:ahLst/>
                <a:cxnLst/>
                <a:rect l="l" t="t" r="r" b="b"/>
                <a:pathLst>
                  <a:path w="422618" h="98654" extrusionOk="0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43"/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/>
                <a:ahLst/>
                <a:cxnLst/>
                <a:rect l="l" t="t" r="r" b="b"/>
                <a:pathLst>
                  <a:path w="70974" h="50145" extrusionOk="0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43"/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/>
                <a:ahLst/>
                <a:cxnLst/>
                <a:rect l="l" t="t" r="r" b="b"/>
                <a:pathLst>
                  <a:path w="61108" h="32614" extrusionOk="0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43"/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/>
                <a:ahLst/>
                <a:cxnLst/>
                <a:rect l="l" t="t" r="r" b="b"/>
                <a:pathLst>
                  <a:path w="54812" h="23939" extrusionOk="0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43"/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/>
                <a:ahLst/>
                <a:cxnLst/>
                <a:rect l="l" t="t" r="r" b="b"/>
                <a:pathLst>
                  <a:path w="28567" h="26031" extrusionOk="0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43"/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/>
                <a:ahLst/>
                <a:cxnLst/>
                <a:rect l="l" t="t" r="r" b="b"/>
                <a:pathLst>
                  <a:path w="594810" h="97389" extrusionOk="0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43"/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/>
                <a:ahLst/>
                <a:cxnLst/>
                <a:rect l="l" t="t" r="r" b="b"/>
                <a:pathLst>
                  <a:path w="272083" h="99724" extrusionOk="0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43"/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/>
                <a:ahLst/>
                <a:cxnLst/>
                <a:rect l="l" t="t" r="r" b="b"/>
                <a:pathLst>
                  <a:path w="77876" h="97260" extrusionOk="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43"/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/>
                <a:ahLst/>
                <a:cxnLst/>
                <a:rect l="l" t="t" r="r" b="b"/>
                <a:pathLst>
                  <a:path w="2430037" h="263179" extrusionOk="0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43"/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/>
                <a:ahLst/>
                <a:cxnLst/>
                <a:rect l="l" t="t" r="r" b="b"/>
                <a:pathLst>
                  <a:path w="1145228" h="1950567" extrusionOk="0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1" name="Google Shape;1751;p43"/>
            <p:cNvGrpSpPr/>
            <p:nvPr/>
          </p:nvGrpSpPr>
          <p:grpSpPr>
            <a:xfrm>
              <a:off x="8777801" y="2476826"/>
              <a:ext cx="3249206" cy="1896531"/>
              <a:chOff x="8777801" y="2476826"/>
              <a:chExt cx="3249206" cy="1896531"/>
            </a:xfrm>
          </p:grpSpPr>
          <p:sp>
            <p:nvSpPr>
              <p:cNvPr id="1752" name="Google Shape;1752;p43"/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/>
                <a:ahLst/>
                <a:cxnLst/>
                <a:rect l="l" t="t" r="r" b="b"/>
                <a:pathLst>
                  <a:path w="2799172" h="1890011" extrusionOk="0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43"/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/>
                <a:ahLst/>
                <a:cxnLst/>
                <a:rect l="l" t="t" r="r" b="b"/>
                <a:pathLst>
                  <a:path w="439777" h="120613" extrusionOk="0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43"/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/>
                <a:ahLst/>
                <a:cxnLst/>
                <a:rect l="l" t="t" r="r" b="b"/>
                <a:pathLst>
                  <a:path w="1311047" h="116639" extrusionOk="0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43"/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/>
                <a:ahLst/>
                <a:cxnLst/>
                <a:rect l="l" t="t" r="r" b="b"/>
                <a:pathLst>
                  <a:path w="984505" h="114810" extrusionOk="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43"/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/>
                <a:ahLst/>
                <a:cxnLst/>
                <a:rect l="l" t="t" r="r" b="b"/>
                <a:pathLst>
                  <a:path w="575077" h="117064" extrusionOk="0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7" name="Google Shape;1757;p43"/>
            <p:cNvGrpSpPr/>
            <p:nvPr/>
          </p:nvGrpSpPr>
          <p:grpSpPr>
            <a:xfrm>
              <a:off x="6678934" y="2834165"/>
              <a:ext cx="4639882" cy="1194517"/>
              <a:chOff x="6678934" y="2834165"/>
              <a:chExt cx="4639882" cy="1194517"/>
            </a:xfrm>
          </p:grpSpPr>
          <p:sp>
            <p:nvSpPr>
              <p:cNvPr id="1758" name="Google Shape;1758;p43"/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/>
                <a:ahLst/>
                <a:cxnLst/>
                <a:rect l="l" t="t" r="r" b="b"/>
                <a:pathLst>
                  <a:path w="1131085" h="1194517" extrusionOk="0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43"/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/>
                <a:ahLst/>
                <a:cxnLst/>
                <a:rect l="l" t="t" r="r" b="b"/>
                <a:pathLst>
                  <a:path w="1048096" h="962304" extrusionOk="0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43"/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/>
                <a:ahLst/>
                <a:cxnLst/>
                <a:rect l="l" t="t" r="r" b="b"/>
                <a:pathLst>
                  <a:path w="1221980" h="1148134" extrusionOk="0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43"/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/>
                <a:ahLst/>
                <a:cxnLst/>
                <a:rect l="l" t="t" r="r" b="b"/>
                <a:pathLst>
                  <a:path w="1047796" h="976649" extrusionOk="0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6" name="Google Shape;1766;p44"/>
          <p:cNvGrpSpPr/>
          <p:nvPr/>
        </p:nvGrpSpPr>
        <p:grpSpPr>
          <a:xfrm>
            <a:off x="8380769" y="2199354"/>
            <a:ext cx="2112220" cy="4686489"/>
            <a:chOff x="885602" y="339508"/>
            <a:chExt cx="2937911" cy="6518491"/>
          </a:xfrm>
        </p:grpSpPr>
        <p:sp>
          <p:nvSpPr>
            <p:cNvPr id="1767" name="Google Shape;1767;p44"/>
            <p:cNvSpPr/>
            <p:nvPr/>
          </p:nvSpPr>
          <p:spPr>
            <a:xfrm>
              <a:off x="885602" y="339508"/>
              <a:ext cx="2937911" cy="6518491"/>
            </a:xfrm>
            <a:custGeom>
              <a:avLst/>
              <a:gdLst/>
              <a:ahLst/>
              <a:cxnLst/>
              <a:rect l="l" t="t" r="r" b="b"/>
              <a:pathLst>
                <a:path w="2937911" h="6518491" extrusionOk="0">
                  <a:moveTo>
                    <a:pt x="1956446" y="2394"/>
                  </a:moveTo>
                  <a:cubicBezTo>
                    <a:pt x="1987083" y="7925"/>
                    <a:pt x="2014315" y="23244"/>
                    <a:pt x="2038144" y="50476"/>
                  </a:cubicBezTo>
                  <a:cubicBezTo>
                    <a:pt x="2061976" y="81118"/>
                    <a:pt x="2096019" y="81118"/>
                    <a:pt x="2123253" y="104945"/>
                  </a:cubicBezTo>
                  <a:cubicBezTo>
                    <a:pt x="2096019" y="138988"/>
                    <a:pt x="2065376" y="166220"/>
                    <a:pt x="2075590" y="220687"/>
                  </a:cubicBezTo>
                  <a:cubicBezTo>
                    <a:pt x="2092615" y="333025"/>
                    <a:pt x="2068784" y="452172"/>
                    <a:pt x="2143676" y="550893"/>
                  </a:cubicBezTo>
                  <a:cubicBezTo>
                    <a:pt x="2147082" y="557702"/>
                    <a:pt x="2150485" y="578128"/>
                    <a:pt x="2147082" y="584936"/>
                  </a:cubicBezTo>
                  <a:cubicBezTo>
                    <a:pt x="2099422" y="670040"/>
                    <a:pt x="2150485" y="727912"/>
                    <a:pt x="2194742" y="789187"/>
                  </a:cubicBezTo>
                  <a:cubicBezTo>
                    <a:pt x="2221974" y="826631"/>
                    <a:pt x="2249208" y="884505"/>
                    <a:pt x="2201546" y="918546"/>
                  </a:cubicBezTo>
                  <a:cubicBezTo>
                    <a:pt x="2082401" y="986630"/>
                    <a:pt x="2085805" y="1102371"/>
                    <a:pt x="2078998" y="1211306"/>
                  </a:cubicBezTo>
                  <a:cubicBezTo>
                    <a:pt x="2068784" y="1330451"/>
                    <a:pt x="2065376" y="1344068"/>
                    <a:pt x="1949635" y="1350877"/>
                  </a:cubicBezTo>
                  <a:cubicBezTo>
                    <a:pt x="1925808" y="1354282"/>
                    <a:pt x="1901977" y="1350877"/>
                    <a:pt x="1881553" y="1357686"/>
                  </a:cubicBezTo>
                  <a:cubicBezTo>
                    <a:pt x="1849212" y="1366196"/>
                    <a:pt x="1816875" y="1376407"/>
                    <a:pt x="1790916" y="1394281"/>
                  </a:cubicBezTo>
                  <a:lnTo>
                    <a:pt x="1789174" y="1396021"/>
                  </a:lnTo>
                  <a:lnTo>
                    <a:pt x="1785923" y="1440796"/>
                  </a:lnTo>
                  <a:lnTo>
                    <a:pt x="1809782" y="1538316"/>
                  </a:lnTo>
                  <a:lnTo>
                    <a:pt x="1854088" y="1603331"/>
                  </a:lnTo>
                  <a:lnTo>
                    <a:pt x="1915437" y="1657508"/>
                  </a:lnTo>
                  <a:lnTo>
                    <a:pt x="1997234" y="1697240"/>
                  </a:lnTo>
                  <a:lnTo>
                    <a:pt x="2089257" y="1729747"/>
                  </a:lnTo>
                  <a:lnTo>
                    <a:pt x="2194913" y="1762255"/>
                  </a:lnTo>
                  <a:lnTo>
                    <a:pt x="2300568" y="1787536"/>
                  </a:lnTo>
                  <a:lnTo>
                    <a:pt x="2406224" y="1820044"/>
                  </a:lnTo>
                  <a:lnTo>
                    <a:pt x="2511881" y="1852551"/>
                  </a:lnTo>
                  <a:lnTo>
                    <a:pt x="2597086" y="1899506"/>
                  </a:lnTo>
                  <a:lnTo>
                    <a:pt x="2678884" y="1957295"/>
                  </a:lnTo>
                  <a:lnTo>
                    <a:pt x="2733418" y="2029534"/>
                  </a:lnTo>
                  <a:lnTo>
                    <a:pt x="2791357" y="2148726"/>
                  </a:lnTo>
                  <a:lnTo>
                    <a:pt x="2832256" y="2293201"/>
                  </a:lnTo>
                  <a:lnTo>
                    <a:pt x="2862929" y="2455737"/>
                  </a:lnTo>
                  <a:lnTo>
                    <a:pt x="2883380" y="2629108"/>
                  </a:lnTo>
                  <a:lnTo>
                    <a:pt x="2897012" y="2816927"/>
                  </a:lnTo>
                  <a:lnTo>
                    <a:pt x="2900420" y="3001133"/>
                  </a:lnTo>
                  <a:lnTo>
                    <a:pt x="2900420" y="3185340"/>
                  </a:lnTo>
                  <a:lnTo>
                    <a:pt x="2900420" y="3362323"/>
                  </a:lnTo>
                  <a:lnTo>
                    <a:pt x="2900420" y="3535694"/>
                  </a:lnTo>
                  <a:lnTo>
                    <a:pt x="2937911" y="4091924"/>
                  </a:lnTo>
                  <a:lnTo>
                    <a:pt x="2897012" y="4453114"/>
                  </a:lnTo>
                  <a:lnTo>
                    <a:pt x="2876562" y="4821528"/>
                  </a:lnTo>
                  <a:cubicBezTo>
                    <a:pt x="2878834" y="4939517"/>
                    <a:pt x="2881108" y="5057505"/>
                    <a:pt x="2883380" y="5175494"/>
                  </a:cubicBezTo>
                  <a:lnTo>
                    <a:pt x="2907238" y="5525848"/>
                  </a:lnTo>
                  <a:lnTo>
                    <a:pt x="2937911" y="5858142"/>
                  </a:lnTo>
                  <a:lnTo>
                    <a:pt x="2937911" y="5977334"/>
                  </a:lnTo>
                  <a:lnTo>
                    <a:pt x="2907238" y="6074854"/>
                  </a:lnTo>
                  <a:lnTo>
                    <a:pt x="2859521" y="6168765"/>
                  </a:lnTo>
                  <a:lnTo>
                    <a:pt x="2784539" y="6248225"/>
                  </a:lnTo>
                  <a:lnTo>
                    <a:pt x="2702742" y="6313240"/>
                  </a:lnTo>
                  <a:lnTo>
                    <a:pt x="2617537" y="6356584"/>
                  </a:lnTo>
                  <a:lnTo>
                    <a:pt x="2528922" y="6392701"/>
                  </a:lnTo>
                  <a:lnTo>
                    <a:pt x="2528922" y="6363805"/>
                  </a:lnTo>
                  <a:lnTo>
                    <a:pt x="2522104" y="6345748"/>
                  </a:lnTo>
                  <a:lnTo>
                    <a:pt x="2518697" y="6324076"/>
                  </a:lnTo>
                  <a:lnTo>
                    <a:pt x="2518697" y="6313240"/>
                  </a:lnTo>
                  <a:lnTo>
                    <a:pt x="2518697" y="6291569"/>
                  </a:lnTo>
                  <a:lnTo>
                    <a:pt x="2518697" y="6266285"/>
                  </a:lnTo>
                  <a:lnTo>
                    <a:pt x="2535737" y="6248225"/>
                  </a:lnTo>
                  <a:lnTo>
                    <a:pt x="2556188" y="6233778"/>
                  </a:lnTo>
                  <a:lnTo>
                    <a:pt x="2566413" y="6212106"/>
                  </a:lnTo>
                  <a:lnTo>
                    <a:pt x="2580046" y="6186825"/>
                  </a:lnTo>
                  <a:lnTo>
                    <a:pt x="2586861" y="6161541"/>
                  </a:lnTo>
                  <a:lnTo>
                    <a:pt x="2573228" y="6154317"/>
                  </a:lnTo>
                  <a:lnTo>
                    <a:pt x="2559595" y="6154317"/>
                  </a:lnTo>
                  <a:lnTo>
                    <a:pt x="2556188" y="6154317"/>
                  </a:lnTo>
                  <a:lnTo>
                    <a:pt x="2556188" y="6147093"/>
                  </a:lnTo>
                  <a:lnTo>
                    <a:pt x="2556188" y="6139869"/>
                  </a:lnTo>
                  <a:lnTo>
                    <a:pt x="2549370" y="6136257"/>
                  </a:lnTo>
                  <a:lnTo>
                    <a:pt x="2549370" y="6114586"/>
                  </a:lnTo>
                  <a:lnTo>
                    <a:pt x="2624352" y="6067630"/>
                  </a:lnTo>
                  <a:lnTo>
                    <a:pt x="2692517" y="6009842"/>
                  </a:lnTo>
                  <a:lnTo>
                    <a:pt x="2753866" y="5944827"/>
                  </a:lnTo>
                  <a:lnTo>
                    <a:pt x="2747051" y="5912319"/>
                  </a:lnTo>
                  <a:lnTo>
                    <a:pt x="2740233" y="5887036"/>
                  </a:lnTo>
                  <a:lnTo>
                    <a:pt x="2733418" y="5865366"/>
                  </a:lnTo>
                  <a:lnTo>
                    <a:pt x="2723192" y="5847306"/>
                  </a:lnTo>
                  <a:lnTo>
                    <a:pt x="2685701" y="5825635"/>
                  </a:lnTo>
                  <a:lnTo>
                    <a:pt x="2655028" y="5847306"/>
                  </a:lnTo>
                  <a:lnTo>
                    <a:pt x="2641393" y="5890647"/>
                  </a:lnTo>
                  <a:lnTo>
                    <a:pt x="2627760" y="5937603"/>
                  </a:lnTo>
                  <a:lnTo>
                    <a:pt x="2610719" y="5970110"/>
                  </a:lnTo>
                  <a:lnTo>
                    <a:pt x="2580046" y="6002618"/>
                  </a:lnTo>
                  <a:lnTo>
                    <a:pt x="2528922" y="6017065"/>
                  </a:lnTo>
                  <a:lnTo>
                    <a:pt x="2505064" y="5608920"/>
                  </a:lnTo>
                  <a:lnTo>
                    <a:pt x="2617537" y="5413878"/>
                  </a:lnTo>
                  <a:lnTo>
                    <a:pt x="2617537" y="5327193"/>
                  </a:lnTo>
                  <a:lnTo>
                    <a:pt x="2610719" y="5229671"/>
                  </a:lnTo>
                  <a:lnTo>
                    <a:pt x="2586861" y="5124927"/>
                  </a:lnTo>
                  <a:lnTo>
                    <a:pt x="2559595" y="5005735"/>
                  </a:lnTo>
                  <a:lnTo>
                    <a:pt x="2528922" y="4893765"/>
                  </a:lnTo>
                  <a:lnTo>
                    <a:pt x="2498248" y="4781797"/>
                  </a:lnTo>
                  <a:lnTo>
                    <a:pt x="2467573" y="4684276"/>
                  </a:lnTo>
                  <a:lnTo>
                    <a:pt x="2450532" y="4597590"/>
                  </a:lnTo>
                  <a:cubicBezTo>
                    <a:pt x="2453940" y="4343553"/>
                    <a:pt x="2457350" y="4089518"/>
                    <a:pt x="2460757" y="3835481"/>
                  </a:cubicBezTo>
                  <a:lnTo>
                    <a:pt x="2392591" y="3633214"/>
                  </a:lnTo>
                  <a:lnTo>
                    <a:pt x="2382368" y="3539306"/>
                  </a:lnTo>
                  <a:lnTo>
                    <a:pt x="2375550" y="3434560"/>
                  </a:lnTo>
                  <a:lnTo>
                    <a:pt x="2368735" y="3322592"/>
                  </a:lnTo>
                  <a:lnTo>
                    <a:pt x="2368735" y="3214236"/>
                  </a:lnTo>
                  <a:lnTo>
                    <a:pt x="2355102" y="3105878"/>
                  </a:lnTo>
                  <a:lnTo>
                    <a:pt x="2331244" y="3022805"/>
                  </a:lnTo>
                  <a:lnTo>
                    <a:pt x="2286935" y="2957790"/>
                  </a:lnTo>
                  <a:lnTo>
                    <a:pt x="2276712" y="2943342"/>
                  </a:lnTo>
                  <a:lnTo>
                    <a:pt x="2276712" y="3232296"/>
                  </a:lnTo>
                  <a:lnTo>
                    <a:pt x="2225588" y="3369547"/>
                  </a:lnTo>
                  <a:lnTo>
                    <a:pt x="2194913" y="3521246"/>
                  </a:lnTo>
                  <a:lnTo>
                    <a:pt x="2188097" y="3683782"/>
                  </a:lnTo>
                  <a:lnTo>
                    <a:pt x="2188097" y="3849929"/>
                  </a:lnTo>
                  <a:lnTo>
                    <a:pt x="2208545" y="4012464"/>
                  </a:lnTo>
                  <a:lnTo>
                    <a:pt x="2232404" y="4171387"/>
                  </a:lnTo>
                  <a:lnTo>
                    <a:pt x="2256262" y="4308639"/>
                  </a:lnTo>
                  <a:lnTo>
                    <a:pt x="2481206" y="5872588"/>
                  </a:lnTo>
                  <a:lnTo>
                    <a:pt x="2488023" y="6002618"/>
                  </a:lnTo>
                  <a:lnTo>
                    <a:pt x="2481206" y="6154317"/>
                  </a:lnTo>
                  <a:lnTo>
                    <a:pt x="2460757" y="6320464"/>
                  </a:lnTo>
                  <a:lnTo>
                    <a:pt x="2443715" y="6482999"/>
                  </a:lnTo>
                  <a:lnTo>
                    <a:pt x="2438727" y="6518491"/>
                  </a:lnTo>
                  <a:lnTo>
                    <a:pt x="1676739" y="6518491"/>
                  </a:lnTo>
                  <a:lnTo>
                    <a:pt x="1673450" y="6464940"/>
                  </a:lnTo>
                  <a:lnTo>
                    <a:pt x="1496223" y="5583637"/>
                  </a:lnTo>
                  <a:lnTo>
                    <a:pt x="1468957" y="5583637"/>
                  </a:lnTo>
                  <a:lnTo>
                    <a:pt x="1451914" y="5641428"/>
                  </a:lnTo>
                  <a:lnTo>
                    <a:pt x="1438281" y="5713665"/>
                  </a:lnTo>
                  <a:lnTo>
                    <a:pt x="1438281" y="5800351"/>
                  </a:lnTo>
                  <a:lnTo>
                    <a:pt x="1383750" y="5952051"/>
                  </a:lnTo>
                  <a:lnTo>
                    <a:pt x="1353076" y="6107362"/>
                  </a:lnTo>
                  <a:lnTo>
                    <a:pt x="1332626" y="6280733"/>
                  </a:lnTo>
                  <a:lnTo>
                    <a:pt x="1329218" y="6457716"/>
                  </a:lnTo>
                  <a:lnTo>
                    <a:pt x="1324720" y="6518491"/>
                  </a:lnTo>
                  <a:lnTo>
                    <a:pt x="530368" y="6518491"/>
                  </a:lnTo>
                  <a:lnTo>
                    <a:pt x="514647" y="6396313"/>
                  </a:lnTo>
                  <a:lnTo>
                    <a:pt x="504422" y="6226554"/>
                  </a:lnTo>
                  <a:lnTo>
                    <a:pt x="490789" y="6064019"/>
                  </a:lnTo>
                  <a:lnTo>
                    <a:pt x="483971" y="5905095"/>
                  </a:lnTo>
                  <a:lnTo>
                    <a:pt x="490789" y="5767844"/>
                  </a:lnTo>
                  <a:lnTo>
                    <a:pt x="504422" y="5655876"/>
                  </a:lnTo>
                  <a:lnTo>
                    <a:pt x="664609" y="4442278"/>
                  </a:lnTo>
                  <a:lnTo>
                    <a:pt x="695282" y="4315863"/>
                  </a:lnTo>
                  <a:lnTo>
                    <a:pt x="725958" y="4185835"/>
                  </a:lnTo>
                  <a:lnTo>
                    <a:pt x="756632" y="4041359"/>
                  </a:lnTo>
                  <a:lnTo>
                    <a:pt x="770265" y="3889660"/>
                  </a:lnTo>
                  <a:lnTo>
                    <a:pt x="756632" y="3737961"/>
                  </a:lnTo>
                  <a:lnTo>
                    <a:pt x="678242" y="3286472"/>
                  </a:lnTo>
                  <a:lnTo>
                    <a:pt x="664609" y="2943342"/>
                  </a:lnTo>
                  <a:lnTo>
                    <a:pt x="650976" y="2957790"/>
                  </a:lnTo>
                  <a:lnTo>
                    <a:pt x="613485" y="3040865"/>
                  </a:lnTo>
                  <a:lnTo>
                    <a:pt x="596445" y="3145609"/>
                  </a:lnTo>
                  <a:lnTo>
                    <a:pt x="582812" y="3257577"/>
                  </a:lnTo>
                  <a:lnTo>
                    <a:pt x="582812" y="3376771"/>
                  </a:lnTo>
                  <a:lnTo>
                    <a:pt x="572586" y="3495963"/>
                  </a:lnTo>
                  <a:lnTo>
                    <a:pt x="552136" y="3607931"/>
                  </a:lnTo>
                  <a:lnTo>
                    <a:pt x="473746" y="3875212"/>
                  </a:lnTo>
                  <a:lnTo>
                    <a:pt x="460113" y="4019688"/>
                  </a:lnTo>
                  <a:lnTo>
                    <a:pt x="460113" y="4164163"/>
                  </a:lnTo>
                  <a:lnTo>
                    <a:pt x="477156" y="4315863"/>
                  </a:lnTo>
                  <a:lnTo>
                    <a:pt x="490789" y="4460338"/>
                  </a:lnTo>
                  <a:lnTo>
                    <a:pt x="490789" y="4604814"/>
                  </a:lnTo>
                  <a:lnTo>
                    <a:pt x="473746" y="4749289"/>
                  </a:lnTo>
                  <a:lnTo>
                    <a:pt x="460113" y="4807080"/>
                  </a:lnTo>
                  <a:lnTo>
                    <a:pt x="436257" y="4886541"/>
                  </a:lnTo>
                  <a:lnTo>
                    <a:pt x="405582" y="4980451"/>
                  </a:lnTo>
                  <a:lnTo>
                    <a:pt x="374908" y="5085195"/>
                  </a:lnTo>
                  <a:lnTo>
                    <a:pt x="347642" y="5182718"/>
                  </a:lnTo>
                  <a:lnTo>
                    <a:pt x="337417" y="5280238"/>
                  </a:lnTo>
                  <a:lnTo>
                    <a:pt x="330600" y="5366925"/>
                  </a:lnTo>
                  <a:lnTo>
                    <a:pt x="337417" y="5439161"/>
                  </a:lnTo>
                  <a:lnTo>
                    <a:pt x="436257" y="5598085"/>
                  </a:lnTo>
                  <a:lnTo>
                    <a:pt x="415807" y="6002618"/>
                  </a:lnTo>
                  <a:lnTo>
                    <a:pt x="368091" y="6017065"/>
                  </a:lnTo>
                  <a:lnTo>
                    <a:pt x="337417" y="5944827"/>
                  </a:lnTo>
                  <a:lnTo>
                    <a:pt x="310151" y="5858142"/>
                  </a:lnTo>
                  <a:lnTo>
                    <a:pt x="231762" y="5825635"/>
                  </a:lnTo>
                  <a:lnTo>
                    <a:pt x="211311" y="5930379"/>
                  </a:lnTo>
                  <a:lnTo>
                    <a:pt x="279478" y="6002618"/>
                  </a:lnTo>
                  <a:lnTo>
                    <a:pt x="354458" y="6082078"/>
                  </a:lnTo>
                  <a:lnTo>
                    <a:pt x="405582" y="6161541"/>
                  </a:lnTo>
                  <a:lnTo>
                    <a:pt x="391949" y="6168765"/>
                  </a:lnTo>
                  <a:lnTo>
                    <a:pt x="378316" y="6168765"/>
                  </a:lnTo>
                  <a:lnTo>
                    <a:pt x="374908" y="6168765"/>
                  </a:lnTo>
                  <a:lnTo>
                    <a:pt x="374908" y="6175989"/>
                  </a:lnTo>
                  <a:lnTo>
                    <a:pt x="374908" y="6179601"/>
                  </a:lnTo>
                  <a:lnTo>
                    <a:pt x="368091" y="6186825"/>
                  </a:lnTo>
                  <a:lnTo>
                    <a:pt x="368091" y="6208494"/>
                  </a:lnTo>
                  <a:lnTo>
                    <a:pt x="405582" y="6226554"/>
                  </a:lnTo>
                  <a:lnTo>
                    <a:pt x="422622" y="6266285"/>
                  </a:lnTo>
                  <a:lnTo>
                    <a:pt x="436257" y="6320464"/>
                  </a:lnTo>
                  <a:lnTo>
                    <a:pt x="422622" y="6338524"/>
                  </a:lnTo>
                  <a:lnTo>
                    <a:pt x="415807" y="6356584"/>
                  </a:lnTo>
                  <a:lnTo>
                    <a:pt x="405582" y="6378253"/>
                  </a:lnTo>
                  <a:lnTo>
                    <a:pt x="391949" y="6392701"/>
                  </a:lnTo>
                  <a:lnTo>
                    <a:pt x="323784" y="6345748"/>
                  </a:lnTo>
                  <a:lnTo>
                    <a:pt x="255620" y="6306016"/>
                  </a:lnTo>
                  <a:lnTo>
                    <a:pt x="194271" y="6266285"/>
                  </a:lnTo>
                  <a:lnTo>
                    <a:pt x="132921" y="6212106"/>
                  </a:lnTo>
                  <a:lnTo>
                    <a:pt x="81797" y="6147093"/>
                  </a:lnTo>
                  <a:lnTo>
                    <a:pt x="37491" y="6064019"/>
                  </a:lnTo>
                  <a:lnTo>
                    <a:pt x="6818" y="5944827"/>
                  </a:lnTo>
                  <a:lnTo>
                    <a:pt x="6818" y="5825635"/>
                  </a:lnTo>
                  <a:lnTo>
                    <a:pt x="20451" y="5706441"/>
                  </a:lnTo>
                  <a:lnTo>
                    <a:pt x="37491" y="5583637"/>
                  </a:lnTo>
                  <a:lnTo>
                    <a:pt x="57942" y="5457221"/>
                  </a:lnTo>
                  <a:lnTo>
                    <a:pt x="64757" y="5341641"/>
                  </a:lnTo>
                  <a:lnTo>
                    <a:pt x="6818" y="4138880"/>
                  </a:lnTo>
                  <a:lnTo>
                    <a:pt x="0" y="4012464"/>
                  </a:lnTo>
                  <a:lnTo>
                    <a:pt x="6818" y="3889660"/>
                  </a:lnTo>
                  <a:lnTo>
                    <a:pt x="27266" y="3770466"/>
                  </a:lnTo>
                  <a:lnTo>
                    <a:pt x="44309" y="3651274"/>
                  </a:lnTo>
                  <a:lnTo>
                    <a:pt x="51124" y="3521246"/>
                  </a:lnTo>
                  <a:lnTo>
                    <a:pt x="37491" y="3391219"/>
                  </a:lnTo>
                  <a:lnTo>
                    <a:pt x="27266" y="3286472"/>
                  </a:lnTo>
                  <a:lnTo>
                    <a:pt x="20451" y="3152833"/>
                  </a:lnTo>
                  <a:lnTo>
                    <a:pt x="27266" y="3001133"/>
                  </a:lnTo>
                  <a:lnTo>
                    <a:pt x="37491" y="2845822"/>
                  </a:lnTo>
                  <a:lnTo>
                    <a:pt x="57942" y="2679675"/>
                  </a:lnTo>
                  <a:lnTo>
                    <a:pt x="74982" y="2524364"/>
                  </a:lnTo>
                  <a:lnTo>
                    <a:pt x="102248" y="2379888"/>
                  </a:lnTo>
                  <a:lnTo>
                    <a:pt x="132921" y="2246248"/>
                  </a:lnTo>
                  <a:lnTo>
                    <a:pt x="156780" y="2141502"/>
                  </a:lnTo>
                  <a:lnTo>
                    <a:pt x="187453" y="2069265"/>
                  </a:lnTo>
                  <a:lnTo>
                    <a:pt x="255620" y="1986191"/>
                  </a:lnTo>
                  <a:lnTo>
                    <a:pt x="337417" y="1913954"/>
                  </a:lnTo>
                  <a:lnTo>
                    <a:pt x="436257" y="1859775"/>
                  </a:lnTo>
                  <a:lnTo>
                    <a:pt x="541913" y="1812820"/>
                  </a:lnTo>
                  <a:lnTo>
                    <a:pt x="650976" y="1773088"/>
                  </a:lnTo>
                  <a:lnTo>
                    <a:pt x="763449" y="1740583"/>
                  </a:lnTo>
                  <a:lnTo>
                    <a:pt x="875920" y="1700852"/>
                  </a:lnTo>
                  <a:lnTo>
                    <a:pt x="981576" y="1657508"/>
                  </a:lnTo>
                  <a:lnTo>
                    <a:pt x="1073598" y="1596107"/>
                  </a:lnTo>
                  <a:cubicBezTo>
                    <a:pt x="1135075" y="1547630"/>
                    <a:pt x="1139536" y="1544770"/>
                    <a:pt x="1155398" y="1433572"/>
                  </a:cubicBezTo>
                  <a:lnTo>
                    <a:pt x="1158806" y="1336050"/>
                  </a:lnTo>
                  <a:lnTo>
                    <a:pt x="1158806" y="1264918"/>
                  </a:lnTo>
                  <a:lnTo>
                    <a:pt x="1142847" y="1115988"/>
                  </a:lnTo>
                  <a:cubicBezTo>
                    <a:pt x="1088381" y="949184"/>
                    <a:pt x="1067955" y="778973"/>
                    <a:pt x="1030509" y="608763"/>
                  </a:cubicBezTo>
                  <a:cubicBezTo>
                    <a:pt x="1027105" y="598551"/>
                    <a:pt x="1027105" y="584936"/>
                    <a:pt x="1020297" y="574722"/>
                  </a:cubicBezTo>
                  <a:cubicBezTo>
                    <a:pt x="952211" y="448769"/>
                    <a:pt x="955614" y="401111"/>
                    <a:pt x="1037315" y="288770"/>
                  </a:cubicBezTo>
                  <a:cubicBezTo>
                    <a:pt x="1054338" y="261536"/>
                    <a:pt x="1071358" y="237709"/>
                    <a:pt x="1074763" y="200261"/>
                  </a:cubicBezTo>
                  <a:cubicBezTo>
                    <a:pt x="1078167" y="135585"/>
                    <a:pt x="1115613" y="111754"/>
                    <a:pt x="1173482" y="135585"/>
                  </a:cubicBezTo>
                  <a:cubicBezTo>
                    <a:pt x="1207523" y="149202"/>
                    <a:pt x="1227949" y="149202"/>
                    <a:pt x="1261990" y="125371"/>
                  </a:cubicBezTo>
                  <a:cubicBezTo>
                    <a:pt x="1347098" y="60693"/>
                    <a:pt x="1449222" y="40267"/>
                    <a:pt x="1551349" y="33458"/>
                  </a:cubicBezTo>
                  <a:cubicBezTo>
                    <a:pt x="1653473" y="30053"/>
                    <a:pt x="1755598" y="40267"/>
                    <a:pt x="1854319" y="13032"/>
                  </a:cubicBezTo>
                  <a:cubicBezTo>
                    <a:pt x="1891767" y="1119"/>
                    <a:pt x="1925808" y="-3137"/>
                    <a:pt x="1956446" y="23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8" name="Google Shape;1768;p44"/>
            <p:cNvGrpSpPr/>
            <p:nvPr/>
          </p:nvGrpSpPr>
          <p:grpSpPr>
            <a:xfrm>
              <a:off x="1730654" y="2028054"/>
              <a:ext cx="1324594" cy="1610409"/>
              <a:chOff x="3099439" y="2219455"/>
              <a:chExt cx="2693960" cy="3275246"/>
            </a:xfrm>
          </p:grpSpPr>
          <p:sp>
            <p:nvSpPr>
              <p:cNvPr id="1769" name="Google Shape;1769;p44"/>
              <p:cNvSpPr/>
              <p:nvPr/>
            </p:nvSpPr>
            <p:spPr>
              <a:xfrm>
                <a:off x="3406628" y="2219455"/>
                <a:ext cx="1901309" cy="2240485"/>
              </a:xfrm>
              <a:custGeom>
                <a:avLst/>
                <a:gdLst/>
                <a:ahLst/>
                <a:cxnLst/>
                <a:rect l="l" t="t" r="r" b="b"/>
                <a:pathLst>
                  <a:path w="1901309" h="2240485" extrusionOk="0">
                    <a:moveTo>
                      <a:pt x="1015664" y="649"/>
                    </a:moveTo>
                    <a:cubicBezTo>
                      <a:pt x="1076536" y="18574"/>
                      <a:pt x="1111267" y="62268"/>
                      <a:pt x="1112761" y="128742"/>
                    </a:cubicBezTo>
                    <a:cubicBezTo>
                      <a:pt x="1114255" y="209407"/>
                      <a:pt x="1113508" y="290445"/>
                      <a:pt x="1113508" y="371484"/>
                    </a:cubicBezTo>
                    <a:cubicBezTo>
                      <a:pt x="1112387" y="694517"/>
                      <a:pt x="1110893" y="1017177"/>
                      <a:pt x="1109773" y="1340210"/>
                    </a:cubicBezTo>
                    <a:cubicBezTo>
                      <a:pt x="1109773" y="1370086"/>
                      <a:pt x="1109400" y="1399962"/>
                      <a:pt x="1115375" y="1429464"/>
                    </a:cubicBezTo>
                    <a:cubicBezTo>
                      <a:pt x="1120603" y="1454485"/>
                      <a:pt x="1131807" y="1475772"/>
                      <a:pt x="1148985" y="1495191"/>
                    </a:cubicBezTo>
                    <a:cubicBezTo>
                      <a:pt x="1217326" y="1572122"/>
                      <a:pt x="1289029" y="1645318"/>
                      <a:pt x="1361478" y="1718140"/>
                    </a:cubicBezTo>
                    <a:cubicBezTo>
                      <a:pt x="1381271" y="1737933"/>
                      <a:pt x="1401437" y="1741294"/>
                      <a:pt x="1424964" y="1726356"/>
                    </a:cubicBezTo>
                    <a:cubicBezTo>
                      <a:pt x="1493679" y="1683410"/>
                      <a:pt x="1562020" y="1640090"/>
                      <a:pt x="1619531" y="1582578"/>
                    </a:cubicBezTo>
                    <a:cubicBezTo>
                      <a:pt x="1638577" y="1563533"/>
                      <a:pt x="1659117" y="1558304"/>
                      <a:pt x="1683764" y="1568387"/>
                    </a:cubicBezTo>
                    <a:cubicBezTo>
                      <a:pt x="1705051" y="1576977"/>
                      <a:pt x="1709905" y="1589300"/>
                      <a:pt x="1698329" y="1609093"/>
                    </a:cubicBezTo>
                    <a:cubicBezTo>
                      <a:pt x="1669573" y="1658015"/>
                      <a:pt x="1629988" y="1697601"/>
                      <a:pt x="1585547" y="1732331"/>
                    </a:cubicBezTo>
                    <a:cubicBezTo>
                      <a:pt x="1554177" y="1756979"/>
                      <a:pt x="1521314" y="1779386"/>
                      <a:pt x="1489197" y="1803287"/>
                    </a:cubicBezTo>
                    <a:cubicBezTo>
                      <a:pt x="1482475" y="1808142"/>
                      <a:pt x="1473886" y="1811503"/>
                      <a:pt x="1475753" y="1823453"/>
                    </a:cubicBezTo>
                    <a:cubicBezTo>
                      <a:pt x="1477994" y="1835403"/>
                      <a:pt x="1485836" y="1839511"/>
                      <a:pt x="1495919" y="1842499"/>
                    </a:cubicBezTo>
                    <a:cubicBezTo>
                      <a:pt x="1542974" y="1854823"/>
                      <a:pt x="1591149" y="1861545"/>
                      <a:pt x="1638950" y="1869387"/>
                    </a:cubicBezTo>
                    <a:cubicBezTo>
                      <a:pt x="1704677" y="1879844"/>
                      <a:pt x="1770778" y="1887686"/>
                      <a:pt x="1835011" y="1906359"/>
                    </a:cubicBezTo>
                    <a:cubicBezTo>
                      <a:pt x="1849949" y="1910840"/>
                      <a:pt x="1864513" y="1916068"/>
                      <a:pt x="1877958" y="1924284"/>
                    </a:cubicBezTo>
                    <a:cubicBezTo>
                      <a:pt x="1892149" y="1933247"/>
                      <a:pt x="1904099" y="1944077"/>
                      <a:pt x="1900738" y="1963123"/>
                    </a:cubicBezTo>
                    <a:cubicBezTo>
                      <a:pt x="1897377" y="1983289"/>
                      <a:pt x="1882813" y="1991878"/>
                      <a:pt x="1864513" y="1995613"/>
                    </a:cubicBezTo>
                    <a:cubicBezTo>
                      <a:pt x="1840986" y="2000841"/>
                      <a:pt x="1817459" y="1998227"/>
                      <a:pt x="1793932" y="1994866"/>
                    </a:cubicBezTo>
                    <a:cubicBezTo>
                      <a:pt x="1712146" y="1982916"/>
                      <a:pt x="1630734" y="1968351"/>
                      <a:pt x="1551190" y="1945197"/>
                    </a:cubicBezTo>
                    <a:cubicBezTo>
                      <a:pt x="1536999" y="1941089"/>
                      <a:pt x="1522061" y="1938102"/>
                      <a:pt x="1507496" y="1936981"/>
                    </a:cubicBezTo>
                    <a:cubicBezTo>
                      <a:pt x="1479861" y="1934741"/>
                      <a:pt x="1470525" y="1947065"/>
                      <a:pt x="1479488" y="1973206"/>
                    </a:cubicBezTo>
                    <a:cubicBezTo>
                      <a:pt x="1488077" y="1998974"/>
                      <a:pt x="1504135" y="2020634"/>
                      <a:pt x="1517206" y="2043788"/>
                    </a:cubicBezTo>
                    <a:cubicBezTo>
                      <a:pt x="1526542" y="2060219"/>
                      <a:pt x="1533264" y="2077398"/>
                      <a:pt x="1528783" y="2097191"/>
                    </a:cubicBezTo>
                    <a:cubicBezTo>
                      <a:pt x="1522061" y="2126694"/>
                      <a:pt x="1497787" y="2137150"/>
                      <a:pt x="1472019" y="2121465"/>
                    </a:cubicBezTo>
                    <a:cubicBezTo>
                      <a:pt x="1450732" y="2108395"/>
                      <a:pt x="1437288" y="2087855"/>
                      <a:pt x="1425337" y="2066568"/>
                    </a:cubicBezTo>
                    <a:cubicBezTo>
                      <a:pt x="1407785" y="2035572"/>
                      <a:pt x="1391354" y="2004202"/>
                      <a:pt x="1374548" y="1973206"/>
                    </a:cubicBezTo>
                    <a:cubicBezTo>
                      <a:pt x="1342805" y="1914574"/>
                      <a:pt x="1301726" y="1864532"/>
                      <a:pt x="1248696" y="1822706"/>
                    </a:cubicBezTo>
                    <a:cubicBezTo>
                      <a:pt x="1169898" y="1760714"/>
                      <a:pt x="1102678" y="1685650"/>
                      <a:pt x="1033216" y="1613575"/>
                    </a:cubicBezTo>
                    <a:cubicBezTo>
                      <a:pt x="1018278" y="1597890"/>
                      <a:pt x="1002967" y="1583325"/>
                      <a:pt x="978319" y="1589674"/>
                    </a:cubicBezTo>
                    <a:cubicBezTo>
                      <a:pt x="966369" y="1591541"/>
                      <a:pt x="958900" y="1600130"/>
                      <a:pt x="950684" y="1607599"/>
                    </a:cubicBezTo>
                    <a:cubicBezTo>
                      <a:pt x="862550" y="1692746"/>
                      <a:pt x="774042" y="1777892"/>
                      <a:pt x="686282" y="1863039"/>
                    </a:cubicBezTo>
                    <a:cubicBezTo>
                      <a:pt x="678440" y="1870881"/>
                      <a:pt x="670224" y="1879097"/>
                      <a:pt x="664995" y="1888807"/>
                    </a:cubicBezTo>
                    <a:cubicBezTo>
                      <a:pt x="639227" y="1935861"/>
                      <a:pt x="609351" y="1980302"/>
                      <a:pt x="579476" y="2024742"/>
                    </a:cubicBezTo>
                    <a:cubicBezTo>
                      <a:pt x="542878" y="2080012"/>
                      <a:pt x="538023" y="2142378"/>
                      <a:pt x="534288" y="2205118"/>
                    </a:cubicBezTo>
                    <a:cubicBezTo>
                      <a:pt x="532421" y="2233500"/>
                      <a:pt x="520097" y="2243210"/>
                      <a:pt x="491715" y="2239849"/>
                    </a:cubicBezTo>
                    <a:cubicBezTo>
                      <a:pt x="479765" y="2238355"/>
                      <a:pt x="473043" y="2232753"/>
                      <a:pt x="474163" y="2220429"/>
                    </a:cubicBezTo>
                    <a:cubicBezTo>
                      <a:pt x="481258" y="2126694"/>
                      <a:pt x="482752" y="2032584"/>
                      <a:pt x="516736" y="1942957"/>
                    </a:cubicBezTo>
                    <a:cubicBezTo>
                      <a:pt x="523458" y="1925778"/>
                      <a:pt x="511508" y="1931753"/>
                      <a:pt x="505159" y="1933247"/>
                    </a:cubicBezTo>
                    <a:cubicBezTo>
                      <a:pt x="464827" y="1941836"/>
                      <a:pt x="425615" y="1953413"/>
                      <a:pt x="387149" y="1967978"/>
                    </a:cubicBezTo>
                    <a:cubicBezTo>
                      <a:pt x="306484" y="1998227"/>
                      <a:pt x="229180" y="2035572"/>
                      <a:pt x="152623" y="2074037"/>
                    </a:cubicBezTo>
                    <a:cubicBezTo>
                      <a:pt x="120133" y="2090469"/>
                      <a:pt x="91004" y="2111756"/>
                      <a:pt x="69344" y="2141632"/>
                    </a:cubicBezTo>
                    <a:cubicBezTo>
                      <a:pt x="65610" y="2146486"/>
                      <a:pt x="61128" y="2150968"/>
                      <a:pt x="56647" y="2155449"/>
                    </a:cubicBezTo>
                    <a:cubicBezTo>
                      <a:pt x="44323" y="2166652"/>
                      <a:pt x="30879" y="2170014"/>
                      <a:pt x="15941" y="2160304"/>
                    </a:cubicBezTo>
                    <a:cubicBezTo>
                      <a:pt x="630" y="2150221"/>
                      <a:pt x="-3478" y="2136777"/>
                      <a:pt x="2870" y="2119971"/>
                    </a:cubicBezTo>
                    <a:cubicBezTo>
                      <a:pt x="11833" y="2095697"/>
                      <a:pt x="27145" y="2075157"/>
                      <a:pt x="44323" y="2056112"/>
                    </a:cubicBezTo>
                    <a:cubicBezTo>
                      <a:pt x="99594" y="1996360"/>
                      <a:pt x="165694" y="1951546"/>
                      <a:pt x="239264" y="1917189"/>
                    </a:cubicBezTo>
                    <a:cubicBezTo>
                      <a:pt x="291173" y="1893288"/>
                      <a:pt x="344576" y="1872748"/>
                      <a:pt x="398353" y="1852955"/>
                    </a:cubicBezTo>
                    <a:cubicBezTo>
                      <a:pt x="418892" y="1845486"/>
                      <a:pt x="440553" y="1842872"/>
                      <a:pt x="461839" y="1838017"/>
                    </a:cubicBezTo>
                    <a:cubicBezTo>
                      <a:pt x="490968" y="1831295"/>
                      <a:pt x="496570" y="1815611"/>
                      <a:pt x="477151" y="1792830"/>
                    </a:cubicBezTo>
                    <a:cubicBezTo>
                      <a:pt x="447648" y="1758473"/>
                      <a:pt x="408809" y="1735319"/>
                      <a:pt x="370718" y="1711418"/>
                    </a:cubicBezTo>
                    <a:cubicBezTo>
                      <a:pt x="306484" y="1671086"/>
                      <a:pt x="239264" y="1635608"/>
                      <a:pt x="172043" y="1600130"/>
                    </a:cubicBezTo>
                    <a:cubicBezTo>
                      <a:pt x="152250" y="1589674"/>
                      <a:pt x="132084" y="1579591"/>
                      <a:pt x="114158" y="1566147"/>
                    </a:cubicBezTo>
                    <a:cubicBezTo>
                      <a:pt x="102581" y="1557557"/>
                      <a:pt x="92125" y="1547474"/>
                      <a:pt x="86896" y="1533657"/>
                    </a:cubicBezTo>
                    <a:cubicBezTo>
                      <a:pt x="78680" y="1512370"/>
                      <a:pt x="86523" y="1493324"/>
                      <a:pt x="107436" y="1484735"/>
                    </a:cubicBezTo>
                    <a:cubicBezTo>
                      <a:pt x="124615" y="1477639"/>
                      <a:pt x="141420" y="1479133"/>
                      <a:pt x="158225" y="1485482"/>
                    </a:cubicBezTo>
                    <a:cubicBezTo>
                      <a:pt x="175777" y="1492204"/>
                      <a:pt x="191089" y="1503407"/>
                      <a:pt x="204906" y="1516104"/>
                    </a:cubicBezTo>
                    <a:cubicBezTo>
                      <a:pt x="249347" y="1557184"/>
                      <a:pt x="301256" y="1586313"/>
                      <a:pt x="356153" y="1610587"/>
                    </a:cubicBezTo>
                    <a:cubicBezTo>
                      <a:pt x="411423" y="1634861"/>
                      <a:pt x="466694" y="1659509"/>
                      <a:pt x="519724" y="1688264"/>
                    </a:cubicBezTo>
                    <a:cubicBezTo>
                      <a:pt x="526446" y="1691999"/>
                      <a:pt x="533168" y="1694986"/>
                      <a:pt x="539890" y="1697974"/>
                    </a:cubicBezTo>
                    <a:cubicBezTo>
                      <a:pt x="595160" y="1721501"/>
                      <a:pt x="623169" y="1714779"/>
                      <a:pt x="663875" y="1670339"/>
                    </a:cubicBezTo>
                    <a:cubicBezTo>
                      <a:pt x="714291" y="1615442"/>
                      <a:pt x="765827" y="1561292"/>
                      <a:pt x="817363" y="1507142"/>
                    </a:cubicBezTo>
                    <a:cubicBezTo>
                      <a:pt x="852093" y="1470917"/>
                      <a:pt x="865911" y="1427597"/>
                      <a:pt x="865911" y="1377928"/>
                    </a:cubicBezTo>
                    <a:cubicBezTo>
                      <a:pt x="866284" y="1018297"/>
                      <a:pt x="864791" y="658292"/>
                      <a:pt x="862176" y="298661"/>
                    </a:cubicBezTo>
                    <a:cubicBezTo>
                      <a:pt x="861803" y="245258"/>
                      <a:pt x="861429" y="191481"/>
                      <a:pt x="861429" y="138078"/>
                    </a:cubicBezTo>
                    <a:cubicBezTo>
                      <a:pt x="861429" y="46210"/>
                      <a:pt x="914459" y="-4206"/>
                      <a:pt x="1005954" y="275"/>
                    </a:cubicBezTo>
                    <a:cubicBezTo>
                      <a:pt x="1009315" y="649"/>
                      <a:pt x="1012303" y="649"/>
                      <a:pt x="1015664" y="6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44"/>
              <p:cNvSpPr/>
              <p:nvPr/>
            </p:nvSpPr>
            <p:spPr>
              <a:xfrm>
                <a:off x="3099439" y="3035457"/>
                <a:ext cx="1144960" cy="2459244"/>
              </a:xfrm>
              <a:custGeom>
                <a:avLst/>
                <a:gdLst/>
                <a:ahLst/>
                <a:cxnLst/>
                <a:rect l="l" t="t" r="r" b="b"/>
                <a:pathLst>
                  <a:path w="1144960" h="2459244" extrusionOk="0">
                    <a:moveTo>
                      <a:pt x="96" y="1590031"/>
                    </a:moveTo>
                    <a:cubicBezTo>
                      <a:pt x="-277" y="1384261"/>
                      <a:pt x="14287" y="1193429"/>
                      <a:pt x="63956" y="1006704"/>
                    </a:cubicBezTo>
                    <a:cubicBezTo>
                      <a:pt x="155824" y="661264"/>
                      <a:pt x="332466" y="368853"/>
                      <a:pt x="609191" y="139182"/>
                    </a:cubicBezTo>
                    <a:cubicBezTo>
                      <a:pt x="686122" y="75323"/>
                      <a:pt x="770521" y="27148"/>
                      <a:pt x="869112" y="5861"/>
                    </a:cubicBezTo>
                    <a:cubicBezTo>
                      <a:pt x="969943" y="-15799"/>
                      <a:pt x="1039031" y="22666"/>
                      <a:pt x="1074135" y="119763"/>
                    </a:cubicBezTo>
                    <a:cubicBezTo>
                      <a:pt x="1107746" y="212378"/>
                      <a:pt x="1115962" y="309102"/>
                      <a:pt x="1116709" y="406198"/>
                    </a:cubicBezTo>
                    <a:cubicBezTo>
                      <a:pt x="1117082" y="427858"/>
                      <a:pt x="1111480" y="448771"/>
                      <a:pt x="1089073" y="459601"/>
                    </a:cubicBezTo>
                    <a:cubicBezTo>
                      <a:pt x="1071521" y="467817"/>
                      <a:pt x="1061065" y="463709"/>
                      <a:pt x="1053969" y="445784"/>
                    </a:cubicBezTo>
                    <a:cubicBezTo>
                      <a:pt x="1049114" y="433460"/>
                      <a:pt x="1047247" y="420763"/>
                      <a:pt x="1046500" y="407692"/>
                    </a:cubicBezTo>
                    <a:cubicBezTo>
                      <a:pt x="1043139" y="351301"/>
                      <a:pt x="1040151" y="294537"/>
                      <a:pt x="1036044" y="238146"/>
                    </a:cubicBezTo>
                    <a:cubicBezTo>
                      <a:pt x="1033056" y="197440"/>
                      <a:pt x="1021106" y="158602"/>
                      <a:pt x="1002433" y="122377"/>
                    </a:cubicBezTo>
                    <a:cubicBezTo>
                      <a:pt x="980773" y="79804"/>
                      <a:pt x="948656" y="62625"/>
                      <a:pt x="901228" y="69721"/>
                    </a:cubicBezTo>
                    <a:cubicBezTo>
                      <a:pt x="819817" y="82045"/>
                      <a:pt x="748114" y="117896"/>
                      <a:pt x="683508" y="167191"/>
                    </a:cubicBezTo>
                    <a:cubicBezTo>
                      <a:pt x="530020" y="283334"/>
                      <a:pt x="407529" y="427111"/>
                      <a:pt x="309685" y="591802"/>
                    </a:cubicBezTo>
                    <a:cubicBezTo>
                      <a:pt x="186447" y="799440"/>
                      <a:pt x="112878" y="1023509"/>
                      <a:pt x="86363" y="1263264"/>
                    </a:cubicBezTo>
                    <a:cubicBezTo>
                      <a:pt x="71425" y="1398452"/>
                      <a:pt x="63582" y="1533640"/>
                      <a:pt x="68811" y="1669576"/>
                    </a:cubicBezTo>
                    <a:cubicBezTo>
                      <a:pt x="75533" y="1835761"/>
                      <a:pt x="93085" y="2000825"/>
                      <a:pt x="139393" y="2161782"/>
                    </a:cubicBezTo>
                    <a:cubicBezTo>
                      <a:pt x="152837" y="2208089"/>
                      <a:pt x="170389" y="2252530"/>
                      <a:pt x="191302" y="2295850"/>
                    </a:cubicBezTo>
                    <a:cubicBezTo>
                      <a:pt x="200265" y="2314522"/>
                      <a:pt x="210721" y="2332075"/>
                      <a:pt x="223045" y="2348506"/>
                    </a:cubicBezTo>
                    <a:cubicBezTo>
                      <a:pt x="261510" y="2399669"/>
                      <a:pt x="298855" y="2404150"/>
                      <a:pt x="347777" y="2360830"/>
                    </a:cubicBezTo>
                    <a:cubicBezTo>
                      <a:pt x="377653" y="2334315"/>
                      <a:pt x="406035" y="2306680"/>
                      <a:pt x="437031" y="2281285"/>
                    </a:cubicBezTo>
                    <a:cubicBezTo>
                      <a:pt x="540103" y="2197259"/>
                      <a:pt x="655873" y="2134893"/>
                      <a:pt x="774256" y="2075888"/>
                    </a:cubicBezTo>
                    <a:cubicBezTo>
                      <a:pt x="846705" y="2040037"/>
                      <a:pt x="918781" y="2002692"/>
                      <a:pt x="983014" y="1953024"/>
                    </a:cubicBezTo>
                    <a:cubicBezTo>
                      <a:pt x="1028201" y="1917920"/>
                      <a:pt x="1062185" y="1875720"/>
                      <a:pt x="1074135" y="1818582"/>
                    </a:cubicBezTo>
                    <a:cubicBezTo>
                      <a:pt x="1081231" y="1784225"/>
                      <a:pt x="1078990" y="1750241"/>
                      <a:pt x="1070401" y="1717004"/>
                    </a:cubicBezTo>
                    <a:cubicBezTo>
                      <a:pt x="1046874" y="1625882"/>
                      <a:pt x="1037911" y="1533267"/>
                      <a:pt x="1039405" y="1439532"/>
                    </a:cubicBezTo>
                    <a:cubicBezTo>
                      <a:pt x="1040525" y="1379033"/>
                      <a:pt x="1032683" y="1318907"/>
                      <a:pt x="1034550" y="1258409"/>
                    </a:cubicBezTo>
                    <a:cubicBezTo>
                      <a:pt x="1035297" y="1236002"/>
                      <a:pt x="1037164" y="1213595"/>
                      <a:pt x="1044259" y="1192308"/>
                    </a:cubicBezTo>
                    <a:cubicBezTo>
                      <a:pt x="1056583" y="1155710"/>
                      <a:pt x="1089820" y="1133677"/>
                      <a:pt x="1123804" y="1138532"/>
                    </a:cubicBezTo>
                    <a:cubicBezTo>
                      <a:pt x="1131647" y="1139652"/>
                      <a:pt x="1140609" y="1142266"/>
                      <a:pt x="1138369" y="1151602"/>
                    </a:cubicBezTo>
                    <a:cubicBezTo>
                      <a:pt x="1132393" y="1178491"/>
                      <a:pt x="1139489" y="1205005"/>
                      <a:pt x="1137248" y="1231520"/>
                    </a:cubicBezTo>
                    <a:cubicBezTo>
                      <a:pt x="1134634" y="1265878"/>
                      <a:pt x="1130526" y="1299862"/>
                      <a:pt x="1122684" y="1333099"/>
                    </a:cubicBezTo>
                    <a:cubicBezTo>
                      <a:pt x="1102144" y="1420112"/>
                      <a:pt x="1102891" y="1506752"/>
                      <a:pt x="1118576" y="1594513"/>
                    </a:cubicBezTo>
                    <a:cubicBezTo>
                      <a:pt x="1127539" y="1646422"/>
                      <a:pt x="1133887" y="1699079"/>
                      <a:pt x="1141730" y="1751361"/>
                    </a:cubicBezTo>
                    <a:cubicBezTo>
                      <a:pt x="1157414" y="1853686"/>
                      <a:pt x="1114841" y="1931364"/>
                      <a:pt x="1039031" y="1995223"/>
                    </a:cubicBezTo>
                    <a:cubicBezTo>
                      <a:pt x="981520" y="2043772"/>
                      <a:pt x="916166" y="2079623"/>
                      <a:pt x="849693" y="2114354"/>
                    </a:cubicBezTo>
                    <a:cubicBezTo>
                      <a:pt x="802638" y="2138628"/>
                      <a:pt x="755957" y="2163649"/>
                      <a:pt x="708529" y="2186803"/>
                    </a:cubicBezTo>
                    <a:cubicBezTo>
                      <a:pt x="603216" y="2238712"/>
                      <a:pt x="508360" y="2305186"/>
                      <a:pt x="422467" y="2384731"/>
                    </a:cubicBezTo>
                    <a:cubicBezTo>
                      <a:pt x="396325" y="2409005"/>
                      <a:pt x="367570" y="2429545"/>
                      <a:pt x="335080" y="2444856"/>
                    </a:cubicBezTo>
                    <a:cubicBezTo>
                      <a:pt x="282050" y="2469877"/>
                      <a:pt x="236863" y="2462408"/>
                      <a:pt x="195036" y="2421329"/>
                    </a:cubicBezTo>
                    <a:cubicBezTo>
                      <a:pt x="158065" y="2384731"/>
                      <a:pt x="131924" y="2341037"/>
                      <a:pt x="112504" y="2293609"/>
                    </a:cubicBezTo>
                    <a:cubicBezTo>
                      <a:pt x="71798" y="2195392"/>
                      <a:pt x="47898" y="2092320"/>
                      <a:pt x="30345" y="1987755"/>
                    </a:cubicBezTo>
                    <a:cubicBezTo>
                      <a:pt x="7565" y="1851446"/>
                      <a:pt x="-1024" y="1714390"/>
                      <a:pt x="96" y="15900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44"/>
              <p:cNvSpPr/>
              <p:nvPr/>
            </p:nvSpPr>
            <p:spPr>
              <a:xfrm>
                <a:off x="4603755" y="3054058"/>
                <a:ext cx="1189644" cy="2422960"/>
              </a:xfrm>
              <a:custGeom>
                <a:avLst/>
                <a:gdLst/>
                <a:ahLst/>
                <a:cxnLst/>
                <a:rect l="l" t="t" r="r" b="b"/>
                <a:pathLst>
                  <a:path w="1189644" h="2422960" extrusionOk="0">
                    <a:moveTo>
                      <a:pt x="1121500" y="1677490"/>
                    </a:moveTo>
                    <a:cubicBezTo>
                      <a:pt x="1117392" y="1398897"/>
                      <a:pt x="1089384" y="1161757"/>
                      <a:pt x="1009466" y="932832"/>
                    </a:cubicBezTo>
                    <a:cubicBezTo>
                      <a:pt x="898925" y="616895"/>
                      <a:pt x="712947" y="357348"/>
                      <a:pt x="438836" y="162781"/>
                    </a:cubicBezTo>
                    <a:cubicBezTo>
                      <a:pt x="374602" y="117220"/>
                      <a:pt x="305514" y="82863"/>
                      <a:pt x="226343" y="72033"/>
                    </a:cubicBezTo>
                    <a:cubicBezTo>
                      <a:pt x="211405" y="70165"/>
                      <a:pt x="196467" y="68672"/>
                      <a:pt x="181529" y="70165"/>
                    </a:cubicBezTo>
                    <a:cubicBezTo>
                      <a:pt x="149039" y="72780"/>
                      <a:pt x="124765" y="88464"/>
                      <a:pt x="112068" y="118714"/>
                    </a:cubicBezTo>
                    <a:cubicBezTo>
                      <a:pt x="93022" y="165021"/>
                      <a:pt x="79951" y="212823"/>
                      <a:pt x="79951" y="263612"/>
                    </a:cubicBezTo>
                    <a:cubicBezTo>
                      <a:pt x="79951" y="327845"/>
                      <a:pt x="82939" y="391705"/>
                      <a:pt x="79578" y="455938"/>
                    </a:cubicBezTo>
                    <a:cubicBezTo>
                      <a:pt x="78457" y="474611"/>
                      <a:pt x="76217" y="493283"/>
                      <a:pt x="74349" y="511582"/>
                    </a:cubicBezTo>
                    <a:cubicBezTo>
                      <a:pt x="73229" y="524279"/>
                      <a:pt x="66881" y="525773"/>
                      <a:pt x="57171" y="518678"/>
                    </a:cubicBezTo>
                    <a:cubicBezTo>
                      <a:pt x="38125" y="505607"/>
                      <a:pt x="25428" y="487681"/>
                      <a:pt x="16838" y="466395"/>
                    </a:cubicBezTo>
                    <a:cubicBezTo>
                      <a:pt x="3768" y="434278"/>
                      <a:pt x="33" y="399921"/>
                      <a:pt x="33" y="365563"/>
                    </a:cubicBezTo>
                    <a:cubicBezTo>
                      <a:pt x="-714" y="287886"/>
                      <a:pt x="11237" y="211703"/>
                      <a:pt x="31403" y="137013"/>
                    </a:cubicBezTo>
                    <a:cubicBezTo>
                      <a:pt x="32897" y="131038"/>
                      <a:pt x="35137" y="125062"/>
                      <a:pt x="37378" y="119461"/>
                    </a:cubicBezTo>
                    <a:cubicBezTo>
                      <a:pt x="72856" y="24978"/>
                      <a:pt x="144558" y="-14607"/>
                      <a:pt x="243895" y="4812"/>
                    </a:cubicBezTo>
                    <a:cubicBezTo>
                      <a:pt x="359291" y="27592"/>
                      <a:pt x="458255" y="83236"/>
                      <a:pt x="547509" y="157552"/>
                    </a:cubicBezTo>
                    <a:cubicBezTo>
                      <a:pt x="870169" y="426062"/>
                      <a:pt x="1068844" y="767021"/>
                      <a:pt x="1144281" y="1180056"/>
                    </a:cubicBezTo>
                    <a:cubicBezTo>
                      <a:pt x="1179385" y="1372008"/>
                      <a:pt x="1195070" y="1564708"/>
                      <a:pt x="1187974" y="1759648"/>
                    </a:cubicBezTo>
                    <a:cubicBezTo>
                      <a:pt x="1182373" y="1910895"/>
                      <a:pt x="1169675" y="2061769"/>
                      <a:pt x="1122247" y="2207040"/>
                    </a:cubicBezTo>
                    <a:cubicBezTo>
                      <a:pt x="1104322" y="2262311"/>
                      <a:pt x="1082662" y="2316087"/>
                      <a:pt x="1047557" y="2362768"/>
                    </a:cubicBezTo>
                    <a:cubicBezTo>
                      <a:pt x="1018428" y="2401607"/>
                      <a:pt x="981457" y="2426628"/>
                      <a:pt x="929921" y="2422520"/>
                    </a:cubicBezTo>
                    <a:cubicBezTo>
                      <a:pt x="904527" y="2420653"/>
                      <a:pt x="881373" y="2411690"/>
                      <a:pt x="860460" y="2397873"/>
                    </a:cubicBezTo>
                    <a:cubicBezTo>
                      <a:pt x="841414" y="2385175"/>
                      <a:pt x="822368" y="2372105"/>
                      <a:pt x="805189" y="2356793"/>
                    </a:cubicBezTo>
                    <a:cubicBezTo>
                      <a:pt x="714068" y="2276502"/>
                      <a:pt x="609502" y="2218244"/>
                      <a:pt x="499708" y="2168575"/>
                    </a:cubicBezTo>
                    <a:cubicBezTo>
                      <a:pt x="413441" y="2129363"/>
                      <a:pt x="325307" y="2095006"/>
                      <a:pt x="243148" y="2047578"/>
                    </a:cubicBezTo>
                    <a:cubicBezTo>
                      <a:pt x="211779" y="2029652"/>
                      <a:pt x="181529" y="2010233"/>
                      <a:pt x="153521" y="1987079"/>
                    </a:cubicBezTo>
                    <a:cubicBezTo>
                      <a:pt x="70242" y="1917991"/>
                      <a:pt x="34764" y="1829110"/>
                      <a:pt x="55304" y="1722677"/>
                    </a:cubicBezTo>
                    <a:cubicBezTo>
                      <a:pt x="86673" y="1559853"/>
                      <a:pt x="76217" y="1399644"/>
                      <a:pt x="40739" y="1239434"/>
                    </a:cubicBezTo>
                    <a:cubicBezTo>
                      <a:pt x="34764" y="1213293"/>
                      <a:pt x="31403" y="1186778"/>
                      <a:pt x="28789" y="1160263"/>
                    </a:cubicBezTo>
                    <a:cubicBezTo>
                      <a:pt x="28415" y="1154661"/>
                      <a:pt x="28042" y="1149059"/>
                      <a:pt x="28415" y="1143458"/>
                    </a:cubicBezTo>
                    <a:cubicBezTo>
                      <a:pt x="29536" y="1133748"/>
                      <a:pt x="27295" y="1121051"/>
                      <a:pt x="38498" y="1117316"/>
                    </a:cubicBezTo>
                    <a:cubicBezTo>
                      <a:pt x="49702" y="1113208"/>
                      <a:pt x="56424" y="1124038"/>
                      <a:pt x="62399" y="1131507"/>
                    </a:cubicBezTo>
                    <a:cubicBezTo>
                      <a:pt x="104225" y="1180056"/>
                      <a:pt x="119910" y="1239434"/>
                      <a:pt x="131487" y="1300306"/>
                    </a:cubicBezTo>
                    <a:cubicBezTo>
                      <a:pt x="153147" y="1414582"/>
                      <a:pt x="148666" y="1529230"/>
                      <a:pt x="133728" y="1644253"/>
                    </a:cubicBezTo>
                    <a:cubicBezTo>
                      <a:pt x="128500" y="1683091"/>
                      <a:pt x="122898" y="1721930"/>
                      <a:pt x="119910" y="1761142"/>
                    </a:cubicBezTo>
                    <a:cubicBezTo>
                      <a:pt x="113935" y="1834712"/>
                      <a:pt x="140823" y="1894837"/>
                      <a:pt x="200949" y="1937410"/>
                    </a:cubicBezTo>
                    <a:cubicBezTo>
                      <a:pt x="278626" y="1991934"/>
                      <a:pt x="363772" y="2033760"/>
                      <a:pt x="450413" y="2071852"/>
                    </a:cubicBezTo>
                    <a:cubicBezTo>
                      <a:pt x="570290" y="2124508"/>
                      <a:pt x="687553" y="2182019"/>
                      <a:pt x="793239" y="2260443"/>
                    </a:cubicBezTo>
                    <a:cubicBezTo>
                      <a:pt x="818633" y="2279489"/>
                      <a:pt x="842907" y="2300029"/>
                      <a:pt x="867555" y="2319822"/>
                    </a:cubicBezTo>
                    <a:cubicBezTo>
                      <a:pt x="873530" y="2324677"/>
                      <a:pt x="878758" y="2329532"/>
                      <a:pt x="885107" y="2333639"/>
                    </a:cubicBezTo>
                    <a:cubicBezTo>
                      <a:pt x="933282" y="2367250"/>
                      <a:pt x="967639" y="2361275"/>
                      <a:pt x="1000503" y="2313100"/>
                    </a:cubicBezTo>
                    <a:cubicBezTo>
                      <a:pt x="1042329" y="2252228"/>
                      <a:pt x="1060628" y="2182393"/>
                      <a:pt x="1077060" y="2111811"/>
                    </a:cubicBezTo>
                    <a:cubicBezTo>
                      <a:pt x="1112538" y="1956829"/>
                      <a:pt x="1122247" y="1798860"/>
                      <a:pt x="1121500" y="16774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2" name="Google Shape;1772;p44"/>
            <p:cNvSpPr/>
            <p:nvPr/>
          </p:nvSpPr>
          <p:spPr>
            <a:xfrm>
              <a:off x="1647480" y="2110263"/>
              <a:ext cx="656308" cy="656316"/>
            </a:xfrm>
            <a:custGeom>
              <a:avLst/>
              <a:gdLst/>
              <a:ahLst/>
              <a:cxnLst/>
              <a:rect l="l" t="t" r="r" b="b"/>
              <a:pathLst>
                <a:path w="5041925" h="5041985" extrusionOk="0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4"/>
            <p:cNvSpPr/>
            <p:nvPr/>
          </p:nvSpPr>
          <p:spPr>
            <a:xfrm>
              <a:off x="2503343" y="2414225"/>
              <a:ext cx="352350" cy="352354"/>
            </a:xfrm>
            <a:custGeom>
              <a:avLst/>
              <a:gdLst/>
              <a:ahLst/>
              <a:cxnLst/>
              <a:rect l="l" t="t" r="r" b="b"/>
              <a:pathLst>
                <a:path w="5041925" h="5041985" extrusionOk="0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4"/>
            <p:cNvSpPr/>
            <p:nvPr/>
          </p:nvSpPr>
          <p:spPr>
            <a:xfrm>
              <a:off x="2427041" y="3062444"/>
              <a:ext cx="512763" cy="512769"/>
            </a:xfrm>
            <a:custGeom>
              <a:avLst/>
              <a:gdLst/>
              <a:ahLst/>
              <a:cxnLst/>
              <a:rect l="l" t="t" r="r" b="b"/>
              <a:pathLst>
                <a:path w="5041925" h="5041985" extrusionOk="0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4"/>
            <p:cNvSpPr/>
            <p:nvPr/>
          </p:nvSpPr>
          <p:spPr>
            <a:xfrm>
              <a:off x="1895376" y="3341688"/>
              <a:ext cx="233522" cy="233525"/>
            </a:xfrm>
            <a:custGeom>
              <a:avLst/>
              <a:gdLst/>
              <a:ahLst/>
              <a:cxnLst/>
              <a:rect l="l" t="t" r="r" b="b"/>
              <a:pathLst>
                <a:path w="5041925" h="5041985" extrusionOk="0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4"/>
            <p:cNvSpPr/>
            <p:nvPr/>
          </p:nvSpPr>
          <p:spPr>
            <a:xfrm>
              <a:off x="2361458" y="1674159"/>
              <a:ext cx="283769" cy="283773"/>
            </a:xfrm>
            <a:custGeom>
              <a:avLst/>
              <a:gdLst/>
              <a:ahLst/>
              <a:cxnLst/>
              <a:rect l="l" t="t" r="r" b="b"/>
              <a:pathLst>
                <a:path w="5041925" h="5041985" extrusionOk="0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7" name="Google Shape;1777;p44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778" name="Google Shape;1778;p44"/>
          <p:cNvGrpSpPr/>
          <p:nvPr/>
        </p:nvGrpSpPr>
        <p:grpSpPr>
          <a:xfrm flipH="1">
            <a:off x="-2779" y="3828514"/>
            <a:ext cx="3275822" cy="3030593"/>
            <a:chOff x="-81" y="1627976"/>
            <a:chExt cx="5654423" cy="5231131"/>
          </a:xfrm>
        </p:grpSpPr>
        <p:sp>
          <p:nvSpPr>
            <p:cNvPr id="1779" name="Google Shape;1779;p44"/>
            <p:cNvSpPr/>
            <p:nvPr/>
          </p:nvSpPr>
          <p:spPr>
            <a:xfrm>
              <a:off x="957487" y="5536968"/>
              <a:ext cx="1853646" cy="1318252"/>
            </a:xfrm>
            <a:custGeom>
              <a:avLst/>
              <a:gdLst/>
              <a:ahLst/>
              <a:cxnLst/>
              <a:rect l="l" t="t" r="r" b="b"/>
              <a:pathLst>
                <a:path w="1853646" h="1318252" extrusionOk="0">
                  <a:moveTo>
                    <a:pt x="1333147" y="1318252"/>
                  </a:moveTo>
                  <a:cubicBezTo>
                    <a:pt x="1224784" y="1318252"/>
                    <a:pt x="1667" y="1312695"/>
                    <a:pt x="0" y="1316585"/>
                  </a:cubicBezTo>
                  <a:cubicBezTo>
                    <a:pt x="75021" y="1182104"/>
                    <a:pt x="208391" y="1058181"/>
                    <a:pt x="312309" y="945927"/>
                  </a:cubicBezTo>
                  <a:cubicBezTo>
                    <a:pt x="432898" y="815891"/>
                    <a:pt x="569602" y="675853"/>
                    <a:pt x="691303" y="555264"/>
                  </a:cubicBezTo>
                  <a:cubicBezTo>
                    <a:pt x="722978" y="524144"/>
                    <a:pt x="1017504" y="179604"/>
                    <a:pt x="1050846" y="150151"/>
                  </a:cubicBezTo>
                  <a:cubicBezTo>
                    <a:pt x="1121422" y="88468"/>
                    <a:pt x="1132536" y="75130"/>
                    <a:pt x="1215336" y="31785"/>
                  </a:cubicBezTo>
                  <a:cubicBezTo>
                    <a:pt x="1285356" y="-5447"/>
                    <a:pt x="1473741" y="-32677"/>
                    <a:pt x="1615447" y="86245"/>
                  </a:cubicBezTo>
                  <a:cubicBezTo>
                    <a:pt x="1637120" y="104027"/>
                    <a:pt x="1795497" y="201277"/>
                    <a:pt x="1819948" y="209612"/>
                  </a:cubicBezTo>
                  <a:cubicBezTo>
                    <a:pt x="1911640" y="239621"/>
                    <a:pt x="1791607" y="342982"/>
                    <a:pt x="1750484" y="430229"/>
                  </a:cubicBezTo>
                  <a:cubicBezTo>
                    <a:pt x="1731035" y="471907"/>
                    <a:pt x="1710473" y="513029"/>
                    <a:pt x="1690468" y="554152"/>
                  </a:cubicBezTo>
                  <a:cubicBezTo>
                    <a:pt x="1649345" y="640287"/>
                    <a:pt x="1342594" y="1318252"/>
                    <a:pt x="1333147" y="1318252"/>
                  </a:cubicBezTo>
                  <a:close/>
                </a:path>
              </a:pathLst>
            </a:custGeom>
            <a:solidFill>
              <a:srgbClr val="057A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0" name="Google Shape;1780;p44"/>
            <p:cNvGrpSpPr/>
            <p:nvPr/>
          </p:nvGrpSpPr>
          <p:grpSpPr>
            <a:xfrm>
              <a:off x="1169599" y="5460221"/>
              <a:ext cx="1815498" cy="758325"/>
              <a:chOff x="1169599" y="5460221"/>
              <a:chExt cx="1815498" cy="758325"/>
            </a:xfrm>
          </p:grpSpPr>
          <p:sp>
            <p:nvSpPr>
              <p:cNvPr id="1781" name="Google Shape;1781;p44"/>
              <p:cNvSpPr/>
              <p:nvPr/>
            </p:nvSpPr>
            <p:spPr>
              <a:xfrm>
                <a:off x="1169599" y="5460221"/>
                <a:ext cx="1815498" cy="758325"/>
              </a:xfrm>
              <a:custGeom>
                <a:avLst/>
                <a:gdLst/>
                <a:ahLst/>
                <a:cxnLst/>
                <a:rect l="l" t="t" r="r" b="b"/>
                <a:pathLst>
                  <a:path w="1815498" h="758325" extrusionOk="0">
                    <a:moveTo>
                      <a:pt x="1738428" y="221897"/>
                    </a:moveTo>
                    <a:lnTo>
                      <a:pt x="149099" y="752600"/>
                    </a:lnTo>
                    <a:cubicBezTo>
                      <a:pt x="90194" y="772049"/>
                      <a:pt x="25732" y="740374"/>
                      <a:pt x="6282" y="681469"/>
                    </a:cubicBezTo>
                    <a:lnTo>
                      <a:pt x="5726" y="679246"/>
                    </a:lnTo>
                    <a:cubicBezTo>
                      <a:pt x="-13724" y="620340"/>
                      <a:pt x="17952" y="555878"/>
                      <a:pt x="76857" y="536429"/>
                    </a:cubicBezTo>
                    <a:lnTo>
                      <a:pt x="1666186" y="5726"/>
                    </a:lnTo>
                    <a:cubicBezTo>
                      <a:pt x="1725091" y="-13724"/>
                      <a:pt x="1789553" y="17952"/>
                      <a:pt x="1809003" y="76857"/>
                    </a:cubicBezTo>
                    <a:lnTo>
                      <a:pt x="1809559" y="79080"/>
                    </a:lnTo>
                    <a:cubicBezTo>
                      <a:pt x="1829564" y="137429"/>
                      <a:pt x="1797333" y="201891"/>
                      <a:pt x="1738428" y="221897"/>
                    </a:cubicBezTo>
                    <a:close/>
                  </a:path>
                </a:pathLst>
              </a:custGeom>
              <a:solidFill>
                <a:srgbClr val="86D2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4"/>
              <p:cNvSpPr/>
              <p:nvPr/>
            </p:nvSpPr>
            <p:spPr>
              <a:xfrm>
                <a:off x="1278220" y="5534388"/>
                <a:ext cx="1626598" cy="599432"/>
              </a:xfrm>
              <a:custGeom>
                <a:avLst/>
                <a:gdLst/>
                <a:ahLst/>
                <a:cxnLst/>
                <a:rect l="l" t="t" r="r" b="b"/>
                <a:pathLst>
                  <a:path w="1626598" h="599432" extrusionOk="0">
                    <a:moveTo>
                      <a:pt x="1597576" y="82712"/>
                    </a:moveTo>
                    <a:lnTo>
                      <a:pt x="56038" y="597299"/>
                    </a:lnTo>
                    <a:cubicBezTo>
                      <a:pt x="33809" y="604523"/>
                      <a:pt x="9914" y="592853"/>
                      <a:pt x="2134" y="570625"/>
                    </a:cubicBezTo>
                    <a:lnTo>
                      <a:pt x="2134" y="570625"/>
                    </a:lnTo>
                    <a:cubicBezTo>
                      <a:pt x="-5090" y="548396"/>
                      <a:pt x="6580" y="524501"/>
                      <a:pt x="28808" y="516721"/>
                    </a:cubicBezTo>
                    <a:lnTo>
                      <a:pt x="1570346" y="2134"/>
                    </a:lnTo>
                    <a:cubicBezTo>
                      <a:pt x="1592574" y="-5090"/>
                      <a:pt x="1616470" y="6580"/>
                      <a:pt x="1624249" y="28808"/>
                    </a:cubicBezTo>
                    <a:lnTo>
                      <a:pt x="1624249" y="28808"/>
                    </a:lnTo>
                    <a:cubicBezTo>
                      <a:pt x="1632030" y="51036"/>
                      <a:pt x="1619804" y="74932"/>
                      <a:pt x="1597576" y="82712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44"/>
              <p:cNvSpPr/>
              <p:nvPr/>
            </p:nvSpPr>
            <p:spPr>
              <a:xfrm>
                <a:off x="1571079" y="5534388"/>
                <a:ext cx="1332627" cy="501627"/>
              </a:xfrm>
              <a:custGeom>
                <a:avLst/>
                <a:gdLst/>
                <a:ahLst/>
                <a:cxnLst/>
                <a:rect l="l" t="t" r="r" b="b"/>
                <a:pathLst>
                  <a:path w="1332627" h="501627" extrusionOk="0">
                    <a:moveTo>
                      <a:pt x="1303605" y="82712"/>
                    </a:moveTo>
                    <a:lnTo>
                      <a:pt x="56038" y="499494"/>
                    </a:lnTo>
                    <a:cubicBezTo>
                      <a:pt x="33809" y="506718"/>
                      <a:pt x="9914" y="495048"/>
                      <a:pt x="2134" y="472820"/>
                    </a:cubicBezTo>
                    <a:lnTo>
                      <a:pt x="2134" y="472820"/>
                    </a:lnTo>
                    <a:cubicBezTo>
                      <a:pt x="-5090" y="450591"/>
                      <a:pt x="6580" y="426696"/>
                      <a:pt x="28808" y="418916"/>
                    </a:cubicBezTo>
                    <a:lnTo>
                      <a:pt x="1276376" y="2134"/>
                    </a:lnTo>
                    <a:cubicBezTo>
                      <a:pt x="1298604" y="-5090"/>
                      <a:pt x="1322499" y="6580"/>
                      <a:pt x="1330279" y="28808"/>
                    </a:cubicBezTo>
                    <a:lnTo>
                      <a:pt x="1330279" y="28808"/>
                    </a:lnTo>
                    <a:cubicBezTo>
                      <a:pt x="1338059" y="51592"/>
                      <a:pt x="1325834" y="75488"/>
                      <a:pt x="1303605" y="82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44"/>
              <p:cNvSpPr/>
              <p:nvPr/>
            </p:nvSpPr>
            <p:spPr>
              <a:xfrm>
                <a:off x="1403166" y="5938300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4"/>
              <p:cNvSpPr/>
              <p:nvPr/>
            </p:nvSpPr>
            <p:spPr>
              <a:xfrm>
                <a:off x="1480965" y="5912181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44"/>
              <p:cNvSpPr/>
              <p:nvPr/>
            </p:nvSpPr>
            <p:spPr>
              <a:xfrm>
                <a:off x="1558208" y="5886619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44"/>
              <p:cNvSpPr/>
              <p:nvPr/>
            </p:nvSpPr>
            <p:spPr>
              <a:xfrm>
                <a:off x="1636008" y="5860500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4"/>
              <p:cNvSpPr/>
              <p:nvPr/>
            </p:nvSpPr>
            <p:spPr>
              <a:xfrm>
                <a:off x="1713251" y="5834938"/>
                <a:ext cx="51614" cy="11608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08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4476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44"/>
              <p:cNvSpPr/>
              <p:nvPr/>
            </p:nvSpPr>
            <p:spPr>
              <a:xfrm>
                <a:off x="1791051" y="5808819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44"/>
              <p:cNvSpPr/>
              <p:nvPr/>
            </p:nvSpPr>
            <p:spPr>
              <a:xfrm>
                <a:off x="1868294" y="5782701"/>
                <a:ext cx="51614" cy="116369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369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4"/>
              <p:cNvSpPr/>
              <p:nvPr/>
            </p:nvSpPr>
            <p:spPr>
              <a:xfrm>
                <a:off x="1946094" y="5757138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44"/>
              <p:cNvSpPr/>
              <p:nvPr/>
            </p:nvSpPr>
            <p:spPr>
              <a:xfrm>
                <a:off x="2023337" y="5731020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44"/>
              <p:cNvSpPr/>
              <p:nvPr/>
            </p:nvSpPr>
            <p:spPr>
              <a:xfrm>
                <a:off x="2101137" y="5705457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44"/>
              <p:cNvSpPr/>
              <p:nvPr/>
            </p:nvSpPr>
            <p:spPr>
              <a:xfrm>
                <a:off x="2178380" y="5679339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44"/>
              <p:cNvSpPr/>
              <p:nvPr/>
            </p:nvSpPr>
            <p:spPr>
              <a:xfrm>
                <a:off x="2256179" y="5653221"/>
                <a:ext cx="51614" cy="116369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369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44"/>
              <p:cNvSpPr/>
              <p:nvPr/>
            </p:nvSpPr>
            <p:spPr>
              <a:xfrm>
                <a:off x="2333979" y="5627658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44"/>
              <p:cNvSpPr/>
              <p:nvPr/>
            </p:nvSpPr>
            <p:spPr>
              <a:xfrm>
                <a:off x="2411222" y="5601540"/>
                <a:ext cx="51614" cy="116369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369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44"/>
              <p:cNvSpPr/>
              <p:nvPr/>
            </p:nvSpPr>
            <p:spPr>
              <a:xfrm>
                <a:off x="2489022" y="5575977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44"/>
              <p:cNvSpPr/>
              <p:nvPr/>
            </p:nvSpPr>
            <p:spPr>
              <a:xfrm>
                <a:off x="2566265" y="5549859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44"/>
              <p:cNvSpPr/>
              <p:nvPr/>
            </p:nvSpPr>
            <p:spPr>
              <a:xfrm>
                <a:off x="2794662" y="5521518"/>
                <a:ext cx="116698" cy="116698"/>
              </a:xfrm>
              <a:custGeom>
                <a:avLst/>
                <a:gdLst/>
                <a:ahLst/>
                <a:cxnLst/>
                <a:rect l="l" t="t" r="r" b="b"/>
                <a:pathLst>
                  <a:path w="116698" h="116698" extrusionOk="0">
                    <a:moveTo>
                      <a:pt x="116699" y="58349"/>
                    </a:moveTo>
                    <a:cubicBezTo>
                      <a:pt x="116699" y="90575"/>
                      <a:pt x="90575" y="116699"/>
                      <a:pt x="58350" y="116699"/>
                    </a:cubicBezTo>
                    <a:cubicBezTo>
                      <a:pt x="26124" y="116699"/>
                      <a:pt x="0" y="90575"/>
                      <a:pt x="0" y="58349"/>
                    </a:cubicBezTo>
                    <a:cubicBezTo>
                      <a:pt x="0" y="26124"/>
                      <a:pt x="26124" y="0"/>
                      <a:pt x="58350" y="0"/>
                    </a:cubicBezTo>
                    <a:cubicBezTo>
                      <a:pt x="90575" y="0"/>
                      <a:pt x="116699" y="26124"/>
                      <a:pt x="116699" y="58349"/>
                    </a:cubicBezTo>
                    <a:close/>
                  </a:path>
                </a:pathLst>
              </a:custGeom>
              <a:solidFill>
                <a:srgbClr val="CD6B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01" name="Google Shape;1801;p44"/>
            <p:cNvSpPr/>
            <p:nvPr/>
          </p:nvSpPr>
          <p:spPr>
            <a:xfrm>
              <a:off x="-81" y="1629076"/>
              <a:ext cx="5653692" cy="5228058"/>
            </a:xfrm>
            <a:custGeom>
              <a:avLst/>
              <a:gdLst/>
              <a:ahLst/>
              <a:cxnLst/>
              <a:rect l="l" t="t" r="r" b="b"/>
              <a:pathLst>
                <a:path w="5653692" h="5228058" extrusionOk="0">
                  <a:moveTo>
                    <a:pt x="5652757" y="3393415"/>
                  </a:moveTo>
                  <a:cubicBezTo>
                    <a:pt x="5604410" y="3302834"/>
                    <a:pt x="5526055" y="3182801"/>
                    <a:pt x="5476597" y="3092776"/>
                  </a:cubicBezTo>
                  <a:cubicBezTo>
                    <a:pt x="5432140" y="3011642"/>
                    <a:pt x="5427695" y="2917172"/>
                    <a:pt x="5406022" y="2828814"/>
                  </a:cubicBezTo>
                  <a:cubicBezTo>
                    <a:pt x="5358231" y="2630981"/>
                    <a:pt x="5310440" y="2432593"/>
                    <a:pt x="5262649" y="2234761"/>
                  </a:cubicBezTo>
                  <a:cubicBezTo>
                    <a:pt x="5215414" y="2039151"/>
                    <a:pt x="5172069" y="1836317"/>
                    <a:pt x="5118720" y="1636262"/>
                  </a:cubicBezTo>
                  <a:cubicBezTo>
                    <a:pt x="5119276" y="1631260"/>
                    <a:pt x="5120388" y="1626259"/>
                    <a:pt x="5115386" y="1622925"/>
                  </a:cubicBezTo>
                  <a:cubicBezTo>
                    <a:pt x="5039254" y="1338401"/>
                    <a:pt x="4943116" y="1059435"/>
                    <a:pt x="4788073" y="813812"/>
                  </a:cubicBezTo>
                  <a:cubicBezTo>
                    <a:pt x="4728613" y="719341"/>
                    <a:pt x="4659149" y="637652"/>
                    <a:pt x="4587462" y="553740"/>
                  </a:cubicBezTo>
                  <a:cubicBezTo>
                    <a:pt x="4275154" y="186416"/>
                    <a:pt x="3791131" y="-39758"/>
                    <a:pt x="3304885" y="5810"/>
                  </a:cubicBezTo>
                  <a:cubicBezTo>
                    <a:pt x="3115388" y="23593"/>
                    <a:pt x="2930337" y="76941"/>
                    <a:pt x="2759178" y="160853"/>
                  </a:cubicBezTo>
                  <a:cubicBezTo>
                    <a:pt x="2395189" y="338680"/>
                    <a:pt x="2048426" y="613756"/>
                    <a:pt x="1850038" y="973856"/>
                  </a:cubicBezTo>
                  <a:cubicBezTo>
                    <a:pt x="1847815" y="976635"/>
                    <a:pt x="1846148" y="979969"/>
                    <a:pt x="1843925" y="982747"/>
                  </a:cubicBezTo>
                  <a:cubicBezTo>
                    <a:pt x="1838368" y="983303"/>
                    <a:pt x="1837812" y="987749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3306"/>
                    <a:pt x="1838368" y="993862"/>
                    <a:pt x="1838924" y="994973"/>
                  </a:cubicBezTo>
                  <a:cubicBezTo>
                    <a:pt x="1838924" y="994973"/>
                    <a:pt x="1838924" y="994973"/>
                    <a:pt x="1838924" y="994973"/>
                  </a:cubicBezTo>
                  <a:cubicBezTo>
                    <a:pt x="1810027" y="1049433"/>
                    <a:pt x="1784464" y="1106115"/>
                    <a:pt x="1762792" y="1164464"/>
                  </a:cubicBezTo>
                  <a:cubicBezTo>
                    <a:pt x="1713333" y="1297279"/>
                    <a:pt x="1688326" y="1439541"/>
                    <a:pt x="1683325" y="1581246"/>
                  </a:cubicBezTo>
                  <a:cubicBezTo>
                    <a:pt x="1681102" y="1644042"/>
                    <a:pt x="1683325" y="1707392"/>
                    <a:pt x="1689438" y="1770188"/>
                  </a:cubicBezTo>
                  <a:cubicBezTo>
                    <a:pt x="1691661" y="1790749"/>
                    <a:pt x="1720558" y="1893555"/>
                    <a:pt x="1716668" y="1914672"/>
                  </a:cubicBezTo>
                  <a:cubicBezTo>
                    <a:pt x="1682769" y="1949126"/>
                    <a:pt x="1640535" y="1981913"/>
                    <a:pt x="1608304" y="2013033"/>
                  </a:cubicBezTo>
                  <a:cubicBezTo>
                    <a:pt x="1551066" y="2068603"/>
                    <a:pt x="1492161" y="2123063"/>
                    <a:pt x="1433812" y="2177523"/>
                  </a:cubicBezTo>
                  <a:cubicBezTo>
                    <a:pt x="1366571" y="2240318"/>
                    <a:pt x="1299886" y="2303113"/>
                    <a:pt x="1232645" y="2365908"/>
                  </a:cubicBezTo>
                  <a:cubicBezTo>
                    <a:pt x="1158735" y="2434816"/>
                    <a:pt x="1085382" y="2503724"/>
                    <a:pt x="1011472" y="2573188"/>
                  </a:cubicBezTo>
                  <a:cubicBezTo>
                    <a:pt x="975907" y="2606530"/>
                    <a:pt x="939786" y="2639873"/>
                    <a:pt x="904220" y="2673771"/>
                  </a:cubicBezTo>
                  <a:cubicBezTo>
                    <a:pt x="844204" y="2729898"/>
                    <a:pt x="779742" y="2783802"/>
                    <a:pt x="730283" y="2849931"/>
                  </a:cubicBezTo>
                  <a:cubicBezTo>
                    <a:pt x="675824" y="2923284"/>
                    <a:pt x="660820" y="2997194"/>
                    <a:pt x="646927" y="3084996"/>
                  </a:cubicBezTo>
                  <a:cubicBezTo>
                    <a:pt x="639703" y="3133343"/>
                    <a:pt x="631923" y="3182245"/>
                    <a:pt x="624699" y="3230592"/>
                  </a:cubicBezTo>
                  <a:cubicBezTo>
                    <a:pt x="610250" y="3324507"/>
                    <a:pt x="595802" y="3418977"/>
                    <a:pt x="581353" y="3512892"/>
                  </a:cubicBezTo>
                  <a:cubicBezTo>
                    <a:pt x="546344" y="3722950"/>
                    <a:pt x="508000" y="3935231"/>
                    <a:pt x="485216" y="4146957"/>
                  </a:cubicBezTo>
                  <a:cubicBezTo>
                    <a:pt x="482993" y="4169185"/>
                    <a:pt x="477436" y="4189746"/>
                    <a:pt x="464099" y="4208085"/>
                  </a:cubicBezTo>
                  <a:cubicBezTo>
                    <a:pt x="395746" y="4302555"/>
                    <a:pt x="342398" y="4414809"/>
                    <a:pt x="281826" y="4515392"/>
                  </a:cubicBezTo>
                  <a:cubicBezTo>
                    <a:pt x="213474" y="4628201"/>
                    <a:pt x="145122" y="4741566"/>
                    <a:pt x="76769" y="4854375"/>
                  </a:cubicBezTo>
                  <a:cubicBezTo>
                    <a:pt x="45094" y="4906611"/>
                    <a:pt x="11196" y="4963849"/>
                    <a:pt x="2860" y="5026089"/>
                  </a:cubicBezTo>
                  <a:cubicBezTo>
                    <a:pt x="-4920" y="5084438"/>
                    <a:pt x="5638" y="5151124"/>
                    <a:pt x="5638" y="5210584"/>
                  </a:cubicBezTo>
                  <a:cubicBezTo>
                    <a:pt x="5638" y="5227811"/>
                    <a:pt x="5638" y="5227811"/>
                    <a:pt x="22865" y="5227811"/>
                  </a:cubicBezTo>
                  <a:cubicBezTo>
                    <a:pt x="151790" y="5227811"/>
                    <a:pt x="280715" y="5227811"/>
                    <a:pt x="409639" y="5227811"/>
                  </a:cubicBezTo>
                  <a:cubicBezTo>
                    <a:pt x="474101" y="5227811"/>
                    <a:pt x="538564" y="5227811"/>
                    <a:pt x="603026" y="5227811"/>
                  </a:cubicBezTo>
                  <a:cubicBezTo>
                    <a:pt x="636924" y="5227811"/>
                    <a:pt x="670823" y="5228367"/>
                    <a:pt x="704165" y="5227811"/>
                  </a:cubicBezTo>
                  <a:cubicBezTo>
                    <a:pt x="745843" y="5227256"/>
                    <a:pt x="744176" y="5228367"/>
                    <a:pt x="764182" y="5195025"/>
                  </a:cubicBezTo>
                  <a:cubicBezTo>
                    <a:pt x="829200" y="5086105"/>
                    <a:pt x="874212" y="4959404"/>
                    <a:pt x="928116" y="4844372"/>
                  </a:cubicBezTo>
                  <a:cubicBezTo>
                    <a:pt x="967016" y="4761015"/>
                    <a:pt x="1005915" y="4677659"/>
                    <a:pt x="1044815" y="4593747"/>
                  </a:cubicBezTo>
                  <a:cubicBezTo>
                    <a:pt x="1074823" y="4529841"/>
                    <a:pt x="1094273" y="4460932"/>
                    <a:pt x="1139286" y="4405361"/>
                  </a:cubicBezTo>
                  <a:cubicBezTo>
                    <a:pt x="1191522" y="4340899"/>
                    <a:pt x="1240425" y="4259210"/>
                    <a:pt x="1311555" y="4213086"/>
                  </a:cubicBezTo>
                  <a:cubicBezTo>
                    <a:pt x="1384353" y="4165295"/>
                    <a:pt x="1456596" y="4122506"/>
                    <a:pt x="1523281" y="4063045"/>
                  </a:cubicBezTo>
                  <a:cubicBezTo>
                    <a:pt x="1603859" y="3991358"/>
                    <a:pt x="1676101" y="3910780"/>
                    <a:pt x="1738340" y="3822422"/>
                  </a:cubicBezTo>
                  <a:cubicBezTo>
                    <a:pt x="1788910" y="3751291"/>
                    <a:pt x="1821141" y="3671269"/>
                    <a:pt x="1881158" y="3606807"/>
                  </a:cubicBezTo>
                  <a:cubicBezTo>
                    <a:pt x="1923392" y="3561795"/>
                    <a:pt x="1972294" y="3524006"/>
                    <a:pt x="2022863" y="3488997"/>
                  </a:cubicBezTo>
                  <a:cubicBezTo>
                    <a:pt x="2068987" y="3457321"/>
                    <a:pt x="2126781" y="3406752"/>
                    <a:pt x="2179574" y="3390636"/>
                  </a:cubicBezTo>
                  <a:cubicBezTo>
                    <a:pt x="2195133" y="3386191"/>
                    <a:pt x="2197356" y="3506224"/>
                    <a:pt x="2197356" y="3519005"/>
                  </a:cubicBezTo>
                  <a:cubicBezTo>
                    <a:pt x="2197356" y="3539011"/>
                    <a:pt x="2197356" y="3559572"/>
                    <a:pt x="2197356" y="3580133"/>
                  </a:cubicBezTo>
                  <a:cubicBezTo>
                    <a:pt x="2197912" y="3604584"/>
                    <a:pt x="2196800" y="3639594"/>
                    <a:pt x="2242924" y="3649041"/>
                  </a:cubicBezTo>
                  <a:cubicBezTo>
                    <a:pt x="2285158" y="3660711"/>
                    <a:pt x="2349621" y="3659599"/>
                    <a:pt x="2362402" y="3691831"/>
                  </a:cubicBezTo>
                  <a:cubicBezTo>
                    <a:pt x="2364069" y="3696276"/>
                    <a:pt x="2445758" y="3933008"/>
                    <a:pt x="2479657" y="3946346"/>
                  </a:cubicBezTo>
                  <a:cubicBezTo>
                    <a:pt x="2544675" y="3962461"/>
                    <a:pt x="2650815" y="3978021"/>
                    <a:pt x="2706942" y="3986357"/>
                  </a:cubicBezTo>
                  <a:cubicBezTo>
                    <a:pt x="2717500" y="3988024"/>
                    <a:pt x="2775294" y="3988579"/>
                    <a:pt x="2780851" y="3995803"/>
                  </a:cubicBezTo>
                  <a:cubicBezTo>
                    <a:pt x="2803635" y="4025812"/>
                    <a:pt x="2714722" y="4056376"/>
                    <a:pt x="2698606" y="4062489"/>
                  </a:cubicBezTo>
                  <a:cubicBezTo>
                    <a:pt x="2671932" y="4073047"/>
                    <a:pt x="2638034" y="4071936"/>
                    <a:pt x="2613027" y="4087496"/>
                  </a:cubicBezTo>
                  <a:cubicBezTo>
                    <a:pt x="2581351" y="4107501"/>
                    <a:pt x="2537450" y="4176409"/>
                    <a:pt x="2581351" y="4197526"/>
                  </a:cubicBezTo>
                  <a:cubicBezTo>
                    <a:pt x="2631365" y="4221977"/>
                    <a:pt x="2730837" y="4246429"/>
                    <a:pt x="2735839" y="4313669"/>
                  </a:cubicBezTo>
                  <a:cubicBezTo>
                    <a:pt x="2746953" y="4456487"/>
                    <a:pt x="2786408" y="4593191"/>
                    <a:pt x="2914777" y="4672658"/>
                  </a:cubicBezTo>
                  <a:cubicBezTo>
                    <a:pt x="2938672" y="4687662"/>
                    <a:pt x="2962568" y="4703222"/>
                    <a:pt x="2991465" y="4708223"/>
                  </a:cubicBezTo>
                  <a:cubicBezTo>
                    <a:pt x="3003135" y="4708779"/>
                    <a:pt x="3014805" y="4711558"/>
                    <a:pt x="3025919" y="4713780"/>
                  </a:cubicBezTo>
                  <a:cubicBezTo>
                    <a:pt x="3116499" y="4734341"/>
                    <a:pt x="3219862" y="4716559"/>
                    <a:pt x="3300995" y="4672102"/>
                  </a:cubicBezTo>
                  <a:cubicBezTo>
                    <a:pt x="3378794" y="4629312"/>
                    <a:pt x="3437144" y="4564850"/>
                    <a:pt x="3531059" y="4593191"/>
                  </a:cubicBezTo>
                  <a:cubicBezTo>
                    <a:pt x="3528280" y="4589857"/>
                    <a:pt x="3525502" y="4585967"/>
                    <a:pt x="3524390" y="4581521"/>
                  </a:cubicBezTo>
                  <a:cubicBezTo>
                    <a:pt x="3526613" y="4585411"/>
                    <a:pt x="3528836" y="4589301"/>
                    <a:pt x="3531614" y="4593191"/>
                  </a:cubicBezTo>
                  <a:cubicBezTo>
                    <a:pt x="3531614" y="4593191"/>
                    <a:pt x="3531059" y="4593191"/>
                    <a:pt x="3531059" y="4593191"/>
                  </a:cubicBezTo>
                  <a:cubicBezTo>
                    <a:pt x="3531614" y="4593747"/>
                    <a:pt x="3531614" y="4593747"/>
                    <a:pt x="3532170" y="4594303"/>
                  </a:cubicBezTo>
                  <a:cubicBezTo>
                    <a:pt x="3533837" y="4597081"/>
                    <a:pt x="3535504" y="4599860"/>
                    <a:pt x="3537171" y="4603194"/>
                  </a:cubicBezTo>
                  <a:cubicBezTo>
                    <a:pt x="3539394" y="4607640"/>
                    <a:pt x="3544396" y="4618754"/>
                    <a:pt x="3536616" y="4626534"/>
                  </a:cubicBezTo>
                  <a:cubicBezTo>
                    <a:pt x="3536060" y="4627090"/>
                    <a:pt x="3535504" y="4627645"/>
                    <a:pt x="3534948" y="4628201"/>
                  </a:cubicBezTo>
                  <a:cubicBezTo>
                    <a:pt x="3532170" y="4642094"/>
                    <a:pt x="3538283" y="4656542"/>
                    <a:pt x="3532170" y="4670435"/>
                  </a:cubicBezTo>
                  <a:cubicBezTo>
                    <a:pt x="3526613" y="4694330"/>
                    <a:pt x="3514388" y="4714336"/>
                    <a:pt x="3496605" y="4731563"/>
                  </a:cubicBezTo>
                  <a:cubicBezTo>
                    <a:pt x="3474932" y="4752680"/>
                    <a:pt x="3454927" y="4775464"/>
                    <a:pt x="3434365" y="4797692"/>
                  </a:cubicBezTo>
                  <a:cubicBezTo>
                    <a:pt x="3428808" y="4806584"/>
                    <a:pt x="3421028" y="4814364"/>
                    <a:pt x="3414360" y="4822699"/>
                  </a:cubicBezTo>
                  <a:cubicBezTo>
                    <a:pt x="3413248" y="4823811"/>
                    <a:pt x="3412692" y="4824922"/>
                    <a:pt x="3411581" y="4826034"/>
                  </a:cubicBezTo>
                  <a:cubicBezTo>
                    <a:pt x="3408247" y="4832702"/>
                    <a:pt x="3403246" y="4837703"/>
                    <a:pt x="3398244" y="4843260"/>
                  </a:cubicBezTo>
                  <a:cubicBezTo>
                    <a:pt x="3395466" y="4847150"/>
                    <a:pt x="3393243" y="4851596"/>
                    <a:pt x="3392687" y="4856598"/>
                  </a:cubicBezTo>
                  <a:cubicBezTo>
                    <a:pt x="3392131" y="4861599"/>
                    <a:pt x="3393243" y="4866600"/>
                    <a:pt x="3389353" y="4870490"/>
                  </a:cubicBezTo>
                  <a:cubicBezTo>
                    <a:pt x="3379906" y="4880493"/>
                    <a:pt x="3377127" y="4893274"/>
                    <a:pt x="3373793" y="4906056"/>
                  </a:cubicBezTo>
                  <a:cubicBezTo>
                    <a:pt x="3367125" y="4930507"/>
                    <a:pt x="3356010" y="4953291"/>
                    <a:pt x="3352676" y="4978854"/>
                  </a:cubicBezTo>
                  <a:cubicBezTo>
                    <a:pt x="3352120" y="4987745"/>
                    <a:pt x="3353787" y="4996636"/>
                    <a:pt x="3351009" y="5005528"/>
                  </a:cubicBezTo>
                  <a:cubicBezTo>
                    <a:pt x="3351564" y="5017753"/>
                    <a:pt x="3351564" y="5029979"/>
                    <a:pt x="3353787" y="5041649"/>
                  </a:cubicBezTo>
                  <a:cubicBezTo>
                    <a:pt x="3358233" y="5057208"/>
                    <a:pt x="3364346" y="5072213"/>
                    <a:pt x="3364346" y="5088884"/>
                  </a:cubicBezTo>
                  <a:cubicBezTo>
                    <a:pt x="3364902" y="5097776"/>
                    <a:pt x="3367680" y="5105555"/>
                    <a:pt x="3373793" y="5112224"/>
                  </a:cubicBezTo>
                  <a:cubicBezTo>
                    <a:pt x="3382128" y="5116669"/>
                    <a:pt x="3381573" y="5125005"/>
                    <a:pt x="3383796" y="5132229"/>
                  </a:cubicBezTo>
                  <a:cubicBezTo>
                    <a:pt x="3384351" y="5133341"/>
                    <a:pt x="3385463" y="5134452"/>
                    <a:pt x="3386018" y="5135564"/>
                  </a:cubicBezTo>
                  <a:cubicBezTo>
                    <a:pt x="3394354" y="5141121"/>
                    <a:pt x="3393243" y="5151124"/>
                    <a:pt x="3397133" y="5158904"/>
                  </a:cubicBezTo>
                  <a:cubicBezTo>
                    <a:pt x="3406024" y="5177242"/>
                    <a:pt x="3416582" y="5195580"/>
                    <a:pt x="3424363" y="5214475"/>
                  </a:cubicBezTo>
                  <a:cubicBezTo>
                    <a:pt x="3427141" y="5218364"/>
                    <a:pt x="3429364" y="5222810"/>
                    <a:pt x="3433254" y="5225589"/>
                  </a:cubicBezTo>
                  <a:cubicBezTo>
                    <a:pt x="3437144" y="5225589"/>
                    <a:pt x="3441034" y="5226144"/>
                    <a:pt x="3444924" y="5226144"/>
                  </a:cubicBezTo>
                  <a:cubicBezTo>
                    <a:pt x="3703884" y="5226144"/>
                    <a:pt x="5432696" y="5227811"/>
                    <a:pt x="5651090" y="5225589"/>
                  </a:cubicBezTo>
                  <a:cubicBezTo>
                    <a:pt x="5652757" y="4887162"/>
                    <a:pt x="5654980" y="3519005"/>
                    <a:pt x="5652757" y="3393415"/>
                  </a:cubicBezTo>
                  <a:close/>
                  <a:moveTo>
                    <a:pt x="1729449" y="1892444"/>
                  </a:moveTo>
                  <a:lnTo>
                    <a:pt x="1729449" y="1899668"/>
                  </a:lnTo>
                  <a:cubicBezTo>
                    <a:pt x="1726115" y="1903558"/>
                    <a:pt x="1722225" y="1907448"/>
                    <a:pt x="1718335" y="1911338"/>
                  </a:cubicBezTo>
                  <a:cubicBezTo>
                    <a:pt x="1722225" y="1905225"/>
                    <a:pt x="1725559" y="1898557"/>
                    <a:pt x="1729449" y="1892444"/>
                  </a:cubicBezTo>
                  <a:close/>
                  <a:moveTo>
                    <a:pt x="2129560" y="3037205"/>
                  </a:moveTo>
                  <a:cubicBezTo>
                    <a:pt x="2098440" y="3085552"/>
                    <a:pt x="1792244" y="3294499"/>
                    <a:pt x="1745009" y="3291720"/>
                  </a:cubicBezTo>
                  <a:cubicBezTo>
                    <a:pt x="1740563" y="3291720"/>
                    <a:pt x="1579407" y="3232815"/>
                    <a:pt x="1541619" y="3219478"/>
                  </a:cubicBezTo>
                  <a:cubicBezTo>
                    <a:pt x="1462153" y="3191692"/>
                    <a:pt x="1381019" y="3165018"/>
                    <a:pt x="1302108" y="3135010"/>
                  </a:cubicBezTo>
                  <a:cubicBezTo>
                    <a:pt x="1319335" y="3104446"/>
                    <a:pt x="1361569" y="3077772"/>
                    <a:pt x="1388243" y="3053876"/>
                  </a:cubicBezTo>
                  <a:cubicBezTo>
                    <a:pt x="1441591" y="3006085"/>
                    <a:pt x="1873378" y="2585413"/>
                    <a:pt x="1874489" y="2584302"/>
                  </a:cubicBezTo>
                  <a:cubicBezTo>
                    <a:pt x="1881713" y="2580412"/>
                    <a:pt x="1883936" y="2570965"/>
                    <a:pt x="1891716" y="2567075"/>
                  </a:cubicBezTo>
                  <a:cubicBezTo>
                    <a:pt x="1901719" y="2583190"/>
                    <a:pt x="1911166" y="2598750"/>
                    <a:pt x="1920613" y="2614310"/>
                  </a:cubicBezTo>
                  <a:cubicBezTo>
                    <a:pt x="1955067" y="2670437"/>
                    <a:pt x="1995634" y="2722118"/>
                    <a:pt x="2027309" y="2779912"/>
                  </a:cubicBezTo>
                  <a:cubicBezTo>
                    <a:pt x="2065653" y="2851598"/>
                    <a:pt x="2132338" y="3032759"/>
                    <a:pt x="2129560" y="3037205"/>
                  </a:cubicBezTo>
                  <a:close/>
                </a:path>
              </a:pathLst>
            </a:custGeom>
            <a:solidFill>
              <a:srgbClr val="FBCA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1682871" y="1627976"/>
              <a:ext cx="3971471" cy="4333107"/>
            </a:xfrm>
            <a:custGeom>
              <a:avLst/>
              <a:gdLst/>
              <a:ahLst/>
              <a:cxnLst/>
              <a:rect l="l" t="t" r="r" b="b"/>
              <a:pathLst>
                <a:path w="3971471" h="4333107" extrusionOk="0">
                  <a:moveTo>
                    <a:pt x="3451328" y="4111380"/>
                  </a:moveTo>
                  <a:cubicBezTo>
                    <a:pt x="3145132" y="3915215"/>
                    <a:pt x="3015096" y="3660144"/>
                    <a:pt x="3020653" y="3294487"/>
                  </a:cubicBezTo>
                  <a:cubicBezTo>
                    <a:pt x="3021764" y="3209464"/>
                    <a:pt x="3005649" y="3120550"/>
                    <a:pt x="3006760" y="3036083"/>
                  </a:cubicBezTo>
                  <a:cubicBezTo>
                    <a:pt x="3007871" y="2973287"/>
                    <a:pt x="3031767" y="2863813"/>
                    <a:pt x="3042325" y="2802129"/>
                  </a:cubicBezTo>
                  <a:cubicBezTo>
                    <a:pt x="3052328" y="2744891"/>
                    <a:pt x="3104009" y="2683763"/>
                    <a:pt x="3130127" y="2630970"/>
                  </a:cubicBezTo>
                  <a:cubicBezTo>
                    <a:pt x="3205704" y="2480373"/>
                    <a:pt x="3287393" y="2303657"/>
                    <a:pt x="3270722" y="2130832"/>
                  </a:cubicBezTo>
                  <a:cubicBezTo>
                    <a:pt x="3259608" y="2018579"/>
                    <a:pt x="3204593" y="1956339"/>
                    <a:pt x="3181809" y="1930776"/>
                  </a:cubicBezTo>
                  <a:cubicBezTo>
                    <a:pt x="3140131" y="1884653"/>
                    <a:pt x="3081781" y="1829637"/>
                    <a:pt x="3014540" y="1831860"/>
                  </a:cubicBezTo>
                  <a:cubicBezTo>
                    <a:pt x="2917291" y="1835194"/>
                    <a:pt x="2870056" y="1936889"/>
                    <a:pt x="2837824" y="2013577"/>
                  </a:cubicBezTo>
                  <a:cubicBezTo>
                    <a:pt x="2792256" y="2120829"/>
                    <a:pt x="2738352" y="2225302"/>
                    <a:pt x="2677224" y="2324219"/>
                  </a:cubicBezTo>
                  <a:cubicBezTo>
                    <a:pt x="2649439" y="2369231"/>
                    <a:pt x="2618875" y="2414799"/>
                    <a:pt x="2576641" y="2447031"/>
                  </a:cubicBezTo>
                  <a:cubicBezTo>
                    <a:pt x="2524404" y="2487042"/>
                    <a:pt x="2428267" y="2498711"/>
                    <a:pt x="2368806" y="2469259"/>
                  </a:cubicBezTo>
                  <a:cubicBezTo>
                    <a:pt x="2342132" y="2455922"/>
                    <a:pt x="2319348" y="2436472"/>
                    <a:pt x="2297119" y="2417022"/>
                  </a:cubicBezTo>
                  <a:cubicBezTo>
                    <a:pt x="2205427" y="2325330"/>
                    <a:pt x="2099287" y="2251977"/>
                    <a:pt x="2005927" y="2163063"/>
                  </a:cubicBezTo>
                  <a:cubicBezTo>
                    <a:pt x="1914235" y="2075817"/>
                    <a:pt x="1814764" y="1997462"/>
                    <a:pt x="1709179" y="1927998"/>
                  </a:cubicBezTo>
                  <a:cubicBezTo>
                    <a:pt x="1439104" y="1750727"/>
                    <a:pt x="1129574" y="1627915"/>
                    <a:pt x="805595" y="1613466"/>
                  </a:cubicBezTo>
                  <a:cubicBezTo>
                    <a:pt x="513848" y="1600129"/>
                    <a:pt x="187091" y="1629582"/>
                    <a:pt x="33715" y="1916884"/>
                  </a:cubicBezTo>
                  <a:cubicBezTo>
                    <a:pt x="40939" y="1902991"/>
                    <a:pt x="9264" y="1791849"/>
                    <a:pt x="7041" y="1769621"/>
                  </a:cubicBezTo>
                  <a:cubicBezTo>
                    <a:pt x="372" y="1706826"/>
                    <a:pt x="-1295" y="1644031"/>
                    <a:pt x="928" y="1580680"/>
                  </a:cubicBezTo>
                  <a:cubicBezTo>
                    <a:pt x="5930" y="1439529"/>
                    <a:pt x="31492" y="1296712"/>
                    <a:pt x="80395" y="1163898"/>
                  </a:cubicBezTo>
                  <a:cubicBezTo>
                    <a:pt x="248775" y="709327"/>
                    <a:pt x="650552" y="369233"/>
                    <a:pt x="1076782" y="160842"/>
                  </a:cubicBezTo>
                  <a:cubicBezTo>
                    <a:pt x="1247384" y="77486"/>
                    <a:pt x="1432991" y="23582"/>
                    <a:pt x="1622488" y="5799"/>
                  </a:cubicBezTo>
                  <a:cubicBezTo>
                    <a:pt x="2108734" y="-39769"/>
                    <a:pt x="2592757" y="186960"/>
                    <a:pt x="2905621" y="553729"/>
                  </a:cubicBezTo>
                  <a:cubicBezTo>
                    <a:pt x="2977307" y="637641"/>
                    <a:pt x="3046771" y="719886"/>
                    <a:pt x="3106232" y="813801"/>
                  </a:cubicBezTo>
                  <a:cubicBezTo>
                    <a:pt x="3371861" y="1235584"/>
                    <a:pt x="3465776" y="1756839"/>
                    <a:pt x="3580808" y="2234194"/>
                  </a:cubicBezTo>
                  <a:cubicBezTo>
                    <a:pt x="3628599" y="2432026"/>
                    <a:pt x="3676390" y="2630415"/>
                    <a:pt x="3724181" y="2828247"/>
                  </a:cubicBezTo>
                  <a:cubicBezTo>
                    <a:pt x="3745298" y="2916605"/>
                    <a:pt x="3763636" y="3034415"/>
                    <a:pt x="3807537" y="3115549"/>
                  </a:cubicBezTo>
                  <a:cubicBezTo>
                    <a:pt x="3856440" y="3205574"/>
                    <a:pt x="3922569" y="3302267"/>
                    <a:pt x="3970360" y="3392848"/>
                  </a:cubicBezTo>
                  <a:cubicBezTo>
                    <a:pt x="3971472" y="3495654"/>
                    <a:pt x="3970916" y="4300877"/>
                    <a:pt x="3971472" y="4333108"/>
                  </a:cubicBezTo>
                  <a:cubicBezTo>
                    <a:pt x="3916456" y="4312547"/>
                    <a:pt x="3916456" y="4312547"/>
                    <a:pt x="3857551" y="4289207"/>
                  </a:cubicBezTo>
                  <a:cubicBezTo>
                    <a:pt x="3761969" y="4253642"/>
                    <a:pt x="3493006" y="4138054"/>
                    <a:pt x="3451328" y="41113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4"/>
            <p:cNvSpPr/>
            <p:nvPr/>
          </p:nvSpPr>
          <p:spPr>
            <a:xfrm>
              <a:off x="4899689" y="6338410"/>
              <a:ext cx="752986" cy="520580"/>
            </a:xfrm>
            <a:custGeom>
              <a:avLst/>
              <a:gdLst/>
              <a:ahLst/>
              <a:cxnLst/>
              <a:rect l="l" t="t" r="r" b="b"/>
              <a:pathLst>
                <a:path w="752986" h="520580" extrusionOk="0">
                  <a:moveTo>
                    <a:pt x="752986" y="0"/>
                  </a:moveTo>
                  <a:cubicBezTo>
                    <a:pt x="752986" y="193943"/>
                    <a:pt x="752986" y="355654"/>
                    <a:pt x="752986" y="516254"/>
                  </a:cubicBezTo>
                  <a:cubicBezTo>
                    <a:pt x="747429" y="519033"/>
                    <a:pt x="241178" y="523478"/>
                    <a:pt x="0" y="517921"/>
                  </a:cubicBezTo>
                  <a:cubicBezTo>
                    <a:pt x="21672" y="491803"/>
                    <a:pt x="611280" y="82245"/>
                    <a:pt x="752986" y="0"/>
                  </a:cubicBezTo>
                  <a:close/>
                </a:path>
              </a:pathLst>
            </a:custGeom>
            <a:solidFill>
              <a:srgbClr val="057A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4"/>
            <p:cNvSpPr/>
            <p:nvPr/>
          </p:nvSpPr>
          <p:spPr>
            <a:xfrm>
              <a:off x="1838286" y="2594041"/>
              <a:ext cx="18374" cy="33457"/>
            </a:xfrm>
            <a:custGeom>
              <a:avLst/>
              <a:gdLst/>
              <a:ahLst/>
              <a:cxnLst/>
              <a:rect l="l" t="t" r="r" b="b"/>
              <a:pathLst>
                <a:path w="18374" h="33457" extrusionOk="0">
                  <a:moveTo>
                    <a:pt x="17783" y="0"/>
                  </a:moveTo>
                  <a:cubicBezTo>
                    <a:pt x="20561" y="11114"/>
                    <a:pt x="12781" y="20006"/>
                    <a:pt x="10559" y="30564"/>
                  </a:cubicBezTo>
                  <a:cubicBezTo>
                    <a:pt x="9447" y="38344"/>
                    <a:pt x="4446" y="27785"/>
                    <a:pt x="556" y="29453"/>
                  </a:cubicBezTo>
                  <a:cubicBezTo>
                    <a:pt x="556" y="28341"/>
                    <a:pt x="0" y="27785"/>
                    <a:pt x="0" y="26674"/>
                  </a:cubicBezTo>
                  <a:cubicBezTo>
                    <a:pt x="1667" y="23340"/>
                    <a:pt x="2779" y="20006"/>
                    <a:pt x="5557" y="17227"/>
                  </a:cubicBezTo>
                  <a:cubicBezTo>
                    <a:pt x="10003" y="11670"/>
                    <a:pt x="13893" y="5557"/>
                    <a:pt x="17783" y="0"/>
                  </a:cubicBezTo>
                  <a:close/>
                </a:path>
              </a:pathLst>
            </a:custGeom>
            <a:solidFill>
              <a:srgbClr val="4443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1838672" y="2611268"/>
              <a:ext cx="5726" cy="9447"/>
            </a:xfrm>
            <a:custGeom>
              <a:avLst/>
              <a:gdLst/>
              <a:ahLst/>
              <a:cxnLst/>
              <a:rect l="l" t="t" r="r" b="b"/>
              <a:pathLst>
                <a:path w="5726" h="9447" extrusionOk="0">
                  <a:moveTo>
                    <a:pt x="5727" y="0"/>
                  </a:moveTo>
                  <a:cubicBezTo>
                    <a:pt x="5727" y="4446"/>
                    <a:pt x="2948" y="7224"/>
                    <a:pt x="170" y="9447"/>
                  </a:cubicBezTo>
                  <a:cubicBezTo>
                    <a:pt x="-386" y="5001"/>
                    <a:pt x="170" y="556"/>
                    <a:pt x="5727" y="0"/>
                  </a:cubicBezTo>
                  <a:close/>
                </a:path>
              </a:pathLst>
            </a:custGeom>
            <a:solidFill>
              <a:srgbClr val="31836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4"/>
            <p:cNvSpPr/>
            <p:nvPr/>
          </p:nvSpPr>
          <p:spPr>
            <a:xfrm>
              <a:off x="1926088" y="2472896"/>
              <a:ext cx="6278" cy="8891"/>
            </a:xfrm>
            <a:custGeom>
              <a:avLst/>
              <a:gdLst/>
              <a:ahLst/>
              <a:cxnLst/>
              <a:rect l="l" t="t" r="r" b="b"/>
              <a:pathLst>
                <a:path w="6278" h="8891" extrusionOk="0">
                  <a:moveTo>
                    <a:pt x="6113" y="0"/>
                  </a:moveTo>
                  <a:cubicBezTo>
                    <a:pt x="6668" y="5001"/>
                    <a:pt x="6113" y="8891"/>
                    <a:pt x="0" y="8891"/>
                  </a:cubicBezTo>
                  <a:cubicBezTo>
                    <a:pt x="0" y="5001"/>
                    <a:pt x="2779" y="2223"/>
                    <a:pt x="6113" y="0"/>
                  </a:cubicBezTo>
                  <a:close/>
                </a:path>
              </a:pathLst>
            </a:custGeom>
            <a:solidFill>
              <a:srgbClr val="284D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3353569" y="5184758"/>
              <a:ext cx="1069877" cy="1674349"/>
            </a:xfrm>
            <a:custGeom>
              <a:avLst/>
              <a:gdLst/>
              <a:ahLst/>
              <a:cxnLst/>
              <a:rect l="l" t="t" r="r" b="b"/>
              <a:pathLst>
                <a:path w="1069877" h="1674349" extrusionOk="0">
                  <a:moveTo>
                    <a:pt x="882047" y="1669351"/>
                  </a:moveTo>
                  <a:cubicBezTo>
                    <a:pt x="619753" y="1679909"/>
                    <a:pt x="355791" y="1670462"/>
                    <a:pt x="93496" y="1670462"/>
                  </a:cubicBezTo>
                  <a:cubicBezTo>
                    <a:pt x="64043" y="1670462"/>
                    <a:pt x="35702" y="1589329"/>
                    <a:pt x="26255" y="1565433"/>
                  </a:cubicBezTo>
                  <a:cubicBezTo>
                    <a:pt x="12918" y="1530423"/>
                    <a:pt x="4027" y="1493191"/>
                    <a:pt x="692" y="1455959"/>
                  </a:cubicBezTo>
                  <a:cubicBezTo>
                    <a:pt x="-4865" y="1399276"/>
                    <a:pt x="24032" y="1335370"/>
                    <a:pt x="51817" y="1287578"/>
                  </a:cubicBezTo>
                  <a:cubicBezTo>
                    <a:pt x="70712" y="1255347"/>
                    <a:pt x="92940" y="1224783"/>
                    <a:pt x="118503" y="1197554"/>
                  </a:cubicBezTo>
                  <a:cubicBezTo>
                    <a:pt x="144065" y="1169768"/>
                    <a:pt x="175741" y="1140315"/>
                    <a:pt x="182409" y="1101416"/>
                  </a:cubicBezTo>
                  <a:cubicBezTo>
                    <a:pt x="188522" y="1066406"/>
                    <a:pt x="154068" y="1027506"/>
                    <a:pt x="138508" y="996942"/>
                  </a:cubicBezTo>
                  <a:cubicBezTo>
                    <a:pt x="180187" y="966378"/>
                    <a:pt x="172406" y="973047"/>
                    <a:pt x="198525" y="960266"/>
                  </a:cubicBezTo>
                  <a:cubicBezTo>
                    <a:pt x="226866" y="946373"/>
                    <a:pt x="255207" y="931369"/>
                    <a:pt x="282437" y="915809"/>
                  </a:cubicBezTo>
                  <a:cubicBezTo>
                    <a:pt x="337452" y="884689"/>
                    <a:pt x="391356" y="850791"/>
                    <a:pt x="442481" y="814114"/>
                  </a:cubicBezTo>
                  <a:cubicBezTo>
                    <a:pt x="545287" y="740205"/>
                    <a:pt x="639758" y="654070"/>
                    <a:pt x="720892" y="556821"/>
                  </a:cubicBezTo>
                  <a:cubicBezTo>
                    <a:pt x="735340" y="539038"/>
                    <a:pt x="749789" y="521255"/>
                    <a:pt x="763681" y="502917"/>
                  </a:cubicBezTo>
                  <a:cubicBezTo>
                    <a:pt x="815362" y="434564"/>
                    <a:pt x="863153" y="362878"/>
                    <a:pt x="907610" y="289524"/>
                  </a:cubicBezTo>
                  <a:cubicBezTo>
                    <a:pt x="936507" y="242289"/>
                    <a:pt x="963181" y="194498"/>
                    <a:pt x="989855" y="146151"/>
                  </a:cubicBezTo>
                  <a:cubicBezTo>
                    <a:pt x="1015418" y="100028"/>
                    <a:pt x="1037090" y="41122"/>
                    <a:pt x="1069877" y="0"/>
                  </a:cubicBezTo>
                  <a:cubicBezTo>
                    <a:pt x="1066543" y="3890"/>
                    <a:pt x="1068766" y="30564"/>
                    <a:pt x="1068210" y="37788"/>
                  </a:cubicBezTo>
                  <a:cubicBezTo>
                    <a:pt x="1065987" y="57794"/>
                    <a:pt x="1063764" y="77799"/>
                    <a:pt x="1061541" y="97805"/>
                  </a:cubicBezTo>
                  <a:cubicBezTo>
                    <a:pt x="1057096" y="136149"/>
                    <a:pt x="1052650" y="174493"/>
                    <a:pt x="1048204" y="212837"/>
                  </a:cubicBezTo>
                  <a:cubicBezTo>
                    <a:pt x="1039313" y="289524"/>
                    <a:pt x="1030977" y="366212"/>
                    <a:pt x="1022086" y="442900"/>
                  </a:cubicBezTo>
                  <a:cubicBezTo>
                    <a:pt x="1004859" y="596276"/>
                    <a:pt x="987076" y="749096"/>
                    <a:pt x="969849" y="902472"/>
                  </a:cubicBezTo>
                  <a:cubicBezTo>
                    <a:pt x="955401" y="1028062"/>
                    <a:pt x="940397" y="1154208"/>
                    <a:pt x="925948" y="1279799"/>
                  </a:cubicBezTo>
                  <a:cubicBezTo>
                    <a:pt x="911500" y="1409279"/>
                    <a:pt x="897052" y="1539315"/>
                    <a:pt x="882047" y="1669351"/>
                  </a:cubicBezTo>
                  <a:close/>
                </a:path>
              </a:pathLst>
            </a:custGeom>
            <a:solidFill>
              <a:srgbClr val="FDC3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4"/>
            <p:cNvSpPr/>
            <p:nvPr/>
          </p:nvSpPr>
          <p:spPr>
            <a:xfrm rot="-778635">
              <a:off x="4465759" y="3776323"/>
              <a:ext cx="350359" cy="559736"/>
            </a:xfrm>
            <a:custGeom>
              <a:avLst/>
              <a:gdLst/>
              <a:ahLst/>
              <a:cxnLst/>
              <a:rect l="l" t="t" r="r" b="b"/>
              <a:pathLst>
                <a:path w="350359" h="559736" extrusionOk="0">
                  <a:moveTo>
                    <a:pt x="350360" y="206047"/>
                  </a:moveTo>
                  <a:cubicBezTo>
                    <a:pt x="348693" y="273288"/>
                    <a:pt x="299234" y="327747"/>
                    <a:pt x="252555" y="375538"/>
                  </a:cubicBezTo>
                  <a:cubicBezTo>
                    <a:pt x="185870" y="444446"/>
                    <a:pt x="106959" y="493904"/>
                    <a:pt x="28604" y="548919"/>
                  </a:cubicBezTo>
                  <a:cubicBezTo>
                    <a:pt x="28048" y="549475"/>
                    <a:pt x="26937" y="550031"/>
                    <a:pt x="26381" y="550587"/>
                  </a:cubicBezTo>
                  <a:cubicBezTo>
                    <a:pt x="18046" y="555588"/>
                    <a:pt x="8043" y="563924"/>
                    <a:pt x="263" y="557255"/>
                  </a:cubicBezTo>
                  <a:cubicBezTo>
                    <a:pt x="-3627" y="553921"/>
                    <a:pt x="36939" y="407769"/>
                    <a:pt x="38607" y="389987"/>
                  </a:cubicBezTo>
                  <a:cubicBezTo>
                    <a:pt x="45831" y="308297"/>
                    <a:pt x="34161" y="227719"/>
                    <a:pt x="17490" y="147697"/>
                  </a:cubicBezTo>
                  <a:cubicBezTo>
                    <a:pt x="15823" y="138806"/>
                    <a:pt x="21936" y="134916"/>
                    <a:pt x="26937" y="131026"/>
                  </a:cubicBezTo>
                  <a:cubicBezTo>
                    <a:pt x="53055" y="111020"/>
                    <a:pt x="196984" y="-17904"/>
                    <a:pt x="220324" y="2101"/>
                  </a:cubicBezTo>
                  <a:cubicBezTo>
                    <a:pt x="271449" y="44891"/>
                    <a:pt x="329243" y="99350"/>
                    <a:pt x="345914" y="168259"/>
                  </a:cubicBezTo>
                  <a:cubicBezTo>
                    <a:pt x="349248" y="181040"/>
                    <a:pt x="350360" y="193265"/>
                    <a:pt x="350360" y="206047"/>
                  </a:cubicBezTo>
                  <a:close/>
                </a:path>
              </a:pathLst>
            </a:custGeom>
            <a:solidFill>
              <a:srgbClr val="FDBE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1253368" y="4787951"/>
              <a:ext cx="348440" cy="615756"/>
            </a:xfrm>
            <a:custGeom>
              <a:avLst/>
              <a:gdLst/>
              <a:ahLst/>
              <a:cxnLst/>
              <a:rect l="l" t="t" r="r" b="b"/>
              <a:pathLst>
                <a:path w="348440" h="615756" extrusionOk="0">
                  <a:moveTo>
                    <a:pt x="150909" y="51156"/>
                  </a:moveTo>
                  <a:cubicBezTo>
                    <a:pt x="203701" y="82275"/>
                    <a:pt x="258717" y="106171"/>
                    <a:pt x="311509" y="137291"/>
                  </a:cubicBezTo>
                  <a:cubicBezTo>
                    <a:pt x="346519" y="157852"/>
                    <a:pt x="360411" y="172856"/>
                    <a:pt x="336516" y="208421"/>
                  </a:cubicBezTo>
                  <a:cubicBezTo>
                    <a:pt x="306508" y="252322"/>
                    <a:pt x="269275" y="292889"/>
                    <a:pt x="235377" y="334567"/>
                  </a:cubicBezTo>
                  <a:cubicBezTo>
                    <a:pt x="159800" y="428482"/>
                    <a:pt x="84780" y="521841"/>
                    <a:pt x="9203" y="615756"/>
                  </a:cubicBezTo>
                  <a:cubicBezTo>
                    <a:pt x="22540" y="516840"/>
                    <a:pt x="8092" y="299558"/>
                    <a:pt x="1979" y="212867"/>
                  </a:cubicBezTo>
                  <a:cubicBezTo>
                    <a:pt x="-800" y="176746"/>
                    <a:pt x="-4134" y="68938"/>
                    <a:pt x="18650" y="10589"/>
                  </a:cubicBezTo>
                  <a:cubicBezTo>
                    <a:pt x="32543" y="-24977"/>
                    <a:pt x="130904" y="39485"/>
                    <a:pt x="150909" y="51156"/>
                  </a:cubicBezTo>
                  <a:close/>
                </a:path>
              </a:pathLst>
            </a:custGeom>
            <a:solidFill>
              <a:srgbClr val="FDBF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2373434" y="4912460"/>
              <a:ext cx="467744" cy="386734"/>
            </a:xfrm>
            <a:custGeom>
              <a:avLst/>
              <a:gdLst/>
              <a:ahLst/>
              <a:cxnLst/>
              <a:rect l="l" t="t" r="r" b="b"/>
              <a:pathLst>
                <a:path w="467744" h="386734" extrusionOk="0">
                  <a:moveTo>
                    <a:pt x="0" y="384551"/>
                  </a:moveTo>
                  <a:cubicBezTo>
                    <a:pt x="25563" y="378438"/>
                    <a:pt x="61684" y="364545"/>
                    <a:pt x="87246" y="360100"/>
                  </a:cubicBezTo>
                  <a:cubicBezTo>
                    <a:pt x="113365" y="355098"/>
                    <a:pt x="176160" y="350097"/>
                    <a:pt x="202834" y="347874"/>
                  </a:cubicBezTo>
                  <a:cubicBezTo>
                    <a:pt x="251736" y="343428"/>
                    <a:pt x="252292" y="348985"/>
                    <a:pt x="299527" y="333426"/>
                  </a:cubicBezTo>
                  <a:cubicBezTo>
                    <a:pt x="340094" y="320088"/>
                    <a:pt x="374548" y="290636"/>
                    <a:pt x="383995" y="237288"/>
                  </a:cubicBezTo>
                  <a:cubicBezTo>
                    <a:pt x="392886" y="186163"/>
                    <a:pt x="387329" y="136704"/>
                    <a:pt x="381217" y="86135"/>
                  </a:cubicBezTo>
                  <a:cubicBezTo>
                    <a:pt x="377882" y="57238"/>
                    <a:pt x="368991" y="29453"/>
                    <a:pt x="368435" y="0"/>
                  </a:cubicBezTo>
                  <a:cubicBezTo>
                    <a:pt x="373992" y="17782"/>
                    <a:pt x="379549" y="36121"/>
                    <a:pt x="384551" y="53904"/>
                  </a:cubicBezTo>
                  <a:cubicBezTo>
                    <a:pt x="403445" y="117810"/>
                    <a:pt x="422895" y="181717"/>
                    <a:pt x="441789" y="245623"/>
                  </a:cubicBezTo>
                  <a:cubicBezTo>
                    <a:pt x="450125" y="273965"/>
                    <a:pt x="457904" y="302862"/>
                    <a:pt x="466240" y="331203"/>
                  </a:cubicBezTo>
                  <a:cubicBezTo>
                    <a:pt x="469019" y="340094"/>
                    <a:pt x="469019" y="346207"/>
                    <a:pt x="456793" y="346762"/>
                  </a:cubicBezTo>
                  <a:cubicBezTo>
                    <a:pt x="425118" y="348985"/>
                    <a:pt x="393998" y="352320"/>
                    <a:pt x="362322" y="355098"/>
                  </a:cubicBezTo>
                  <a:cubicBezTo>
                    <a:pt x="323978" y="358988"/>
                    <a:pt x="286190" y="362878"/>
                    <a:pt x="247846" y="366212"/>
                  </a:cubicBezTo>
                  <a:cubicBezTo>
                    <a:pt x="218949" y="368991"/>
                    <a:pt x="189497" y="370102"/>
                    <a:pt x="160600" y="372881"/>
                  </a:cubicBezTo>
                  <a:cubicBezTo>
                    <a:pt x="123367" y="376215"/>
                    <a:pt x="86135" y="380661"/>
                    <a:pt x="48902" y="383439"/>
                  </a:cubicBezTo>
                  <a:cubicBezTo>
                    <a:pt x="33343" y="384551"/>
                    <a:pt x="16671" y="389552"/>
                    <a:pt x="0" y="384551"/>
                  </a:cubicBezTo>
                  <a:close/>
                </a:path>
              </a:pathLst>
            </a:custGeom>
            <a:solidFill>
              <a:srgbClr val="FDBD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3726670" y="3826604"/>
              <a:ext cx="137176" cy="116723"/>
            </a:xfrm>
            <a:custGeom>
              <a:avLst/>
              <a:gdLst/>
              <a:ahLst/>
              <a:cxnLst/>
              <a:rect l="l" t="t" r="r" b="b"/>
              <a:pathLst>
                <a:path w="137176" h="116723" extrusionOk="0">
                  <a:moveTo>
                    <a:pt x="3806" y="0"/>
                  </a:moveTo>
                  <a:cubicBezTo>
                    <a:pt x="40483" y="29453"/>
                    <a:pt x="74937" y="61684"/>
                    <a:pt x="110503" y="92248"/>
                  </a:cubicBezTo>
                  <a:cubicBezTo>
                    <a:pt x="119394" y="100028"/>
                    <a:pt x="128285" y="108363"/>
                    <a:pt x="137177" y="116699"/>
                  </a:cubicBezTo>
                  <a:cubicBezTo>
                    <a:pt x="128285" y="116699"/>
                    <a:pt x="118838" y="117810"/>
                    <a:pt x="115504" y="105029"/>
                  </a:cubicBezTo>
                  <a:cubicBezTo>
                    <a:pt x="113837" y="98361"/>
                    <a:pt x="104946" y="99472"/>
                    <a:pt x="100500" y="94471"/>
                  </a:cubicBezTo>
                  <a:cubicBezTo>
                    <a:pt x="82717" y="74465"/>
                    <a:pt x="59377" y="60017"/>
                    <a:pt x="41595" y="40011"/>
                  </a:cubicBezTo>
                  <a:cubicBezTo>
                    <a:pt x="32148" y="29453"/>
                    <a:pt x="21034" y="20006"/>
                    <a:pt x="10475" y="11114"/>
                  </a:cubicBezTo>
                  <a:cubicBezTo>
                    <a:pt x="7696" y="13893"/>
                    <a:pt x="3806" y="14448"/>
                    <a:pt x="2139" y="11114"/>
                  </a:cubicBezTo>
                  <a:cubicBezTo>
                    <a:pt x="1028" y="8336"/>
                    <a:pt x="-2862" y="2779"/>
                    <a:pt x="3806" y="0"/>
                  </a:cubicBezTo>
                  <a:close/>
                </a:path>
              </a:pathLst>
            </a:custGeom>
            <a:solidFill>
              <a:srgbClr val="F8CF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4017327" y="4078896"/>
              <a:ext cx="187169" cy="43153"/>
            </a:xfrm>
            <a:custGeom>
              <a:avLst/>
              <a:gdLst/>
              <a:ahLst/>
              <a:cxnLst/>
              <a:rect l="l" t="t" r="r" b="b"/>
              <a:pathLst>
                <a:path w="187169" h="43153" extrusionOk="0">
                  <a:moveTo>
                    <a:pt x="1563" y="0"/>
                  </a:moveTo>
                  <a:cubicBezTo>
                    <a:pt x="18790" y="9447"/>
                    <a:pt x="35461" y="20006"/>
                    <a:pt x="54911" y="25563"/>
                  </a:cubicBezTo>
                  <a:cubicBezTo>
                    <a:pt x="62691" y="25563"/>
                    <a:pt x="69915" y="28341"/>
                    <a:pt x="77139" y="30564"/>
                  </a:cubicBezTo>
                  <a:cubicBezTo>
                    <a:pt x="94366" y="36121"/>
                    <a:pt x="112149" y="36121"/>
                    <a:pt x="129932" y="36121"/>
                  </a:cubicBezTo>
                  <a:cubicBezTo>
                    <a:pt x="147714" y="33898"/>
                    <a:pt x="164941" y="28341"/>
                    <a:pt x="182168" y="25007"/>
                  </a:cubicBezTo>
                  <a:cubicBezTo>
                    <a:pt x="184947" y="25007"/>
                    <a:pt x="186614" y="26674"/>
                    <a:pt x="187170" y="28897"/>
                  </a:cubicBezTo>
                  <a:cubicBezTo>
                    <a:pt x="182724" y="37233"/>
                    <a:pt x="172166" y="37788"/>
                    <a:pt x="166609" y="38900"/>
                  </a:cubicBezTo>
                  <a:cubicBezTo>
                    <a:pt x="131043" y="42790"/>
                    <a:pt x="94922" y="47235"/>
                    <a:pt x="60468" y="36121"/>
                  </a:cubicBezTo>
                  <a:cubicBezTo>
                    <a:pt x="41574" y="30008"/>
                    <a:pt x="24347" y="17783"/>
                    <a:pt x="6564" y="8336"/>
                  </a:cubicBezTo>
                  <a:cubicBezTo>
                    <a:pt x="3230" y="6669"/>
                    <a:pt x="-2883" y="5557"/>
                    <a:pt x="1563" y="0"/>
                  </a:cubicBezTo>
                  <a:close/>
                </a:path>
              </a:pathLst>
            </a:custGeom>
            <a:solidFill>
              <a:srgbClr val="F2CC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3664347" y="3769366"/>
              <a:ext cx="72797" cy="74837"/>
            </a:xfrm>
            <a:custGeom>
              <a:avLst/>
              <a:gdLst/>
              <a:ahLst/>
              <a:cxnLst/>
              <a:rect l="l" t="t" r="r" b="b"/>
              <a:pathLst>
                <a:path w="72797" h="74837" extrusionOk="0">
                  <a:moveTo>
                    <a:pt x="66129" y="57238"/>
                  </a:moveTo>
                  <a:cubicBezTo>
                    <a:pt x="66685" y="62239"/>
                    <a:pt x="63351" y="68908"/>
                    <a:pt x="72798" y="68908"/>
                  </a:cubicBezTo>
                  <a:cubicBezTo>
                    <a:pt x="65018" y="82245"/>
                    <a:pt x="58905" y="69464"/>
                    <a:pt x="57794" y="65574"/>
                  </a:cubicBezTo>
                  <a:cubicBezTo>
                    <a:pt x="52236" y="47235"/>
                    <a:pt x="36677" y="38344"/>
                    <a:pt x="22228" y="29453"/>
                  </a:cubicBezTo>
                  <a:cubicBezTo>
                    <a:pt x="10003" y="22228"/>
                    <a:pt x="3334" y="12781"/>
                    <a:pt x="0" y="0"/>
                  </a:cubicBezTo>
                  <a:cubicBezTo>
                    <a:pt x="22784" y="18338"/>
                    <a:pt x="45012" y="36677"/>
                    <a:pt x="66129" y="57238"/>
                  </a:cubicBezTo>
                  <a:close/>
                </a:path>
              </a:pathLst>
            </a:custGeom>
            <a:solidFill>
              <a:srgbClr val="F8CF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3418987" y="3579869"/>
              <a:ext cx="75313" cy="53093"/>
            </a:xfrm>
            <a:custGeom>
              <a:avLst/>
              <a:gdLst/>
              <a:ahLst/>
              <a:cxnLst/>
              <a:rect l="l" t="t" r="r" b="b"/>
              <a:pathLst>
                <a:path w="75313" h="53093" extrusionOk="0">
                  <a:moveTo>
                    <a:pt x="4182" y="0"/>
                  </a:moveTo>
                  <a:cubicBezTo>
                    <a:pt x="28078" y="17227"/>
                    <a:pt x="53085" y="32787"/>
                    <a:pt x="75313" y="52792"/>
                  </a:cubicBezTo>
                  <a:cubicBezTo>
                    <a:pt x="64755" y="53904"/>
                    <a:pt x="56975" y="52237"/>
                    <a:pt x="48084" y="42790"/>
                  </a:cubicBezTo>
                  <a:cubicBezTo>
                    <a:pt x="36413" y="31120"/>
                    <a:pt x="24744" y="17783"/>
                    <a:pt x="8072" y="11114"/>
                  </a:cubicBezTo>
                  <a:cubicBezTo>
                    <a:pt x="3627" y="9447"/>
                    <a:pt x="-5265" y="7224"/>
                    <a:pt x="4182" y="0"/>
                  </a:cubicBezTo>
                  <a:close/>
                </a:path>
              </a:pathLst>
            </a:custGeom>
            <a:solidFill>
              <a:srgbClr val="F6CF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4241277" y="4041078"/>
              <a:ext cx="57134" cy="45042"/>
            </a:xfrm>
            <a:custGeom>
              <a:avLst/>
              <a:gdLst/>
              <a:ahLst/>
              <a:cxnLst/>
              <a:rect l="l" t="t" r="r" b="b"/>
              <a:pathLst>
                <a:path w="57134" h="45042" extrusionOk="0">
                  <a:moveTo>
                    <a:pt x="1008" y="45043"/>
                  </a:moveTo>
                  <a:cubicBezTo>
                    <a:pt x="452" y="36707"/>
                    <a:pt x="-3993" y="28927"/>
                    <a:pt x="11566" y="28927"/>
                  </a:cubicBezTo>
                  <a:cubicBezTo>
                    <a:pt x="17679" y="28927"/>
                    <a:pt x="28794" y="22259"/>
                    <a:pt x="34906" y="13923"/>
                  </a:cubicBezTo>
                  <a:cubicBezTo>
                    <a:pt x="40463" y="6699"/>
                    <a:pt x="46576" y="-526"/>
                    <a:pt x="57135" y="30"/>
                  </a:cubicBezTo>
                  <a:cubicBezTo>
                    <a:pt x="41575" y="18368"/>
                    <a:pt x="22125" y="32817"/>
                    <a:pt x="1008" y="45043"/>
                  </a:cubicBezTo>
                  <a:close/>
                </a:path>
              </a:pathLst>
            </a:custGeom>
            <a:solidFill>
              <a:srgbClr val="5738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4726307" y="4348399"/>
              <a:ext cx="35565" cy="56698"/>
            </a:xfrm>
            <a:custGeom>
              <a:avLst/>
              <a:gdLst/>
              <a:ahLst/>
              <a:cxnLst/>
              <a:rect l="l" t="t" r="r" b="b"/>
              <a:pathLst>
                <a:path w="35565" h="56698" extrusionOk="0">
                  <a:moveTo>
                    <a:pt x="3334" y="56699"/>
                  </a:moveTo>
                  <a:cubicBezTo>
                    <a:pt x="2223" y="55587"/>
                    <a:pt x="1111" y="54476"/>
                    <a:pt x="0" y="53364"/>
                  </a:cubicBezTo>
                  <a:cubicBezTo>
                    <a:pt x="4446" y="35582"/>
                    <a:pt x="19450" y="22800"/>
                    <a:pt x="23895" y="4462"/>
                  </a:cubicBezTo>
                  <a:cubicBezTo>
                    <a:pt x="28897" y="6129"/>
                    <a:pt x="30564" y="-2207"/>
                    <a:pt x="35566" y="572"/>
                  </a:cubicBezTo>
                  <a:cubicBezTo>
                    <a:pt x="24451" y="19466"/>
                    <a:pt x="13893" y="37805"/>
                    <a:pt x="3334" y="56699"/>
                  </a:cubicBezTo>
                  <a:close/>
                </a:path>
              </a:pathLst>
            </a:custGeom>
            <a:solidFill>
              <a:srgbClr val="F5CE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4201162" y="4087787"/>
              <a:ext cx="41884" cy="20783"/>
            </a:xfrm>
            <a:custGeom>
              <a:avLst/>
              <a:gdLst/>
              <a:ahLst/>
              <a:cxnLst/>
              <a:rect l="l" t="t" r="r" b="b"/>
              <a:pathLst>
                <a:path w="41884" h="20783" extrusionOk="0">
                  <a:moveTo>
                    <a:pt x="2779" y="20561"/>
                  </a:moveTo>
                  <a:cubicBezTo>
                    <a:pt x="1667" y="20006"/>
                    <a:pt x="556" y="18894"/>
                    <a:pt x="0" y="18338"/>
                  </a:cubicBezTo>
                  <a:cubicBezTo>
                    <a:pt x="1667" y="14448"/>
                    <a:pt x="5002" y="13337"/>
                    <a:pt x="8891" y="14448"/>
                  </a:cubicBezTo>
                  <a:cubicBezTo>
                    <a:pt x="20561" y="11670"/>
                    <a:pt x="30564" y="4446"/>
                    <a:pt x="41123" y="0"/>
                  </a:cubicBezTo>
                  <a:cubicBezTo>
                    <a:pt x="43345" y="10003"/>
                    <a:pt x="41123" y="17227"/>
                    <a:pt x="28897" y="15560"/>
                  </a:cubicBezTo>
                  <a:cubicBezTo>
                    <a:pt x="19450" y="13893"/>
                    <a:pt x="12226" y="22228"/>
                    <a:pt x="2779" y="20561"/>
                  </a:cubicBezTo>
                  <a:close/>
                </a:path>
              </a:pathLst>
            </a:custGeom>
            <a:solidFill>
              <a:srgbClr val="F6D1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3745480" y="3863142"/>
              <a:ext cx="5146" cy="5696"/>
            </a:xfrm>
            <a:custGeom>
              <a:avLst/>
              <a:gdLst/>
              <a:ahLst/>
              <a:cxnLst/>
              <a:rect l="l" t="t" r="r" b="b"/>
              <a:pathLst>
                <a:path w="5146" h="5696" extrusionOk="0">
                  <a:moveTo>
                    <a:pt x="5002" y="3473"/>
                  </a:moveTo>
                  <a:cubicBezTo>
                    <a:pt x="4446" y="4029"/>
                    <a:pt x="2779" y="5140"/>
                    <a:pt x="1111" y="5696"/>
                  </a:cubicBezTo>
                  <a:cubicBezTo>
                    <a:pt x="556" y="4585"/>
                    <a:pt x="0" y="3473"/>
                    <a:pt x="0" y="2917"/>
                  </a:cubicBezTo>
                  <a:cubicBezTo>
                    <a:pt x="556" y="1806"/>
                    <a:pt x="1667" y="695"/>
                    <a:pt x="2779" y="139"/>
                  </a:cubicBezTo>
                  <a:cubicBezTo>
                    <a:pt x="4446" y="-417"/>
                    <a:pt x="5557" y="695"/>
                    <a:pt x="5002" y="3473"/>
                  </a:cubicBezTo>
                  <a:close/>
                </a:path>
              </a:pathLst>
            </a:custGeom>
            <a:solidFill>
              <a:srgbClr val="F8CF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4146485" y="4100013"/>
              <a:ext cx="63013" cy="16772"/>
            </a:xfrm>
            <a:custGeom>
              <a:avLst/>
              <a:gdLst/>
              <a:ahLst/>
              <a:cxnLst/>
              <a:rect l="l" t="t" r="r" b="b"/>
              <a:pathLst>
                <a:path w="63013" h="16772" extrusionOk="0">
                  <a:moveTo>
                    <a:pt x="63013" y="2223"/>
                  </a:moveTo>
                  <a:cubicBezTo>
                    <a:pt x="60235" y="3334"/>
                    <a:pt x="57456" y="5001"/>
                    <a:pt x="54122" y="6113"/>
                  </a:cubicBezTo>
                  <a:cubicBezTo>
                    <a:pt x="36339" y="9447"/>
                    <a:pt x="19668" y="17783"/>
                    <a:pt x="1330" y="16671"/>
                  </a:cubicBezTo>
                  <a:cubicBezTo>
                    <a:pt x="218" y="16116"/>
                    <a:pt x="-338" y="15560"/>
                    <a:pt x="218" y="15004"/>
                  </a:cubicBezTo>
                  <a:cubicBezTo>
                    <a:pt x="774" y="14448"/>
                    <a:pt x="774" y="13893"/>
                    <a:pt x="1330" y="13893"/>
                  </a:cubicBezTo>
                  <a:cubicBezTo>
                    <a:pt x="1885" y="12781"/>
                    <a:pt x="1885" y="11114"/>
                    <a:pt x="2441" y="11114"/>
                  </a:cubicBezTo>
                  <a:cubicBezTo>
                    <a:pt x="22446" y="10558"/>
                    <a:pt x="40785" y="0"/>
                    <a:pt x="60790" y="0"/>
                  </a:cubicBezTo>
                  <a:cubicBezTo>
                    <a:pt x="61346" y="556"/>
                    <a:pt x="62458" y="1667"/>
                    <a:pt x="63013" y="2223"/>
                  </a:cubicBezTo>
                  <a:close/>
                </a:path>
              </a:pathLst>
            </a:custGeom>
            <a:solidFill>
              <a:srgbClr val="593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4071682" y="4102648"/>
              <a:ext cx="76132" cy="14800"/>
            </a:xfrm>
            <a:custGeom>
              <a:avLst/>
              <a:gdLst/>
              <a:ahLst/>
              <a:cxnLst/>
              <a:rect l="l" t="t" r="r" b="b"/>
              <a:pathLst>
                <a:path w="76132" h="14800" extrusionOk="0">
                  <a:moveTo>
                    <a:pt x="76132" y="11258"/>
                  </a:moveTo>
                  <a:cubicBezTo>
                    <a:pt x="76132" y="12369"/>
                    <a:pt x="76132" y="12925"/>
                    <a:pt x="76132" y="14037"/>
                  </a:cubicBezTo>
                  <a:cubicBezTo>
                    <a:pt x="49458" y="16815"/>
                    <a:pt x="24451" y="11814"/>
                    <a:pt x="0" y="2367"/>
                  </a:cubicBezTo>
                  <a:cubicBezTo>
                    <a:pt x="6113" y="-2079"/>
                    <a:pt x="13337" y="699"/>
                    <a:pt x="17783" y="2922"/>
                  </a:cubicBezTo>
                  <a:cubicBezTo>
                    <a:pt x="36677" y="11258"/>
                    <a:pt x="56682" y="8479"/>
                    <a:pt x="76132" y="11258"/>
                  </a:cubicBezTo>
                  <a:close/>
                </a:path>
              </a:pathLst>
            </a:custGeom>
            <a:solidFill>
              <a:srgbClr val="543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1010835" y="6763528"/>
              <a:ext cx="21369" cy="20561"/>
            </a:xfrm>
            <a:custGeom>
              <a:avLst/>
              <a:gdLst/>
              <a:ahLst/>
              <a:cxnLst/>
              <a:rect l="l" t="t" r="r" b="b"/>
              <a:pathLst>
                <a:path w="21369" h="20561" extrusionOk="0">
                  <a:moveTo>
                    <a:pt x="0" y="20561"/>
                  </a:moveTo>
                  <a:cubicBezTo>
                    <a:pt x="4446" y="12781"/>
                    <a:pt x="8891" y="5002"/>
                    <a:pt x="17227" y="0"/>
                  </a:cubicBezTo>
                  <a:cubicBezTo>
                    <a:pt x="19450" y="556"/>
                    <a:pt x="22228" y="556"/>
                    <a:pt x="21117" y="4446"/>
                  </a:cubicBezTo>
                  <a:cubicBezTo>
                    <a:pt x="16671" y="13893"/>
                    <a:pt x="9447" y="18894"/>
                    <a:pt x="0" y="20561"/>
                  </a:cubicBezTo>
                  <a:close/>
                </a:path>
              </a:pathLst>
            </a:custGeom>
            <a:solidFill>
              <a:srgbClr val="0B5D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2284605" y="5912360"/>
              <a:ext cx="1252484" cy="941995"/>
            </a:xfrm>
            <a:custGeom>
              <a:avLst/>
              <a:gdLst/>
              <a:ahLst/>
              <a:cxnLst/>
              <a:rect l="l" t="t" r="r" b="b"/>
              <a:pathLst>
                <a:path w="1252484" h="941995" extrusionOk="0">
                  <a:moveTo>
                    <a:pt x="1251929" y="343805"/>
                  </a:moveTo>
                  <a:cubicBezTo>
                    <a:pt x="1251373" y="339915"/>
                    <a:pt x="1250817" y="336025"/>
                    <a:pt x="1250261" y="332135"/>
                  </a:cubicBezTo>
                  <a:cubicBezTo>
                    <a:pt x="1246927" y="314353"/>
                    <a:pt x="1233034" y="262116"/>
                    <a:pt x="1206360" y="269340"/>
                  </a:cubicBezTo>
                  <a:cubicBezTo>
                    <a:pt x="1202470" y="270452"/>
                    <a:pt x="1194135" y="278787"/>
                    <a:pt x="1190245" y="281010"/>
                  </a:cubicBezTo>
                  <a:cubicBezTo>
                    <a:pt x="1181353" y="286567"/>
                    <a:pt x="1171906" y="291013"/>
                    <a:pt x="1163015" y="296014"/>
                  </a:cubicBezTo>
                  <a:cubicBezTo>
                    <a:pt x="1054652" y="354920"/>
                    <a:pt x="947955" y="431607"/>
                    <a:pt x="821254" y="437164"/>
                  </a:cubicBezTo>
                  <a:cubicBezTo>
                    <a:pt x="766794" y="439387"/>
                    <a:pt x="704555" y="425495"/>
                    <a:pt x="656764" y="399932"/>
                  </a:cubicBezTo>
                  <a:cubicBezTo>
                    <a:pt x="629534" y="385484"/>
                    <a:pt x="604527" y="363255"/>
                    <a:pt x="580631" y="344361"/>
                  </a:cubicBezTo>
                  <a:cubicBezTo>
                    <a:pt x="538398" y="311018"/>
                    <a:pt x="504499" y="266006"/>
                    <a:pt x="486717" y="214325"/>
                  </a:cubicBezTo>
                  <a:cubicBezTo>
                    <a:pt x="475047" y="179315"/>
                    <a:pt x="468934" y="143194"/>
                    <a:pt x="463377" y="106517"/>
                  </a:cubicBezTo>
                  <a:cubicBezTo>
                    <a:pt x="458375" y="72619"/>
                    <a:pt x="457264" y="32608"/>
                    <a:pt x="445038" y="933"/>
                  </a:cubicBezTo>
                  <a:cubicBezTo>
                    <a:pt x="439481" y="-14072"/>
                    <a:pt x="370573" y="156531"/>
                    <a:pt x="356681" y="184872"/>
                  </a:cubicBezTo>
                  <a:cubicBezTo>
                    <a:pt x="331674" y="237109"/>
                    <a:pt x="306667" y="288790"/>
                    <a:pt x="281660" y="341027"/>
                  </a:cubicBezTo>
                  <a:cubicBezTo>
                    <a:pt x="231646" y="444945"/>
                    <a:pt x="181632" y="548862"/>
                    <a:pt x="131618" y="653336"/>
                  </a:cubicBezTo>
                  <a:cubicBezTo>
                    <a:pt x="107723" y="703349"/>
                    <a:pt x="83827" y="752807"/>
                    <a:pt x="59932" y="802821"/>
                  </a:cubicBezTo>
                  <a:cubicBezTo>
                    <a:pt x="47706" y="828940"/>
                    <a:pt x="34925" y="854502"/>
                    <a:pt x="22699" y="880620"/>
                  </a:cubicBezTo>
                  <a:cubicBezTo>
                    <a:pt x="16031" y="893958"/>
                    <a:pt x="7139" y="906183"/>
                    <a:pt x="2138" y="920632"/>
                  </a:cubicBezTo>
                  <a:cubicBezTo>
                    <a:pt x="-5642" y="944527"/>
                    <a:pt x="8807" y="941748"/>
                    <a:pt x="29368" y="941748"/>
                  </a:cubicBezTo>
                  <a:cubicBezTo>
                    <a:pt x="257764" y="942304"/>
                    <a:pt x="486161" y="941748"/>
                    <a:pt x="714002" y="941748"/>
                  </a:cubicBezTo>
                  <a:cubicBezTo>
                    <a:pt x="816808" y="941748"/>
                    <a:pt x="919058" y="941748"/>
                    <a:pt x="1021865" y="941748"/>
                  </a:cubicBezTo>
                  <a:cubicBezTo>
                    <a:pt x="1025755" y="941748"/>
                    <a:pt x="1029645" y="941193"/>
                    <a:pt x="1033534" y="941193"/>
                  </a:cubicBezTo>
                  <a:cubicBezTo>
                    <a:pt x="1040203" y="940637"/>
                    <a:pt x="1096885" y="855058"/>
                    <a:pt x="1094663" y="830051"/>
                  </a:cubicBezTo>
                  <a:cubicBezTo>
                    <a:pt x="1092440" y="800043"/>
                    <a:pt x="1079103" y="771702"/>
                    <a:pt x="1076880" y="740582"/>
                  </a:cubicBezTo>
                  <a:cubicBezTo>
                    <a:pt x="1072990" y="683344"/>
                    <a:pt x="1087438" y="624439"/>
                    <a:pt x="1114112" y="573869"/>
                  </a:cubicBezTo>
                  <a:cubicBezTo>
                    <a:pt x="1125227" y="552752"/>
                    <a:pt x="1138564" y="532747"/>
                    <a:pt x="1154679" y="514964"/>
                  </a:cubicBezTo>
                  <a:cubicBezTo>
                    <a:pt x="1169683" y="497737"/>
                    <a:pt x="1189689" y="486067"/>
                    <a:pt x="1204693" y="469396"/>
                  </a:cubicBezTo>
                  <a:cubicBezTo>
                    <a:pt x="1233590" y="437164"/>
                    <a:pt x="1256374" y="389929"/>
                    <a:pt x="1251929" y="343805"/>
                  </a:cubicBezTo>
                  <a:close/>
                  <a:moveTo>
                    <a:pt x="23811" y="883955"/>
                  </a:moveTo>
                  <a:cubicBezTo>
                    <a:pt x="23811" y="883955"/>
                    <a:pt x="23811" y="883955"/>
                    <a:pt x="23811" y="883955"/>
                  </a:cubicBezTo>
                  <a:lnTo>
                    <a:pt x="23811" y="883955"/>
                  </a:lnTo>
                  <a:cubicBezTo>
                    <a:pt x="23811" y="883955"/>
                    <a:pt x="23811" y="883955"/>
                    <a:pt x="23811" y="883955"/>
                  </a:cubicBezTo>
                  <a:close/>
                  <a:moveTo>
                    <a:pt x="134953" y="649446"/>
                  </a:moveTo>
                  <a:cubicBezTo>
                    <a:pt x="134953" y="649446"/>
                    <a:pt x="134953" y="649446"/>
                    <a:pt x="134953" y="649446"/>
                  </a:cubicBezTo>
                  <a:cubicBezTo>
                    <a:pt x="134953" y="649446"/>
                    <a:pt x="134953" y="649446"/>
                    <a:pt x="134953" y="649446"/>
                  </a:cubicBezTo>
                  <a:lnTo>
                    <a:pt x="134953" y="649446"/>
                  </a:lnTo>
                  <a:close/>
                  <a:moveTo>
                    <a:pt x="141065" y="637775"/>
                  </a:moveTo>
                  <a:cubicBezTo>
                    <a:pt x="141065" y="637775"/>
                    <a:pt x="141065" y="637775"/>
                    <a:pt x="141065" y="637775"/>
                  </a:cubicBezTo>
                  <a:cubicBezTo>
                    <a:pt x="141065" y="637775"/>
                    <a:pt x="141065" y="637775"/>
                    <a:pt x="141065" y="637775"/>
                  </a:cubicBezTo>
                  <a:lnTo>
                    <a:pt x="141065" y="637775"/>
                  </a:lnTo>
                  <a:close/>
                  <a:moveTo>
                    <a:pt x="352235" y="203211"/>
                  </a:moveTo>
                  <a:cubicBezTo>
                    <a:pt x="352235" y="203211"/>
                    <a:pt x="352235" y="203211"/>
                    <a:pt x="352235" y="203211"/>
                  </a:cubicBezTo>
                  <a:lnTo>
                    <a:pt x="352235" y="203211"/>
                  </a:lnTo>
                  <a:cubicBezTo>
                    <a:pt x="352235" y="203211"/>
                    <a:pt x="352235" y="203211"/>
                    <a:pt x="352235" y="203211"/>
                  </a:cubicBezTo>
                  <a:close/>
                  <a:moveTo>
                    <a:pt x="334452" y="238221"/>
                  </a:moveTo>
                  <a:cubicBezTo>
                    <a:pt x="334452" y="238221"/>
                    <a:pt x="334452" y="238221"/>
                    <a:pt x="334452" y="238221"/>
                  </a:cubicBezTo>
                  <a:cubicBezTo>
                    <a:pt x="334452" y="238221"/>
                    <a:pt x="334452" y="238221"/>
                    <a:pt x="334452" y="238221"/>
                  </a:cubicBezTo>
                  <a:lnTo>
                    <a:pt x="334452" y="238221"/>
                  </a:lnTo>
                  <a:close/>
                  <a:moveTo>
                    <a:pt x="755124" y="437720"/>
                  </a:moveTo>
                  <a:lnTo>
                    <a:pt x="755124" y="437720"/>
                  </a:lnTo>
                  <a:cubicBezTo>
                    <a:pt x="755124" y="437720"/>
                    <a:pt x="754569" y="437720"/>
                    <a:pt x="754569" y="437720"/>
                  </a:cubicBezTo>
                  <a:cubicBezTo>
                    <a:pt x="754569" y="437720"/>
                    <a:pt x="754569" y="437164"/>
                    <a:pt x="754569" y="437164"/>
                  </a:cubicBezTo>
                  <a:cubicBezTo>
                    <a:pt x="754569" y="437720"/>
                    <a:pt x="754569" y="437720"/>
                    <a:pt x="755124" y="437720"/>
                  </a:cubicBezTo>
                  <a:close/>
                  <a:moveTo>
                    <a:pt x="1065766" y="700015"/>
                  </a:move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lose/>
                  <a:moveTo>
                    <a:pt x="1065766" y="716131"/>
                  </a:move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lose/>
                  <a:moveTo>
                    <a:pt x="1067989" y="672785"/>
                  </a:moveTo>
                  <a:cubicBezTo>
                    <a:pt x="1067989" y="672785"/>
                    <a:pt x="1067989" y="672785"/>
                    <a:pt x="1067989" y="672785"/>
                  </a:cubicBezTo>
                  <a:cubicBezTo>
                    <a:pt x="1067989" y="672229"/>
                    <a:pt x="1067989" y="672229"/>
                    <a:pt x="1067989" y="672785"/>
                  </a:cubicBezTo>
                  <a:cubicBezTo>
                    <a:pt x="1067989" y="672785"/>
                    <a:pt x="1067989" y="672785"/>
                    <a:pt x="1067989" y="672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3" name="Google Shape;1823;p44"/>
            <p:cNvGrpSpPr/>
            <p:nvPr/>
          </p:nvGrpSpPr>
          <p:grpSpPr>
            <a:xfrm>
              <a:off x="1889411" y="3915638"/>
              <a:ext cx="1322959" cy="668425"/>
              <a:chOff x="1889411" y="3915638"/>
              <a:chExt cx="1322959" cy="668425"/>
            </a:xfrm>
          </p:grpSpPr>
          <p:sp>
            <p:nvSpPr>
              <p:cNvPr id="1824" name="Google Shape;1824;p44"/>
              <p:cNvSpPr/>
              <p:nvPr/>
            </p:nvSpPr>
            <p:spPr>
              <a:xfrm>
                <a:off x="2007686" y="4434026"/>
                <a:ext cx="243000" cy="150037"/>
              </a:xfrm>
              <a:custGeom>
                <a:avLst/>
                <a:gdLst/>
                <a:ahLst/>
                <a:cxnLst/>
                <a:rect l="l" t="t" r="r" b="b"/>
                <a:pathLst>
                  <a:path w="243000" h="150037" extrusionOk="0">
                    <a:moveTo>
                      <a:pt x="236823" y="36089"/>
                    </a:moveTo>
                    <a:cubicBezTo>
                      <a:pt x="234600" y="24975"/>
                      <a:pt x="231822" y="4969"/>
                      <a:pt x="218485" y="1079"/>
                    </a:cubicBezTo>
                    <a:cubicBezTo>
                      <a:pt x="207926" y="-1699"/>
                      <a:pt x="195145" y="1635"/>
                      <a:pt x="184587" y="2746"/>
                    </a:cubicBezTo>
                    <a:cubicBezTo>
                      <a:pt x="160135" y="4969"/>
                      <a:pt x="134573" y="8859"/>
                      <a:pt x="109010" y="9971"/>
                    </a:cubicBezTo>
                    <a:cubicBezTo>
                      <a:pt x="95673" y="10526"/>
                      <a:pt x="82336" y="11082"/>
                      <a:pt x="68999" y="9971"/>
                    </a:cubicBezTo>
                    <a:cubicBezTo>
                      <a:pt x="60108" y="9415"/>
                      <a:pt x="45103" y="1635"/>
                      <a:pt x="36768" y="7748"/>
                    </a:cubicBezTo>
                    <a:cubicBezTo>
                      <a:pt x="35656" y="8859"/>
                      <a:pt x="41769" y="18862"/>
                      <a:pt x="41769" y="20529"/>
                    </a:cubicBezTo>
                    <a:cubicBezTo>
                      <a:pt x="43436" y="28865"/>
                      <a:pt x="40102" y="38867"/>
                      <a:pt x="38991" y="46647"/>
                    </a:cubicBezTo>
                    <a:cubicBezTo>
                      <a:pt x="35656" y="68320"/>
                      <a:pt x="37324" y="98884"/>
                      <a:pt x="23987" y="117223"/>
                    </a:cubicBezTo>
                    <a:cubicBezTo>
                      <a:pt x="21208" y="121112"/>
                      <a:pt x="-4355" y="143897"/>
                      <a:pt x="647" y="148898"/>
                    </a:cubicBezTo>
                    <a:cubicBezTo>
                      <a:pt x="4537" y="152788"/>
                      <a:pt x="17874" y="145564"/>
                      <a:pt x="22319" y="144452"/>
                    </a:cubicBezTo>
                    <a:cubicBezTo>
                      <a:pt x="67888" y="132227"/>
                      <a:pt x="113456" y="121112"/>
                      <a:pt x="159580" y="109998"/>
                    </a:cubicBezTo>
                    <a:cubicBezTo>
                      <a:pt x="175139" y="106108"/>
                      <a:pt x="191255" y="103885"/>
                      <a:pt x="206259" y="98328"/>
                    </a:cubicBezTo>
                    <a:cubicBezTo>
                      <a:pt x="213483" y="95550"/>
                      <a:pt x="244603" y="83880"/>
                      <a:pt x="242936" y="73321"/>
                    </a:cubicBezTo>
                    <a:cubicBezTo>
                      <a:pt x="241825" y="69431"/>
                      <a:pt x="239602" y="51649"/>
                      <a:pt x="236823" y="36089"/>
                    </a:cubicBezTo>
                    <a:close/>
                  </a:path>
                </a:pathLst>
              </a:custGeom>
              <a:solidFill>
                <a:srgbClr val="744E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44"/>
              <p:cNvSpPr/>
              <p:nvPr/>
            </p:nvSpPr>
            <p:spPr>
              <a:xfrm>
                <a:off x="2467820" y="3915638"/>
                <a:ext cx="674985" cy="268141"/>
              </a:xfrm>
              <a:custGeom>
                <a:avLst/>
                <a:gdLst/>
                <a:ahLst/>
                <a:cxnLst/>
                <a:rect l="l" t="t" r="r" b="b"/>
                <a:pathLst>
                  <a:path w="674985" h="268141" extrusionOk="0">
                    <a:moveTo>
                      <a:pt x="237928" y="176039"/>
                    </a:moveTo>
                    <a:cubicBezTo>
                      <a:pt x="262935" y="166592"/>
                      <a:pt x="287386" y="157145"/>
                      <a:pt x="312393" y="147698"/>
                    </a:cubicBezTo>
                    <a:cubicBezTo>
                      <a:pt x="376299" y="123247"/>
                      <a:pt x="440206" y="98795"/>
                      <a:pt x="504113" y="74344"/>
                    </a:cubicBezTo>
                    <a:cubicBezTo>
                      <a:pt x="548014" y="57673"/>
                      <a:pt x="603585" y="31555"/>
                      <a:pt x="653043" y="18217"/>
                    </a:cubicBezTo>
                    <a:cubicBezTo>
                      <a:pt x="699167" y="5436"/>
                      <a:pt x="664713" y="-6234"/>
                      <a:pt x="621923" y="3769"/>
                    </a:cubicBezTo>
                    <a:cubicBezTo>
                      <a:pt x="471881" y="39890"/>
                      <a:pt x="322951" y="80457"/>
                      <a:pt x="171798" y="111577"/>
                    </a:cubicBezTo>
                    <a:cubicBezTo>
                      <a:pt x="147903" y="116578"/>
                      <a:pt x="121229" y="143252"/>
                      <a:pt x="102890" y="158812"/>
                    </a:cubicBezTo>
                    <a:cubicBezTo>
                      <a:pt x="93443" y="166592"/>
                      <a:pt x="-3250" y="256061"/>
                      <a:pt x="84" y="261618"/>
                    </a:cubicBezTo>
                    <a:cubicBezTo>
                      <a:pt x="640" y="262730"/>
                      <a:pt x="6197" y="266620"/>
                      <a:pt x="7864" y="267175"/>
                    </a:cubicBezTo>
                    <a:cubicBezTo>
                      <a:pt x="22868" y="272732"/>
                      <a:pt x="52321" y="252727"/>
                      <a:pt x="65658" y="247725"/>
                    </a:cubicBezTo>
                    <a:cubicBezTo>
                      <a:pt x="93443" y="236611"/>
                      <a:pt x="117339" y="223274"/>
                      <a:pt x="145680" y="212716"/>
                    </a:cubicBezTo>
                    <a:cubicBezTo>
                      <a:pt x="175688" y="199934"/>
                      <a:pt x="206808" y="187709"/>
                      <a:pt x="237928" y="176039"/>
                    </a:cubicBezTo>
                    <a:close/>
                    <a:moveTo>
                      <a:pt x="520228" y="62119"/>
                    </a:moveTo>
                    <a:lnTo>
                      <a:pt x="520228" y="62119"/>
                    </a:lnTo>
                    <a:cubicBezTo>
                      <a:pt x="520228" y="62119"/>
                      <a:pt x="520228" y="62119"/>
                      <a:pt x="520228" y="62119"/>
                    </a:cubicBezTo>
                    <a:cubicBezTo>
                      <a:pt x="520228" y="62119"/>
                      <a:pt x="520228" y="62119"/>
                      <a:pt x="520228" y="62119"/>
                    </a:cubicBezTo>
                    <a:close/>
                    <a:moveTo>
                      <a:pt x="558572" y="47670"/>
                    </a:moveTo>
                    <a:cubicBezTo>
                      <a:pt x="558572" y="47670"/>
                      <a:pt x="558572" y="48226"/>
                      <a:pt x="558572" y="48226"/>
                    </a:cubicBezTo>
                    <a:cubicBezTo>
                      <a:pt x="558572" y="48226"/>
                      <a:pt x="558016" y="48226"/>
                      <a:pt x="558572" y="47670"/>
                    </a:cubicBezTo>
                    <a:cubicBezTo>
                      <a:pt x="558016" y="48226"/>
                      <a:pt x="558572" y="48226"/>
                      <a:pt x="558572" y="47670"/>
                    </a:cubicBezTo>
                    <a:close/>
                    <a:moveTo>
                      <a:pt x="653043" y="4880"/>
                    </a:moveTo>
                    <a:cubicBezTo>
                      <a:pt x="653043" y="4880"/>
                      <a:pt x="653043" y="4880"/>
                      <a:pt x="653043" y="4880"/>
                    </a:cubicBezTo>
                    <a:cubicBezTo>
                      <a:pt x="652487" y="4880"/>
                      <a:pt x="652487" y="4880"/>
                      <a:pt x="653043" y="4880"/>
                    </a:cubicBezTo>
                    <a:cubicBezTo>
                      <a:pt x="653043" y="4880"/>
                      <a:pt x="653043" y="4880"/>
                      <a:pt x="653043" y="4880"/>
                    </a:cubicBezTo>
                    <a:lnTo>
                      <a:pt x="653043" y="4880"/>
                    </a:lnTo>
                    <a:close/>
                    <a:moveTo>
                      <a:pt x="40651" y="222719"/>
                    </a:moveTo>
                    <a:cubicBezTo>
                      <a:pt x="40651" y="222719"/>
                      <a:pt x="40651" y="222719"/>
                      <a:pt x="40651" y="222719"/>
                    </a:cubicBezTo>
                    <a:cubicBezTo>
                      <a:pt x="40095" y="222163"/>
                      <a:pt x="40095" y="222163"/>
                      <a:pt x="39540" y="221607"/>
                    </a:cubicBezTo>
                    <a:cubicBezTo>
                      <a:pt x="40095" y="222163"/>
                      <a:pt x="40095" y="222163"/>
                      <a:pt x="40651" y="222719"/>
                    </a:cubicBezTo>
                    <a:close/>
                  </a:path>
                </a:pathLst>
              </a:custGeom>
              <a:solidFill>
                <a:srgbClr val="744E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44"/>
              <p:cNvSpPr/>
              <p:nvPr/>
            </p:nvSpPr>
            <p:spPr>
              <a:xfrm>
                <a:off x="2709899" y="4203551"/>
                <a:ext cx="502471" cy="300802"/>
              </a:xfrm>
              <a:custGeom>
                <a:avLst/>
                <a:gdLst/>
                <a:ahLst/>
                <a:cxnLst/>
                <a:rect l="l" t="t" r="r" b="b"/>
                <a:pathLst>
                  <a:path w="502471" h="300802" extrusionOk="0">
                    <a:moveTo>
                      <a:pt x="498211" y="2602"/>
                    </a:moveTo>
                    <a:cubicBezTo>
                      <a:pt x="488208" y="-7401"/>
                      <a:pt x="472093" y="14272"/>
                      <a:pt x="465424" y="19829"/>
                    </a:cubicBezTo>
                    <a:cubicBezTo>
                      <a:pt x="454310" y="29276"/>
                      <a:pt x="443196" y="38168"/>
                      <a:pt x="432637" y="47615"/>
                    </a:cubicBezTo>
                    <a:cubicBezTo>
                      <a:pt x="413187" y="64286"/>
                      <a:pt x="393738" y="80401"/>
                      <a:pt x="372621" y="95406"/>
                    </a:cubicBezTo>
                    <a:cubicBezTo>
                      <a:pt x="305380" y="142085"/>
                      <a:pt x="227025" y="167092"/>
                      <a:pt x="145335" y="169315"/>
                    </a:cubicBezTo>
                    <a:cubicBezTo>
                      <a:pt x="131998" y="169871"/>
                      <a:pt x="118661" y="169315"/>
                      <a:pt x="105880" y="167648"/>
                    </a:cubicBezTo>
                    <a:cubicBezTo>
                      <a:pt x="90320" y="165981"/>
                      <a:pt x="74205" y="163202"/>
                      <a:pt x="58645" y="158756"/>
                    </a:cubicBezTo>
                    <a:cubicBezTo>
                      <a:pt x="50309" y="156534"/>
                      <a:pt x="42529" y="153755"/>
                      <a:pt x="34194" y="150977"/>
                    </a:cubicBezTo>
                    <a:cubicBezTo>
                      <a:pt x="27525" y="148198"/>
                      <a:pt x="20301" y="143752"/>
                      <a:pt x="12521" y="145419"/>
                    </a:cubicBezTo>
                    <a:cubicBezTo>
                      <a:pt x="-4706" y="148754"/>
                      <a:pt x="-1928" y="162646"/>
                      <a:pt x="7520" y="172649"/>
                    </a:cubicBezTo>
                    <a:cubicBezTo>
                      <a:pt x="42529" y="209326"/>
                      <a:pt x="81985" y="242113"/>
                      <a:pt x="125886" y="267120"/>
                    </a:cubicBezTo>
                    <a:cubicBezTo>
                      <a:pt x="173121" y="293238"/>
                      <a:pt x="228692" y="309909"/>
                      <a:pt x="280929" y="295461"/>
                    </a:cubicBezTo>
                    <a:cubicBezTo>
                      <a:pt x="338722" y="279345"/>
                      <a:pt x="382068" y="222663"/>
                      <a:pt x="411520" y="173205"/>
                    </a:cubicBezTo>
                    <a:cubicBezTo>
                      <a:pt x="427636" y="145419"/>
                      <a:pt x="444307" y="117634"/>
                      <a:pt x="460423" y="89848"/>
                    </a:cubicBezTo>
                    <a:cubicBezTo>
                      <a:pt x="469314" y="74289"/>
                      <a:pt x="479317" y="59840"/>
                      <a:pt x="488208" y="44836"/>
                    </a:cubicBezTo>
                    <a:cubicBezTo>
                      <a:pt x="494321" y="33722"/>
                      <a:pt x="508214" y="18718"/>
                      <a:pt x="499878" y="5936"/>
                    </a:cubicBezTo>
                    <a:cubicBezTo>
                      <a:pt x="499322" y="4269"/>
                      <a:pt x="498767" y="3158"/>
                      <a:pt x="498211" y="2602"/>
                    </a:cubicBezTo>
                    <a:close/>
                    <a:moveTo>
                      <a:pt x="21968" y="179318"/>
                    </a:moveTo>
                    <a:cubicBezTo>
                      <a:pt x="21968" y="179318"/>
                      <a:pt x="21968" y="179318"/>
                      <a:pt x="21968" y="179318"/>
                    </a:cubicBezTo>
                    <a:lnTo>
                      <a:pt x="21968" y="179318"/>
                    </a:lnTo>
                    <a:cubicBezTo>
                      <a:pt x="21412" y="179318"/>
                      <a:pt x="21412" y="179318"/>
                      <a:pt x="21968" y="179318"/>
                    </a:cubicBezTo>
                    <a:cubicBezTo>
                      <a:pt x="21412" y="179318"/>
                      <a:pt x="21412" y="179318"/>
                      <a:pt x="21968" y="179318"/>
                    </a:cubicBezTo>
                    <a:close/>
                    <a:moveTo>
                      <a:pt x="461534" y="33722"/>
                    </a:moveTo>
                    <a:lnTo>
                      <a:pt x="461534" y="33722"/>
                    </a:lnTo>
                    <a:cubicBezTo>
                      <a:pt x="461534" y="33722"/>
                      <a:pt x="461534" y="34278"/>
                      <a:pt x="460978" y="34278"/>
                    </a:cubicBezTo>
                    <a:cubicBezTo>
                      <a:pt x="460978" y="34278"/>
                      <a:pt x="460978" y="34278"/>
                      <a:pt x="461534" y="33722"/>
                    </a:cubicBezTo>
                    <a:cubicBezTo>
                      <a:pt x="460978" y="33722"/>
                      <a:pt x="461534" y="33722"/>
                      <a:pt x="461534" y="33722"/>
                    </a:cubicBezTo>
                    <a:cubicBezTo>
                      <a:pt x="461534" y="33722"/>
                      <a:pt x="461534" y="33722"/>
                      <a:pt x="461534" y="33722"/>
                    </a:cubicBezTo>
                    <a:close/>
                    <a:moveTo>
                      <a:pt x="397072" y="180985"/>
                    </a:moveTo>
                    <a:cubicBezTo>
                      <a:pt x="397072" y="180985"/>
                      <a:pt x="397072" y="180985"/>
                      <a:pt x="397072" y="180985"/>
                    </a:cubicBezTo>
                    <a:lnTo>
                      <a:pt x="397072" y="180985"/>
                    </a:lnTo>
                    <a:lnTo>
                      <a:pt x="397072" y="180985"/>
                    </a:ln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lose/>
                  </a:path>
                </a:pathLst>
              </a:custGeom>
              <a:solidFill>
                <a:srgbClr val="744E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44"/>
              <p:cNvSpPr/>
              <p:nvPr/>
            </p:nvSpPr>
            <p:spPr>
              <a:xfrm>
                <a:off x="1889411" y="4141709"/>
                <a:ext cx="187950" cy="95297"/>
              </a:xfrm>
              <a:custGeom>
                <a:avLst/>
                <a:gdLst/>
                <a:ahLst/>
                <a:cxnLst/>
                <a:rect l="l" t="t" r="r" b="b"/>
                <a:pathLst>
                  <a:path w="187950" h="95297" extrusionOk="0">
                    <a:moveTo>
                      <a:pt x="158377" y="90563"/>
                    </a:moveTo>
                    <a:cubicBezTo>
                      <a:pt x="170047" y="95564"/>
                      <a:pt x="173937" y="96120"/>
                      <a:pt x="187274" y="94453"/>
                    </a:cubicBezTo>
                    <a:cubicBezTo>
                      <a:pt x="189497" y="93341"/>
                      <a:pt x="186163" y="88340"/>
                      <a:pt x="178383" y="82227"/>
                    </a:cubicBezTo>
                    <a:cubicBezTo>
                      <a:pt x="171158" y="76670"/>
                      <a:pt x="68908" y="19988"/>
                      <a:pt x="51125" y="3872"/>
                    </a:cubicBezTo>
                    <a:cubicBezTo>
                      <a:pt x="47791" y="538"/>
                      <a:pt x="42790" y="-1685"/>
                      <a:pt x="37788" y="1649"/>
                    </a:cubicBezTo>
                    <a:cubicBezTo>
                      <a:pt x="21673" y="12208"/>
                      <a:pt x="556" y="46662"/>
                      <a:pt x="0" y="48329"/>
                    </a:cubicBezTo>
                    <a:cubicBezTo>
                      <a:pt x="1111" y="49996"/>
                      <a:pt x="2223" y="51108"/>
                      <a:pt x="4446" y="51663"/>
                    </a:cubicBezTo>
                    <a:cubicBezTo>
                      <a:pt x="37233" y="57776"/>
                      <a:pt x="153376" y="88340"/>
                      <a:pt x="158377" y="90563"/>
                    </a:cubicBezTo>
                    <a:close/>
                  </a:path>
                </a:pathLst>
              </a:custGeom>
              <a:solidFill>
                <a:srgbClr val="744E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28" name="Google Shape;1828;p44"/>
            <p:cNvSpPr/>
            <p:nvPr/>
          </p:nvSpPr>
          <p:spPr>
            <a:xfrm>
              <a:off x="5652675" y="5022491"/>
              <a:ext cx="1111" cy="940260"/>
            </a:xfrm>
            <a:custGeom>
              <a:avLst/>
              <a:gdLst/>
              <a:ahLst/>
              <a:cxnLst/>
              <a:rect l="l" t="t" r="r" b="b"/>
              <a:pathLst>
                <a:path w="1111" h="940260" extrusionOk="0">
                  <a:moveTo>
                    <a:pt x="0" y="0"/>
                  </a:moveTo>
                  <a:cubicBezTo>
                    <a:pt x="1111" y="102806"/>
                    <a:pt x="1111" y="770769"/>
                    <a:pt x="1111" y="940260"/>
                  </a:cubicBezTo>
                </a:path>
              </a:pathLst>
            </a:custGeom>
            <a:solidFill>
              <a:srgbClr val="583D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3312027" y="6725740"/>
              <a:ext cx="128924" cy="129480"/>
            </a:xfrm>
            <a:custGeom>
              <a:avLst/>
              <a:gdLst/>
              <a:ahLst/>
              <a:cxnLst/>
              <a:rect l="l" t="t" r="r" b="b"/>
              <a:pathLst>
                <a:path w="128924" h="129480" extrusionOk="0">
                  <a:moveTo>
                    <a:pt x="128925" y="129480"/>
                  </a:moveTo>
                  <a:lnTo>
                    <a:pt x="0" y="128925"/>
                  </a:lnTo>
                  <a:lnTo>
                    <a:pt x="64462" y="0"/>
                  </a:lnTo>
                  <a:close/>
                </a:path>
              </a:pathLst>
            </a:custGeom>
            <a:solidFill>
              <a:srgbClr val="057A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0" name="Google Shape;1830;p44"/>
          <p:cNvGrpSpPr/>
          <p:nvPr/>
        </p:nvGrpSpPr>
        <p:grpSpPr>
          <a:xfrm>
            <a:off x="3340376" y="3918988"/>
            <a:ext cx="1983769" cy="2930741"/>
            <a:chOff x="8151017" y="4140499"/>
            <a:chExt cx="1847232" cy="2729028"/>
          </a:xfrm>
        </p:grpSpPr>
        <p:sp>
          <p:nvSpPr>
            <p:cNvPr id="1831" name="Google Shape;1831;p44"/>
            <p:cNvSpPr/>
            <p:nvPr/>
          </p:nvSpPr>
          <p:spPr>
            <a:xfrm>
              <a:off x="8209125" y="4140499"/>
              <a:ext cx="1427067" cy="1554385"/>
            </a:xfrm>
            <a:custGeom>
              <a:avLst/>
              <a:gdLst/>
              <a:ahLst/>
              <a:cxnLst/>
              <a:rect l="l" t="t" r="r" b="b"/>
              <a:pathLst>
                <a:path w="1427067" h="1554385" extrusionOk="0">
                  <a:moveTo>
                    <a:pt x="1404558" y="832916"/>
                  </a:moveTo>
                  <a:cubicBezTo>
                    <a:pt x="1358456" y="713531"/>
                    <a:pt x="1310977" y="594835"/>
                    <a:pt x="1264875" y="475794"/>
                  </a:cubicBezTo>
                  <a:cubicBezTo>
                    <a:pt x="1231502" y="389782"/>
                    <a:pt x="1194001" y="305834"/>
                    <a:pt x="1141705" y="229799"/>
                  </a:cubicBezTo>
                  <a:cubicBezTo>
                    <a:pt x="1014751" y="46077"/>
                    <a:pt x="837222" y="-24109"/>
                    <a:pt x="619784" y="7200"/>
                  </a:cubicBezTo>
                  <a:cubicBezTo>
                    <a:pt x="513129" y="22338"/>
                    <a:pt x="428837" y="81514"/>
                    <a:pt x="360371" y="163742"/>
                  </a:cubicBezTo>
                  <a:cubicBezTo>
                    <a:pt x="296378" y="240465"/>
                    <a:pt x="251308" y="327509"/>
                    <a:pt x="215183" y="419714"/>
                  </a:cubicBezTo>
                  <a:cubicBezTo>
                    <a:pt x="183530" y="499877"/>
                    <a:pt x="161167" y="582105"/>
                    <a:pt x="167016" y="669149"/>
                  </a:cubicBezTo>
                  <a:cubicBezTo>
                    <a:pt x="168392" y="687728"/>
                    <a:pt x="161167" y="700113"/>
                    <a:pt x="149470" y="711467"/>
                  </a:cubicBezTo>
                  <a:cubicBezTo>
                    <a:pt x="132267" y="728325"/>
                    <a:pt x="115065" y="745184"/>
                    <a:pt x="98206" y="762386"/>
                  </a:cubicBezTo>
                  <a:cubicBezTo>
                    <a:pt x="77219" y="783717"/>
                    <a:pt x="43847" y="822939"/>
                    <a:pt x="40062" y="852871"/>
                  </a:cubicBezTo>
                  <a:cubicBezTo>
                    <a:pt x="35934" y="883835"/>
                    <a:pt x="51072" y="913079"/>
                    <a:pt x="68618" y="934410"/>
                  </a:cubicBezTo>
                  <a:cubicBezTo>
                    <a:pt x="95454" y="966407"/>
                    <a:pt x="63458" y="999780"/>
                    <a:pt x="98550" y="1013541"/>
                  </a:cubicBezTo>
                  <a:cubicBezTo>
                    <a:pt x="83068" y="971223"/>
                    <a:pt x="106120" y="964343"/>
                    <a:pt x="103023" y="942323"/>
                  </a:cubicBezTo>
                  <a:cubicBezTo>
                    <a:pt x="100959" y="928217"/>
                    <a:pt x="81692" y="915488"/>
                    <a:pt x="78940" y="901726"/>
                  </a:cubicBezTo>
                  <a:cubicBezTo>
                    <a:pt x="74467" y="879363"/>
                    <a:pt x="81348" y="840485"/>
                    <a:pt x="101991" y="821562"/>
                  </a:cubicBezTo>
                  <a:cubicBezTo>
                    <a:pt x="128827" y="796791"/>
                    <a:pt x="150158" y="792318"/>
                    <a:pt x="179402" y="770299"/>
                  </a:cubicBezTo>
                  <a:cubicBezTo>
                    <a:pt x="184563" y="766171"/>
                    <a:pt x="190411" y="763074"/>
                    <a:pt x="196948" y="760666"/>
                  </a:cubicBezTo>
                  <a:cubicBezTo>
                    <a:pt x="204173" y="758258"/>
                    <a:pt x="208302" y="761010"/>
                    <a:pt x="209678" y="767891"/>
                  </a:cubicBezTo>
                  <a:cubicBezTo>
                    <a:pt x="211398" y="775804"/>
                    <a:pt x="209678" y="783373"/>
                    <a:pt x="207958" y="790942"/>
                  </a:cubicBezTo>
                  <a:cubicBezTo>
                    <a:pt x="189379" y="858032"/>
                    <a:pt x="164952" y="923401"/>
                    <a:pt x="154974" y="992899"/>
                  </a:cubicBezTo>
                  <a:cubicBezTo>
                    <a:pt x="151534" y="1016982"/>
                    <a:pt x="147061" y="1041065"/>
                    <a:pt x="138116" y="1064117"/>
                  </a:cubicBezTo>
                  <a:cubicBezTo>
                    <a:pt x="127451" y="1091296"/>
                    <a:pt x="105431" y="1125013"/>
                    <a:pt x="85477" y="1144968"/>
                  </a:cubicBezTo>
                  <a:cubicBezTo>
                    <a:pt x="74123" y="1156666"/>
                    <a:pt x="42815" y="1182469"/>
                    <a:pt x="23548" y="1207929"/>
                  </a:cubicBezTo>
                  <a:cubicBezTo>
                    <a:pt x="10130" y="1227884"/>
                    <a:pt x="2905" y="1235453"/>
                    <a:pt x="497" y="1259536"/>
                  </a:cubicBezTo>
                  <a:cubicBezTo>
                    <a:pt x="-4664" y="1311831"/>
                    <a:pt x="32149" y="1348989"/>
                    <a:pt x="29741" y="1335571"/>
                  </a:cubicBezTo>
                  <a:cubicBezTo>
                    <a:pt x="26988" y="1319056"/>
                    <a:pt x="29741" y="1284652"/>
                    <a:pt x="55544" y="1266417"/>
                  </a:cubicBezTo>
                  <a:cubicBezTo>
                    <a:pt x="77564" y="1250591"/>
                    <a:pt x="101647" y="1239581"/>
                    <a:pt x="118505" y="1218594"/>
                  </a:cubicBezTo>
                  <a:cubicBezTo>
                    <a:pt x="196604" y="1128454"/>
                    <a:pt x="203485" y="1051731"/>
                    <a:pt x="235826" y="971568"/>
                  </a:cubicBezTo>
                  <a:cubicBezTo>
                    <a:pt x="240298" y="960902"/>
                    <a:pt x="243739" y="949893"/>
                    <a:pt x="249588" y="939571"/>
                  </a:cubicBezTo>
                  <a:cubicBezTo>
                    <a:pt x="250964" y="937507"/>
                    <a:pt x="251996" y="934754"/>
                    <a:pt x="255092" y="935098"/>
                  </a:cubicBezTo>
                  <a:cubicBezTo>
                    <a:pt x="257845" y="935442"/>
                    <a:pt x="258877" y="938195"/>
                    <a:pt x="259565" y="940603"/>
                  </a:cubicBezTo>
                  <a:cubicBezTo>
                    <a:pt x="261285" y="947484"/>
                    <a:pt x="263006" y="954365"/>
                    <a:pt x="262662" y="961590"/>
                  </a:cubicBezTo>
                  <a:cubicBezTo>
                    <a:pt x="262318" y="1006316"/>
                    <a:pt x="257845" y="1050011"/>
                    <a:pt x="243395" y="1092673"/>
                  </a:cubicBezTo>
                  <a:cubicBezTo>
                    <a:pt x="235138" y="1117100"/>
                    <a:pt x="225848" y="1141184"/>
                    <a:pt x="216215" y="1164923"/>
                  </a:cubicBezTo>
                  <a:cubicBezTo>
                    <a:pt x="214151" y="1170084"/>
                    <a:pt x="204173" y="1198295"/>
                    <a:pt x="198669" y="1214810"/>
                  </a:cubicBezTo>
                  <a:cubicBezTo>
                    <a:pt x="185595" y="1251623"/>
                    <a:pt x="150502" y="1336603"/>
                    <a:pt x="203829" y="1390275"/>
                  </a:cubicBezTo>
                  <a:cubicBezTo>
                    <a:pt x="396840" y="1504155"/>
                    <a:pt x="580906" y="1554386"/>
                    <a:pt x="799377" y="1554386"/>
                  </a:cubicBezTo>
                  <a:cubicBezTo>
                    <a:pt x="977594" y="1554386"/>
                    <a:pt x="1169573" y="1392683"/>
                    <a:pt x="1185055" y="1395091"/>
                  </a:cubicBezTo>
                  <a:cubicBezTo>
                    <a:pt x="1187464" y="1391651"/>
                    <a:pt x="1280357" y="1258848"/>
                    <a:pt x="1282765" y="1255408"/>
                  </a:cubicBezTo>
                  <a:cubicBezTo>
                    <a:pt x="1320266" y="1201048"/>
                    <a:pt x="1357424" y="1146688"/>
                    <a:pt x="1386668" y="1087512"/>
                  </a:cubicBezTo>
                  <a:cubicBezTo>
                    <a:pt x="1405590" y="1049323"/>
                    <a:pt x="1421073" y="1010445"/>
                    <a:pt x="1425545" y="967783"/>
                  </a:cubicBezTo>
                  <a:cubicBezTo>
                    <a:pt x="1431050" y="919960"/>
                    <a:pt x="1421073" y="875578"/>
                    <a:pt x="1404558" y="8329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44"/>
            <p:cNvSpPr/>
            <p:nvPr/>
          </p:nvSpPr>
          <p:spPr>
            <a:xfrm>
              <a:off x="8151017" y="5368726"/>
              <a:ext cx="1847232" cy="1500801"/>
            </a:xfrm>
            <a:custGeom>
              <a:avLst/>
              <a:gdLst/>
              <a:ahLst/>
              <a:cxnLst/>
              <a:rect l="l" t="t" r="r" b="b"/>
              <a:pathLst>
                <a:path w="1847232" h="1500801" extrusionOk="0">
                  <a:moveTo>
                    <a:pt x="1810843" y="1174925"/>
                  </a:moveTo>
                  <a:cubicBezTo>
                    <a:pt x="1785040" y="1197289"/>
                    <a:pt x="1756828" y="1216211"/>
                    <a:pt x="1728616" y="1235134"/>
                  </a:cubicBezTo>
                  <a:cubicBezTo>
                    <a:pt x="1565537" y="1344197"/>
                    <a:pt x="1388008" y="1420576"/>
                    <a:pt x="1196029" y="1462206"/>
                  </a:cubicBezTo>
                  <a:cubicBezTo>
                    <a:pt x="1074235" y="1488698"/>
                    <a:pt x="951066" y="1503492"/>
                    <a:pt x="826521" y="1500395"/>
                  </a:cubicBezTo>
                  <a:cubicBezTo>
                    <a:pt x="549218" y="1493858"/>
                    <a:pt x="288429" y="1426425"/>
                    <a:pt x="47939" y="1286053"/>
                  </a:cubicBezTo>
                  <a:cubicBezTo>
                    <a:pt x="43810" y="1283645"/>
                    <a:pt x="40026" y="1280204"/>
                    <a:pt x="35897" y="1277452"/>
                  </a:cubicBezTo>
                  <a:cubicBezTo>
                    <a:pt x="29704" y="1227565"/>
                    <a:pt x="23168" y="1178022"/>
                    <a:pt x="17319" y="1128135"/>
                  </a:cubicBezTo>
                  <a:cubicBezTo>
                    <a:pt x="4933" y="1023888"/>
                    <a:pt x="-916" y="919641"/>
                    <a:pt x="116" y="814707"/>
                  </a:cubicBezTo>
                  <a:cubicBezTo>
                    <a:pt x="1492" y="700483"/>
                    <a:pt x="11814" y="587635"/>
                    <a:pt x="42778" y="477195"/>
                  </a:cubicBezTo>
                  <a:cubicBezTo>
                    <a:pt x="58604" y="420427"/>
                    <a:pt x="79935" y="365723"/>
                    <a:pt x="109868" y="314460"/>
                  </a:cubicBezTo>
                  <a:cubicBezTo>
                    <a:pt x="113652" y="307923"/>
                    <a:pt x="118469" y="301731"/>
                    <a:pt x="123974" y="296570"/>
                  </a:cubicBezTo>
                  <a:cubicBezTo>
                    <a:pt x="170076" y="251499"/>
                    <a:pt x="216523" y="206429"/>
                    <a:pt x="262625" y="161015"/>
                  </a:cubicBezTo>
                  <a:cubicBezTo>
                    <a:pt x="269162" y="149317"/>
                    <a:pt x="280172" y="141060"/>
                    <a:pt x="289805" y="132459"/>
                  </a:cubicBezTo>
                  <a:cubicBezTo>
                    <a:pt x="306663" y="116976"/>
                    <a:pt x="324210" y="102526"/>
                    <a:pt x="340724" y="87044"/>
                  </a:cubicBezTo>
                  <a:cubicBezTo>
                    <a:pt x="346917" y="82228"/>
                    <a:pt x="473183" y="22707"/>
                    <a:pt x="567452" y="0"/>
                  </a:cubicBezTo>
                  <a:cubicBezTo>
                    <a:pt x="502083" y="30276"/>
                    <a:pt x="540960" y="37157"/>
                    <a:pt x="556443" y="47823"/>
                  </a:cubicBezTo>
                  <a:cubicBezTo>
                    <a:pt x="619747" y="90485"/>
                    <a:pt x="705416" y="106655"/>
                    <a:pt x="712985" y="109407"/>
                  </a:cubicBezTo>
                  <a:cubicBezTo>
                    <a:pt x="752550" y="123513"/>
                    <a:pt x="812071" y="118697"/>
                    <a:pt x="853356" y="123513"/>
                  </a:cubicBezTo>
                  <a:cubicBezTo>
                    <a:pt x="894986" y="128330"/>
                    <a:pt x="937304" y="127986"/>
                    <a:pt x="978934" y="125578"/>
                  </a:cubicBezTo>
                  <a:cubicBezTo>
                    <a:pt x="1046024" y="121793"/>
                    <a:pt x="1113457" y="117321"/>
                    <a:pt x="1177794" y="95301"/>
                  </a:cubicBezTo>
                  <a:cubicBezTo>
                    <a:pt x="1203254" y="86700"/>
                    <a:pt x="1228025" y="76035"/>
                    <a:pt x="1252109" y="60553"/>
                  </a:cubicBezTo>
                  <a:cubicBezTo>
                    <a:pt x="1239035" y="49887"/>
                    <a:pt x="1225617" y="41974"/>
                    <a:pt x="1214951" y="30276"/>
                  </a:cubicBezTo>
                  <a:cubicBezTo>
                    <a:pt x="1211511" y="26492"/>
                    <a:pt x="1204630" y="23395"/>
                    <a:pt x="1208414" y="16170"/>
                  </a:cubicBezTo>
                  <a:cubicBezTo>
                    <a:pt x="1240067" y="22019"/>
                    <a:pt x="1303372" y="29244"/>
                    <a:pt x="1334680" y="36469"/>
                  </a:cubicBezTo>
                  <a:cubicBezTo>
                    <a:pt x="1408306" y="50919"/>
                    <a:pt x="1480901" y="68810"/>
                    <a:pt x="1550742" y="97022"/>
                  </a:cubicBezTo>
                  <a:cubicBezTo>
                    <a:pt x="1617488" y="123857"/>
                    <a:pt x="1679073" y="158606"/>
                    <a:pt x="1729992" y="210558"/>
                  </a:cubicBezTo>
                  <a:cubicBezTo>
                    <a:pt x="1770933" y="252532"/>
                    <a:pt x="1792265" y="302419"/>
                    <a:pt x="1803618" y="359531"/>
                  </a:cubicBezTo>
                  <a:cubicBezTo>
                    <a:pt x="1822885" y="456208"/>
                    <a:pt x="1839399" y="552886"/>
                    <a:pt x="1844904" y="651284"/>
                  </a:cubicBezTo>
                  <a:cubicBezTo>
                    <a:pt x="1848689" y="716309"/>
                    <a:pt x="1848000" y="781678"/>
                    <a:pt x="1841808" y="846703"/>
                  </a:cubicBezTo>
                  <a:cubicBezTo>
                    <a:pt x="1835959" y="908632"/>
                    <a:pt x="1831486" y="970905"/>
                    <a:pt x="1825637" y="1032833"/>
                  </a:cubicBezTo>
                  <a:cubicBezTo>
                    <a:pt x="1821509" y="1076528"/>
                    <a:pt x="1816348" y="1120222"/>
                    <a:pt x="1811875" y="1163916"/>
                  </a:cubicBezTo>
                  <a:cubicBezTo>
                    <a:pt x="1811187" y="1167700"/>
                    <a:pt x="1811187" y="1171485"/>
                    <a:pt x="1810843" y="11749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8480525" y="4426644"/>
              <a:ext cx="928793" cy="1374901"/>
            </a:xfrm>
            <a:custGeom>
              <a:avLst/>
              <a:gdLst/>
              <a:ahLst/>
              <a:cxnLst/>
              <a:rect l="l" t="t" r="r" b="b"/>
              <a:pathLst>
                <a:path w="928793" h="1374901" extrusionOk="0">
                  <a:moveTo>
                    <a:pt x="25666" y="1015709"/>
                  </a:moveTo>
                  <a:cubicBezTo>
                    <a:pt x="11904" y="986809"/>
                    <a:pt x="-1858" y="938986"/>
                    <a:pt x="207" y="921096"/>
                  </a:cubicBezTo>
                  <a:cubicBezTo>
                    <a:pt x="2959" y="902517"/>
                    <a:pt x="14313" y="891852"/>
                    <a:pt x="26354" y="882218"/>
                  </a:cubicBezTo>
                  <a:cubicBezTo>
                    <a:pt x="30139" y="879122"/>
                    <a:pt x="33579" y="876714"/>
                    <a:pt x="33923" y="870521"/>
                  </a:cubicBezTo>
                  <a:cubicBezTo>
                    <a:pt x="35644" y="837836"/>
                    <a:pt x="41492" y="829579"/>
                    <a:pt x="72113" y="820978"/>
                  </a:cubicBezTo>
                  <a:cubicBezTo>
                    <a:pt x="83122" y="817881"/>
                    <a:pt x="90691" y="813065"/>
                    <a:pt x="95508" y="802055"/>
                  </a:cubicBezTo>
                  <a:cubicBezTo>
                    <a:pt x="101701" y="787605"/>
                    <a:pt x="113398" y="776939"/>
                    <a:pt x="127160" y="769714"/>
                  </a:cubicBezTo>
                  <a:cubicBezTo>
                    <a:pt x="139546" y="763178"/>
                    <a:pt x="149524" y="754576"/>
                    <a:pt x="158813" y="743911"/>
                  </a:cubicBezTo>
                  <a:cubicBezTo>
                    <a:pt x="165006" y="736686"/>
                    <a:pt x="172231" y="730493"/>
                    <a:pt x="179800" y="724300"/>
                  </a:cubicBezTo>
                  <a:cubicBezTo>
                    <a:pt x="193906" y="712946"/>
                    <a:pt x="193906" y="713291"/>
                    <a:pt x="184617" y="697120"/>
                  </a:cubicBezTo>
                  <a:cubicBezTo>
                    <a:pt x="170166" y="671661"/>
                    <a:pt x="161221" y="644137"/>
                    <a:pt x="154340" y="615925"/>
                  </a:cubicBezTo>
                  <a:cubicBezTo>
                    <a:pt x="152276" y="606980"/>
                    <a:pt x="148836" y="604915"/>
                    <a:pt x="140234" y="604915"/>
                  </a:cubicBezTo>
                  <a:cubicBezTo>
                    <a:pt x="96884" y="604915"/>
                    <a:pt x="71425" y="570855"/>
                    <a:pt x="83466" y="529225"/>
                  </a:cubicBezTo>
                  <a:cubicBezTo>
                    <a:pt x="87251" y="515807"/>
                    <a:pt x="94132" y="512710"/>
                    <a:pt x="106518" y="519247"/>
                  </a:cubicBezTo>
                  <a:cubicBezTo>
                    <a:pt x="115119" y="523720"/>
                    <a:pt x="121656" y="530601"/>
                    <a:pt x="130257" y="538170"/>
                  </a:cubicBezTo>
                  <a:cubicBezTo>
                    <a:pt x="123720" y="501357"/>
                    <a:pt x="118559" y="466264"/>
                    <a:pt x="112366" y="431171"/>
                  </a:cubicBezTo>
                  <a:cubicBezTo>
                    <a:pt x="91379" y="311098"/>
                    <a:pt x="116151" y="202035"/>
                    <a:pt x="189777" y="104669"/>
                  </a:cubicBezTo>
                  <a:cubicBezTo>
                    <a:pt x="208700" y="79553"/>
                    <a:pt x="227623" y="54094"/>
                    <a:pt x="246201" y="28634"/>
                  </a:cubicBezTo>
                  <a:cubicBezTo>
                    <a:pt x="249298" y="24506"/>
                    <a:pt x="252738" y="22097"/>
                    <a:pt x="258243" y="21065"/>
                  </a:cubicBezTo>
                  <a:cubicBezTo>
                    <a:pt x="319828" y="11776"/>
                    <a:pt x="381412" y="2831"/>
                    <a:pt x="443685" y="78"/>
                  </a:cubicBezTo>
                  <a:cubicBezTo>
                    <a:pt x="466736" y="-954"/>
                    <a:pt x="486347" y="8335"/>
                    <a:pt x="504237" y="22441"/>
                  </a:cubicBezTo>
                  <a:cubicBezTo>
                    <a:pt x="532450" y="44804"/>
                    <a:pt x="551372" y="74393"/>
                    <a:pt x="570295" y="104669"/>
                  </a:cubicBezTo>
                  <a:cubicBezTo>
                    <a:pt x="609516" y="159717"/>
                    <a:pt x="626375" y="217517"/>
                    <a:pt x="641513" y="247793"/>
                  </a:cubicBezTo>
                  <a:cubicBezTo>
                    <a:pt x="648394" y="261899"/>
                    <a:pt x="673509" y="315571"/>
                    <a:pt x="676950" y="322451"/>
                  </a:cubicBezTo>
                  <a:cubicBezTo>
                    <a:pt x="693808" y="359609"/>
                    <a:pt x="717892" y="381972"/>
                    <a:pt x="735438" y="430483"/>
                  </a:cubicBezTo>
                  <a:cubicBezTo>
                    <a:pt x="740943" y="442524"/>
                    <a:pt x="746448" y="454222"/>
                    <a:pt x="756081" y="464199"/>
                  </a:cubicBezTo>
                  <a:cubicBezTo>
                    <a:pt x="762274" y="470736"/>
                    <a:pt x="766747" y="478994"/>
                    <a:pt x="771219" y="486907"/>
                  </a:cubicBezTo>
                  <a:cubicBezTo>
                    <a:pt x="783949" y="509270"/>
                    <a:pt x="780508" y="520967"/>
                    <a:pt x="757457" y="530945"/>
                  </a:cubicBezTo>
                  <a:cubicBezTo>
                    <a:pt x="748168" y="535073"/>
                    <a:pt x="744727" y="539546"/>
                    <a:pt x="745071" y="549868"/>
                  </a:cubicBezTo>
                  <a:cubicBezTo>
                    <a:pt x="746104" y="580488"/>
                    <a:pt x="740255" y="610764"/>
                    <a:pt x="728901" y="638632"/>
                  </a:cubicBezTo>
                  <a:cubicBezTo>
                    <a:pt x="719612" y="661683"/>
                    <a:pt x="721676" y="683358"/>
                    <a:pt x="726149" y="706410"/>
                  </a:cubicBezTo>
                  <a:cubicBezTo>
                    <a:pt x="735438" y="753200"/>
                    <a:pt x="756081" y="794830"/>
                    <a:pt x="781541" y="834396"/>
                  </a:cubicBezTo>
                  <a:cubicBezTo>
                    <a:pt x="810097" y="878778"/>
                    <a:pt x="838997" y="922816"/>
                    <a:pt x="877186" y="959629"/>
                  </a:cubicBezTo>
                  <a:cubicBezTo>
                    <a:pt x="891980" y="976488"/>
                    <a:pt x="910559" y="989217"/>
                    <a:pt x="928793" y="1002291"/>
                  </a:cubicBezTo>
                  <a:cubicBezTo>
                    <a:pt x="873745" y="1035664"/>
                    <a:pt x="814569" y="1053899"/>
                    <a:pt x="751264" y="1061468"/>
                  </a:cubicBezTo>
                  <a:cubicBezTo>
                    <a:pt x="687615" y="1069037"/>
                    <a:pt x="612269" y="1075574"/>
                    <a:pt x="548276" y="1072133"/>
                  </a:cubicBezTo>
                  <a:cubicBezTo>
                    <a:pt x="492884" y="1069381"/>
                    <a:pt x="417193" y="1063188"/>
                    <a:pt x="380036" y="1054931"/>
                  </a:cubicBezTo>
                  <a:cubicBezTo>
                    <a:pt x="338750" y="1127525"/>
                    <a:pt x="317075" y="1203216"/>
                    <a:pt x="290927" y="1281659"/>
                  </a:cubicBezTo>
                  <a:cubicBezTo>
                    <a:pt x="281638" y="1309526"/>
                    <a:pt x="272693" y="1337738"/>
                    <a:pt x="264436" y="1365950"/>
                  </a:cubicBezTo>
                  <a:cubicBezTo>
                    <a:pt x="261683" y="1374896"/>
                    <a:pt x="258243" y="1375928"/>
                    <a:pt x="249642" y="1374208"/>
                  </a:cubicBezTo>
                  <a:cubicBezTo>
                    <a:pt x="169822" y="1357005"/>
                    <a:pt x="90003" y="1339803"/>
                    <a:pt x="10184" y="1323288"/>
                  </a:cubicBezTo>
                  <a:cubicBezTo>
                    <a:pt x="1239" y="1321568"/>
                    <a:pt x="1583" y="1318816"/>
                    <a:pt x="4679" y="1311935"/>
                  </a:cubicBezTo>
                  <a:cubicBezTo>
                    <a:pt x="32203" y="1255855"/>
                    <a:pt x="59383" y="1199431"/>
                    <a:pt x="87251" y="1143007"/>
                  </a:cubicBezTo>
                  <a:cubicBezTo>
                    <a:pt x="90691" y="1136126"/>
                    <a:pt x="90347" y="1131653"/>
                    <a:pt x="86563" y="1125117"/>
                  </a:cubicBezTo>
                  <a:cubicBezTo>
                    <a:pt x="65920" y="1091744"/>
                    <a:pt x="33235" y="1027751"/>
                    <a:pt x="25666" y="1015709"/>
                  </a:cubicBezTo>
                  <a:close/>
                </a:path>
              </a:pathLst>
            </a:custGeom>
            <a:solidFill>
              <a:srgbClr val="FEC8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8825504" y="5052788"/>
              <a:ext cx="245307" cy="180769"/>
            </a:xfrm>
            <a:custGeom>
              <a:avLst/>
              <a:gdLst/>
              <a:ahLst/>
              <a:cxnLst/>
              <a:rect l="l" t="t" r="r" b="b"/>
              <a:pathLst>
                <a:path w="245307" h="180769" extrusionOk="0">
                  <a:moveTo>
                    <a:pt x="182999" y="446"/>
                  </a:moveTo>
                  <a:cubicBezTo>
                    <a:pt x="179214" y="-1274"/>
                    <a:pt x="170957" y="2511"/>
                    <a:pt x="169237" y="2855"/>
                  </a:cubicBezTo>
                  <a:cubicBezTo>
                    <a:pt x="135176" y="12488"/>
                    <a:pt x="100427" y="17305"/>
                    <a:pt x="65334" y="19713"/>
                  </a:cubicBezTo>
                  <a:cubicBezTo>
                    <a:pt x="49852" y="20745"/>
                    <a:pt x="33682" y="21089"/>
                    <a:pt x="21640" y="33819"/>
                  </a:cubicBezTo>
                  <a:cubicBezTo>
                    <a:pt x="21640" y="33819"/>
                    <a:pt x="21640" y="33819"/>
                    <a:pt x="21640" y="33819"/>
                  </a:cubicBezTo>
                  <a:cubicBezTo>
                    <a:pt x="997" y="55838"/>
                    <a:pt x="-5196" y="81642"/>
                    <a:pt x="4437" y="110198"/>
                  </a:cubicBezTo>
                  <a:cubicBezTo>
                    <a:pt x="11662" y="131873"/>
                    <a:pt x="28521" y="153548"/>
                    <a:pt x="56045" y="165934"/>
                  </a:cubicBezTo>
                  <a:cubicBezTo>
                    <a:pt x="85633" y="179351"/>
                    <a:pt x="109716" y="184168"/>
                    <a:pt x="147562" y="178319"/>
                  </a:cubicBezTo>
                  <a:cubicBezTo>
                    <a:pt x="190912" y="171438"/>
                    <a:pt x="224972" y="150107"/>
                    <a:pt x="241143" y="106757"/>
                  </a:cubicBezTo>
                  <a:cubicBezTo>
                    <a:pt x="241143" y="106757"/>
                    <a:pt x="241143" y="106757"/>
                    <a:pt x="241143" y="106757"/>
                  </a:cubicBezTo>
                  <a:cubicBezTo>
                    <a:pt x="241831" y="105381"/>
                    <a:pt x="242519" y="103661"/>
                    <a:pt x="243207" y="102285"/>
                  </a:cubicBezTo>
                  <a:cubicBezTo>
                    <a:pt x="254217" y="54462"/>
                    <a:pt x="220156" y="16272"/>
                    <a:pt x="182999" y="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8201837" y="5438671"/>
              <a:ext cx="315273" cy="155689"/>
            </a:xfrm>
            <a:custGeom>
              <a:avLst/>
              <a:gdLst/>
              <a:ahLst/>
              <a:cxnLst/>
              <a:rect l="l" t="t" r="r" b="b"/>
              <a:pathLst>
                <a:path w="315273" h="155689" extrusionOk="0">
                  <a:moveTo>
                    <a:pt x="307795" y="9186"/>
                  </a:moveTo>
                  <a:cubicBezTo>
                    <a:pt x="302290" y="12283"/>
                    <a:pt x="111687" y="124786"/>
                    <a:pt x="65929" y="152310"/>
                  </a:cubicBezTo>
                  <a:cubicBezTo>
                    <a:pt x="58015" y="157127"/>
                    <a:pt x="53887" y="157471"/>
                    <a:pt x="48382" y="148870"/>
                  </a:cubicBezTo>
                  <a:cubicBezTo>
                    <a:pt x="34276" y="127195"/>
                    <a:pt x="19138" y="105520"/>
                    <a:pt x="3656" y="84533"/>
                  </a:cubicBezTo>
                  <a:cubicBezTo>
                    <a:pt x="-2537" y="75932"/>
                    <a:pt x="-817" y="73867"/>
                    <a:pt x="8473" y="71803"/>
                  </a:cubicBezTo>
                  <a:cubicBezTo>
                    <a:pt x="71089" y="57697"/>
                    <a:pt x="293345" y="3337"/>
                    <a:pt x="300914" y="1617"/>
                  </a:cubicBezTo>
                  <a:cubicBezTo>
                    <a:pt x="307795" y="-103"/>
                    <a:pt x="314676" y="-791"/>
                    <a:pt x="315020" y="1273"/>
                  </a:cubicBezTo>
                  <a:cubicBezTo>
                    <a:pt x="316052" y="3681"/>
                    <a:pt x="313988" y="5402"/>
                    <a:pt x="307795" y="9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8218911" y="5241084"/>
              <a:ext cx="268701" cy="124366"/>
            </a:xfrm>
            <a:custGeom>
              <a:avLst/>
              <a:gdLst/>
              <a:ahLst/>
              <a:cxnLst/>
              <a:rect l="l" t="t" r="r" b="b"/>
              <a:pathLst>
                <a:path w="268701" h="124366" extrusionOk="0">
                  <a:moveTo>
                    <a:pt x="262853" y="104591"/>
                  </a:moveTo>
                  <a:cubicBezTo>
                    <a:pt x="268702" y="108375"/>
                    <a:pt x="268702" y="105279"/>
                    <a:pt x="268702" y="108375"/>
                  </a:cubicBezTo>
                  <a:cubicBezTo>
                    <a:pt x="268702" y="113192"/>
                    <a:pt x="46791" y="123857"/>
                    <a:pt x="38189" y="124202"/>
                  </a:cubicBezTo>
                  <a:cubicBezTo>
                    <a:pt x="22707" y="125234"/>
                    <a:pt x="23051" y="122137"/>
                    <a:pt x="17546" y="93925"/>
                  </a:cubicBezTo>
                  <a:cubicBezTo>
                    <a:pt x="11698" y="63305"/>
                    <a:pt x="5849" y="32341"/>
                    <a:pt x="0" y="0"/>
                  </a:cubicBezTo>
                  <a:cubicBezTo>
                    <a:pt x="26492" y="10321"/>
                    <a:pt x="242898" y="96334"/>
                    <a:pt x="262853" y="1045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8472475" y="5877087"/>
              <a:ext cx="267669" cy="830675"/>
            </a:xfrm>
            <a:custGeom>
              <a:avLst/>
              <a:gdLst/>
              <a:ahLst/>
              <a:cxnLst/>
              <a:rect l="l" t="t" r="r" b="b"/>
              <a:pathLst>
                <a:path w="267669" h="830675" extrusionOk="0">
                  <a:moveTo>
                    <a:pt x="267670" y="487"/>
                  </a:moveTo>
                  <a:cubicBezTo>
                    <a:pt x="262509" y="22162"/>
                    <a:pt x="257348" y="43493"/>
                    <a:pt x="251843" y="65168"/>
                  </a:cubicBezTo>
                  <a:cubicBezTo>
                    <a:pt x="226040" y="167350"/>
                    <a:pt x="200924" y="269877"/>
                    <a:pt x="174433" y="371715"/>
                  </a:cubicBezTo>
                  <a:cubicBezTo>
                    <a:pt x="152757" y="454286"/>
                    <a:pt x="130394" y="536170"/>
                    <a:pt x="104247" y="617365"/>
                  </a:cubicBezTo>
                  <a:cubicBezTo>
                    <a:pt x="87044" y="671037"/>
                    <a:pt x="67089" y="723676"/>
                    <a:pt x="40598" y="773563"/>
                  </a:cubicBezTo>
                  <a:cubicBezTo>
                    <a:pt x="29588" y="793862"/>
                    <a:pt x="17202" y="813473"/>
                    <a:pt x="0" y="830675"/>
                  </a:cubicBezTo>
                  <a:cubicBezTo>
                    <a:pt x="88420" y="553717"/>
                    <a:pt x="176841" y="276758"/>
                    <a:pt x="265605" y="142"/>
                  </a:cubicBezTo>
                  <a:cubicBezTo>
                    <a:pt x="265949" y="-201"/>
                    <a:pt x="266982" y="142"/>
                    <a:pt x="267670" y="487"/>
                  </a:cubicBezTo>
                  <a:close/>
                </a:path>
              </a:pathLst>
            </a:custGeom>
            <a:solidFill>
              <a:srgbClr val="AC1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8337413" y="5534717"/>
              <a:ext cx="184101" cy="218139"/>
            </a:xfrm>
            <a:custGeom>
              <a:avLst/>
              <a:gdLst/>
              <a:ahLst/>
              <a:cxnLst/>
              <a:rect l="l" t="t" r="r" b="b"/>
              <a:pathLst>
                <a:path w="184101" h="218139" extrusionOk="0">
                  <a:moveTo>
                    <a:pt x="48361" y="217624"/>
                  </a:moveTo>
                  <a:cubicBezTo>
                    <a:pt x="47673" y="218312"/>
                    <a:pt x="46641" y="218312"/>
                    <a:pt x="46297" y="217624"/>
                  </a:cubicBezTo>
                  <a:cubicBezTo>
                    <a:pt x="30815" y="188036"/>
                    <a:pt x="16709" y="159824"/>
                    <a:pt x="1571" y="131956"/>
                  </a:cubicBezTo>
                  <a:cubicBezTo>
                    <a:pt x="-2558" y="124387"/>
                    <a:pt x="2259" y="122666"/>
                    <a:pt x="6731" y="119570"/>
                  </a:cubicBezTo>
                  <a:cubicBezTo>
                    <a:pt x="42168" y="95143"/>
                    <a:pt x="77605" y="70371"/>
                    <a:pt x="113042" y="45944"/>
                  </a:cubicBezTo>
                  <a:cubicBezTo>
                    <a:pt x="135750" y="30462"/>
                    <a:pt x="158457" y="14635"/>
                    <a:pt x="182196" y="185"/>
                  </a:cubicBezTo>
                  <a:cubicBezTo>
                    <a:pt x="183228" y="-503"/>
                    <a:pt x="184605" y="873"/>
                    <a:pt x="183916" y="1905"/>
                  </a:cubicBezTo>
                  <a:cubicBezTo>
                    <a:pt x="139190" y="73123"/>
                    <a:pt x="94120" y="144342"/>
                    <a:pt x="48361" y="2176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8875011" y="5164362"/>
              <a:ext cx="287378" cy="311993"/>
            </a:xfrm>
            <a:custGeom>
              <a:avLst/>
              <a:gdLst/>
              <a:ahLst/>
              <a:cxnLst/>
              <a:rect l="l" t="t" r="r" b="b"/>
              <a:pathLst>
                <a:path w="287378" h="311993" extrusionOk="0">
                  <a:moveTo>
                    <a:pt x="0" y="151037"/>
                  </a:moveTo>
                  <a:cubicBezTo>
                    <a:pt x="24083" y="162735"/>
                    <a:pt x="46791" y="170648"/>
                    <a:pt x="71218" y="174777"/>
                  </a:cubicBezTo>
                  <a:cubicBezTo>
                    <a:pt x="102182" y="179937"/>
                    <a:pt x="129706" y="172712"/>
                    <a:pt x="155166" y="156542"/>
                  </a:cubicBezTo>
                  <a:cubicBezTo>
                    <a:pt x="199548" y="128674"/>
                    <a:pt x="229136" y="87388"/>
                    <a:pt x="258036" y="45414"/>
                  </a:cubicBezTo>
                  <a:cubicBezTo>
                    <a:pt x="268014" y="30964"/>
                    <a:pt x="276959" y="15826"/>
                    <a:pt x="287280" y="0"/>
                  </a:cubicBezTo>
                  <a:cubicBezTo>
                    <a:pt x="287969" y="6193"/>
                    <a:pt x="284872" y="9289"/>
                    <a:pt x="283152" y="13074"/>
                  </a:cubicBezTo>
                  <a:cubicBezTo>
                    <a:pt x="247371" y="84636"/>
                    <a:pt x="211590" y="156198"/>
                    <a:pt x="175465" y="227760"/>
                  </a:cubicBezTo>
                  <a:cubicBezTo>
                    <a:pt x="162391" y="253564"/>
                    <a:pt x="148629" y="279367"/>
                    <a:pt x="135899" y="305515"/>
                  </a:cubicBezTo>
                  <a:cubicBezTo>
                    <a:pt x="131771" y="313772"/>
                    <a:pt x="129362" y="313772"/>
                    <a:pt x="123169" y="307579"/>
                  </a:cubicBezTo>
                  <a:cubicBezTo>
                    <a:pt x="86700" y="270766"/>
                    <a:pt x="49543" y="234297"/>
                    <a:pt x="13074" y="197140"/>
                  </a:cubicBezTo>
                  <a:cubicBezTo>
                    <a:pt x="1720" y="184754"/>
                    <a:pt x="5161" y="167552"/>
                    <a:pt x="0" y="151037"/>
                  </a:cubicBezTo>
                  <a:close/>
                </a:path>
              </a:pathLst>
            </a:custGeom>
            <a:solidFill>
              <a:srgbClr val="FEAB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8871227" y="5155408"/>
              <a:ext cx="195075" cy="78467"/>
            </a:xfrm>
            <a:custGeom>
              <a:avLst/>
              <a:gdLst/>
              <a:ahLst/>
              <a:cxnLst/>
              <a:rect l="l" t="t" r="r" b="b"/>
              <a:pathLst>
                <a:path w="195075" h="78467" extrusionOk="0">
                  <a:moveTo>
                    <a:pt x="0" y="56433"/>
                  </a:moveTo>
                  <a:cubicBezTo>
                    <a:pt x="9289" y="39918"/>
                    <a:pt x="25116" y="44047"/>
                    <a:pt x="39566" y="43703"/>
                  </a:cubicBezTo>
                  <a:cubicBezTo>
                    <a:pt x="102182" y="58497"/>
                    <a:pt x="141060" y="23748"/>
                    <a:pt x="164799" y="10330"/>
                  </a:cubicBezTo>
                  <a:cubicBezTo>
                    <a:pt x="174089" y="1041"/>
                    <a:pt x="183034" y="-4120"/>
                    <a:pt x="195076" y="4137"/>
                  </a:cubicBezTo>
                  <a:cubicBezTo>
                    <a:pt x="178561" y="47487"/>
                    <a:pt x="144500" y="67786"/>
                    <a:pt x="101494" y="75699"/>
                  </a:cubicBezTo>
                  <a:cubicBezTo>
                    <a:pt x="69842" y="81548"/>
                    <a:pt x="39222" y="78452"/>
                    <a:pt x="9977" y="63314"/>
                  </a:cubicBezTo>
                  <a:cubicBezTo>
                    <a:pt x="6193" y="61593"/>
                    <a:pt x="2408" y="60217"/>
                    <a:pt x="0" y="5643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8846455" y="5052504"/>
              <a:ext cx="174088" cy="41769"/>
            </a:xfrm>
            <a:custGeom>
              <a:avLst/>
              <a:gdLst/>
              <a:ahLst/>
              <a:cxnLst/>
              <a:rect l="l" t="t" r="r" b="b"/>
              <a:pathLst>
                <a:path w="174088" h="41769" extrusionOk="0">
                  <a:moveTo>
                    <a:pt x="174089" y="6579"/>
                  </a:moveTo>
                  <a:cubicBezTo>
                    <a:pt x="169960" y="15524"/>
                    <a:pt x="159983" y="20685"/>
                    <a:pt x="153102" y="23782"/>
                  </a:cubicBezTo>
                  <a:cubicBezTo>
                    <a:pt x="129362" y="35135"/>
                    <a:pt x="93925" y="35479"/>
                    <a:pt x="68122" y="38920"/>
                  </a:cubicBezTo>
                  <a:cubicBezTo>
                    <a:pt x="49543" y="41328"/>
                    <a:pt x="30964" y="43736"/>
                    <a:pt x="12386" y="39264"/>
                  </a:cubicBezTo>
                  <a:cubicBezTo>
                    <a:pt x="7913" y="38232"/>
                    <a:pt x="3785" y="36855"/>
                    <a:pt x="0" y="33759"/>
                  </a:cubicBezTo>
                  <a:cubicBezTo>
                    <a:pt x="12042" y="21029"/>
                    <a:pt x="28212" y="20685"/>
                    <a:pt x="43694" y="19653"/>
                  </a:cubicBezTo>
                  <a:cubicBezTo>
                    <a:pt x="78787" y="17245"/>
                    <a:pt x="123857" y="10020"/>
                    <a:pt x="157574" y="42"/>
                  </a:cubicBezTo>
                  <a:cubicBezTo>
                    <a:pt x="159983" y="-302"/>
                    <a:pt x="165831" y="1418"/>
                    <a:pt x="174089" y="657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8627297" y="4822275"/>
              <a:ext cx="133834" cy="35883"/>
            </a:xfrm>
            <a:custGeom>
              <a:avLst/>
              <a:gdLst/>
              <a:ahLst/>
              <a:cxnLst/>
              <a:rect l="l" t="t" r="r" b="b"/>
              <a:pathLst>
                <a:path w="133834" h="35883" extrusionOk="0">
                  <a:moveTo>
                    <a:pt x="133835" y="10768"/>
                  </a:moveTo>
                  <a:cubicBezTo>
                    <a:pt x="87732" y="10768"/>
                    <a:pt x="45758" y="29691"/>
                    <a:pt x="0" y="35884"/>
                  </a:cubicBezTo>
                  <a:cubicBezTo>
                    <a:pt x="21675" y="2855"/>
                    <a:pt x="100462" y="-11595"/>
                    <a:pt x="133835" y="10768"/>
                  </a:cubicBezTo>
                  <a:close/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8619728" y="4713044"/>
              <a:ext cx="109407" cy="36050"/>
            </a:xfrm>
            <a:custGeom>
              <a:avLst/>
              <a:gdLst/>
              <a:ahLst/>
              <a:cxnLst/>
              <a:rect l="l" t="t" r="r" b="b"/>
              <a:pathLst>
                <a:path w="109407" h="36050" extrusionOk="0">
                  <a:moveTo>
                    <a:pt x="109407" y="11279"/>
                  </a:moveTo>
                  <a:cubicBezTo>
                    <a:pt x="72594" y="19536"/>
                    <a:pt x="36469" y="27794"/>
                    <a:pt x="0" y="36051"/>
                  </a:cubicBezTo>
                  <a:cubicBezTo>
                    <a:pt x="29588" y="-762"/>
                    <a:pt x="70186" y="-10052"/>
                    <a:pt x="109407" y="11279"/>
                  </a:cubicBezTo>
                  <a:close/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8910792" y="5153773"/>
              <a:ext cx="125233" cy="49958"/>
            </a:xfrm>
            <a:custGeom>
              <a:avLst/>
              <a:gdLst/>
              <a:ahLst/>
              <a:cxnLst/>
              <a:rect l="l" t="t" r="r" b="b"/>
              <a:pathLst>
                <a:path w="125233" h="49958" extrusionOk="0">
                  <a:moveTo>
                    <a:pt x="125234" y="11965"/>
                  </a:moveTo>
                  <a:cubicBezTo>
                    <a:pt x="106655" y="24351"/>
                    <a:pt x="88076" y="36392"/>
                    <a:pt x="67089" y="44305"/>
                  </a:cubicBezTo>
                  <a:cubicBezTo>
                    <a:pt x="44726" y="52907"/>
                    <a:pt x="22363" y="50498"/>
                    <a:pt x="0" y="44994"/>
                  </a:cubicBezTo>
                  <a:cubicBezTo>
                    <a:pt x="16170" y="7148"/>
                    <a:pt x="51951" y="-3517"/>
                    <a:pt x="94269" y="955"/>
                  </a:cubicBezTo>
                  <a:cubicBezTo>
                    <a:pt x="105279" y="2676"/>
                    <a:pt x="116288" y="4396"/>
                    <a:pt x="125234" y="11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9033368" y="4723980"/>
              <a:ext cx="122042" cy="50198"/>
            </a:xfrm>
            <a:custGeom>
              <a:avLst/>
              <a:gdLst/>
              <a:ahLst/>
              <a:cxnLst/>
              <a:rect l="l" t="t" r="r" b="b"/>
              <a:pathLst>
                <a:path w="122042" h="50198" extrusionOk="0">
                  <a:moveTo>
                    <a:pt x="55985" y="5505"/>
                  </a:moveTo>
                  <a:cubicBezTo>
                    <a:pt x="34310" y="9633"/>
                    <a:pt x="15732" y="18235"/>
                    <a:pt x="3346" y="37845"/>
                  </a:cubicBezTo>
                  <a:cubicBezTo>
                    <a:pt x="1282" y="40942"/>
                    <a:pt x="-1471" y="44382"/>
                    <a:pt x="938" y="48167"/>
                  </a:cubicBezTo>
                  <a:cubicBezTo>
                    <a:pt x="3690" y="51951"/>
                    <a:pt x="8163" y="49543"/>
                    <a:pt x="11259" y="48167"/>
                  </a:cubicBezTo>
                  <a:cubicBezTo>
                    <a:pt x="43944" y="34061"/>
                    <a:pt x="79037" y="28556"/>
                    <a:pt x="113097" y="20299"/>
                  </a:cubicBezTo>
                  <a:cubicBezTo>
                    <a:pt x="116538" y="19611"/>
                    <a:pt x="119634" y="19267"/>
                    <a:pt x="122043" y="19611"/>
                  </a:cubicBezTo>
                  <a:lnTo>
                    <a:pt x="112753" y="0"/>
                  </a:lnTo>
                  <a:cubicBezTo>
                    <a:pt x="92799" y="1376"/>
                    <a:pt x="74220" y="2064"/>
                    <a:pt x="55985" y="5505"/>
                  </a:cubicBezTo>
                  <a:close/>
                </a:path>
              </a:pathLst>
            </a:custGeom>
            <a:solidFill>
              <a:srgbClr val="040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9026489" y="4637968"/>
              <a:ext cx="92108" cy="42298"/>
            </a:xfrm>
            <a:custGeom>
              <a:avLst/>
              <a:gdLst/>
              <a:ahLst/>
              <a:cxnLst/>
              <a:rect l="l" t="t" r="r" b="b"/>
              <a:pathLst>
                <a:path w="92108" h="42298" extrusionOk="0">
                  <a:moveTo>
                    <a:pt x="75594" y="1720"/>
                  </a:moveTo>
                  <a:cubicBezTo>
                    <a:pt x="47038" y="-1376"/>
                    <a:pt x="25707" y="13762"/>
                    <a:pt x="5064" y="30276"/>
                  </a:cubicBezTo>
                  <a:cubicBezTo>
                    <a:pt x="2312" y="32685"/>
                    <a:pt x="-1473" y="35437"/>
                    <a:pt x="592" y="39566"/>
                  </a:cubicBezTo>
                  <a:cubicBezTo>
                    <a:pt x="2656" y="43350"/>
                    <a:pt x="7129" y="42318"/>
                    <a:pt x="10913" y="41630"/>
                  </a:cubicBezTo>
                  <a:cubicBezTo>
                    <a:pt x="13322" y="41286"/>
                    <a:pt x="15730" y="40598"/>
                    <a:pt x="18138" y="39910"/>
                  </a:cubicBezTo>
                  <a:cubicBezTo>
                    <a:pt x="39125" y="35437"/>
                    <a:pt x="60456" y="30620"/>
                    <a:pt x="81443" y="25804"/>
                  </a:cubicBezTo>
                  <a:cubicBezTo>
                    <a:pt x="85228" y="25115"/>
                    <a:pt x="89012" y="24083"/>
                    <a:pt x="92109" y="25460"/>
                  </a:cubicBezTo>
                  <a:lnTo>
                    <a:pt x="80411" y="0"/>
                  </a:lnTo>
                  <a:cubicBezTo>
                    <a:pt x="78347" y="1720"/>
                    <a:pt x="76970" y="1720"/>
                    <a:pt x="75594" y="1720"/>
                  </a:cubicBezTo>
                  <a:close/>
                </a:path>
              </a:pathLst>
            </a:custGeom>
            <a:solidFill>
              <a:srgbClr val="040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7" name="Google Shape;1847;p44"/>
          <p:cNvGrpSpPr/>
          <p:nvPr/>
        </p:nvGrpSpPr>
        <p:grpSpPr>
          <a:xfrm>
            <a:off x="4507753" y="1282799"/>
            <a:ext cx="3646670" cy="2638593"/>
            <a:chOff x="4500120" y="2667757"/>
            <a:chExt cx="3048178" cy="2205547"/>
          </a:xfrm>
        </p:grpSpPr>
        <p:sp>
          <p:nvSpPr>
            <p:cNvPr id="1848" name="Google Shape;1848;p44"/>
            <p:cNvSpPr/>
            <p:nvPr/>
          </p:nvSpPr>
          <p:spPr>
            <a:xfrm>
              <a:off x="6096000" y="2667757"/>
              <a:ext cx="1452298" cy="2205547"/>
            </a:xfrm>
            <a:custGeom>
              <a:avLst/>
              <a:gdLst/>
              <a:ahLst/>
              <a:cxnLst/>
              <a:rect l="l" t="t" r="r" b="b"/>
              <a:pathLst>
                <a:path w="1329191" h="2018589" extrusionOk="0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9" name="Google Shape;1849;p44"/>
            <p:cNvGrpSpPr/>
            <p:nvPr/>
          </p:nvGrpSpPr>
          <p:grpSpPr>
            <a:xfrm>
              <a:off x="4500120" y="2751423"/>
              <a:ext cx="1595880" cy="2121881"/>
              <a:chOff x="180930" y="4389723"/>
              <a:chExt cx="1595880" cy="2121881"/>
            </a:xfrm>
          </p:grpSpPr>
          <p:sp>
            <p:nvSpPr>
              <p:cNvPr id="1850" name="Google Shape;1850;p44"/>
              <p:cNvSpPr/>
              <p:nvPr/>
            </p:nvSpPr>
            <p:spPr>
              <a:xfrm>
                <a:off x="353700" y="5451345"/>
                <a:ext cx="1428" cy="952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952" extrusionOk="0">
                    <a:moveTo>
                      <a:pt x="1429" y="953"/>
                    </a:moveTo>
                    <a:cubicBezTo>
                      <a:pt x="953" y="476"/>
                      <a:pt x="476" y="476"/>
                      <a:pt x="0" y="0"/>
                    </a:cubicBezTo>
                    <a:cubicBezTo>
                      <a:pt x="476" y="476"/>
                      <a:pt x="953" y="953"/>
                      <a:pt x="1429" y="9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44"/>
              <p:cNvSpPr/>
              <p:nvPr/>
            </p:nvSpPr>
            <p:spPr>
              <a:xfrm>
                <a:off x="180930" y="4389723"/>
                <a:ext cx="1595880" cy="2121881"/>
              </a:xfrm>
              <a:custGeom>
                <a:avLst/>
                <a:gdLst/>
                <a:ahLst/>
                <a:cxnLst/>
                <a:rect l="l" t="t" r="r" b="b"/>
                <a:pathLst>
                  <a:path w="1595880" h="2121881" extrusionOk="0">
                    <a:moveTo>
                      <a:pt x="1589614" y="380585"/>
                    </a:moveTo>
                    <a:cubicBezTo>
                      <a:pt x="1608188" y="330102"/>
                      <a:pt x="1581518" y="280572"/>
                      <a:pt x="1561039" y="236757"/>
                    </a:cubicBezTo>
                    <a:cubicBezTo>
                      <a:pt x="1558658" y="230090"/>
                      <a:pt x="1560087" y="221993"/>
                      <a:pt x="1552467" y="217707"/>
                    </a:cubicBezTo>
                    <a:cubicBezTo>
                      <a:pt x="1515795" y="156271"/>
                      <a:pt x="1434833" y="151508"/>
                      <a:pt x="1373873" y="171511"/>
                    </a:cubicBezTo>
                    <a:cubicBezTo>
                      <a:pt x="1371015" y="172463"/>
                      <a:pt x="1368158" y="171987"/>
                      <a:pt x="1366253" y="169130"/>
                    </a:cubicBezTo>
                    <a:cubicBezTo>
                      <a:pt x="1365300" y="167701"/>
                      <a:pt x="1364348" y="166748"/>
                      <a:pt x="1362919" y="165796"/>
                    </a:cubicBezTo>
                    <a:cubicBezTo>
                      <a:pt x="1345774" y="144841"/>
                      <a:pt x="1325295" y="130077"/>
                      <a:pt x="1295768" y="131982"/>
                    </a:cubicBezTo>
                    <a:cubicBezTo>
                      <a:pt x="1270050" y="133887"/>
                      <a:pt x="1242904" y="161510"/>
                      <a:pt x="1219091" y="157700"/>
                    </a:cubicBezTo>
                    <a:cubicBezTo>
                      <a:pt x="1180991" y="151985"/>
                      <a:pt x="1169561" y="111980"/>
                      <a:pt x="1139082" y="97216"/>
                    </a:cubicBezTo>
                    <a:cubicBezTo>
                      <a:pt x="1091457" y="74356"/>
                      <a:pt x="1044308" y="49115"/>
                      <a:pt x="994301" y="30541"/>
                    </a:cubicBezTo>
                    <a:cubicBezTo>
                      <a:pt x="943819" y="11491"/>
                      <a:pt x="890955" y="7205"/>
                      <a:pt x="837139" y="2442"/>
                    </a:cubicBezTo>
                    <a:cubicBezTo>
                      <a:pt x="802849" y="61"/>
                      <a:pt x="768083" y="-892"/>
                      <a:pt x="733793" y="1013"/>
                    </a:cubicBezTo>
                    <a:cubicBezTo>
                      <a:pt x="694740" y="2918"/>
                      <a:pt x="655688" y="7205"/>
                      <a:pt x="617111" y="14825"/>
                    </a:cubicBezTo>
                    <a:cubicBezTo>
                      <a:pt x="602348" y="17682"/>
                      <a:pt x="517099" y="28636"/>
                      <a:pt x="518051" y="47686"/>
                    </a:cubicBezTo>
                    <a:cubicBezTo>
                      <a:pt x="518528" y="55306"/>
                      <a:pt x="412800" y="83881"/>
                      <a:pt x="400894" y="89120"/>
                    </a:cubicBezTo>
                    <a:cubicBezTo>
                      <a:pt x="348506" y="112456"/>
                      <a:pt x="281831" y="148651"/>
                      <a:pt x="262781" y="206277"/>
                    </a:cubicBezTo>
                    <a:cubicBezTo>
                      <a:pt x="258495" y="219612"/>
                      <a:pt x="258495" y="235328"/>
                      <a:pt x="253733" y="247711"/>
                    </a:cubicBezTo>
                    <a:cubicBezTo>
                      <a:pt x="249446" y="258665"/>
                      <a:pt x="238969" y="268666"/>
                      <a:pt x="232301" y="278191"/>
                    </a:cubicBezTo>
                    <a:cubicBezTo>
                      <a:pt x="198488" y="323911"/>
                      <a:pt x="172770" y="368679"/>
                      <a:pt x="154196" y="439164"/>
                    </a:cubicBezTo>
                    <a:cubicBezTo>
                      <a:pt x="141338" y="494409"/>
                      <a:pt x="136575" y="549654"/>
                      <a:pt x="144195" y="605851"/>
                    </a:cubicBezTo>
                    <a:cubicBezTo>
                      <a:pt x="149910" y="647761"/>
                      <a:pt x="123240" y="685385"/>
                      <a:pt x="98951" y="714912"/>
                    </a:cubicBezTo>
                    <a:cubicBezTo>
                      <a:pt x="68471" y="752060"/>
                      <a:pt x="41801" y="783492"/>
                      <a:pt x="26085" y="828736"/>
                    </a:cubicBezTo>
                    <a:cubicBezTo>
                      <a:pt x="11321" y="872551"/>
                      <a:pt x="5606" y="913985"/>
                      <a:pt x="1320" y="959705"/>
                    </a:cubicBezTo>
                    <a:cubicBezTo>
                      <a:pt x="-4395" y="1021141"/>
                      <a:pt x="8940" y="1083530"/>
                      <a:pt x="31800" y="1140204"/>
                    </a:cubicBezTo>
                    <a:cubicBezTo>
                      <a:pt x="54660" y="1197830"/>
                      <a:pt x="92284" y="1246884"/>
                      <a:pt x="117049" y="1303081"/>
                    </a:cubicBezTo>
                    <a:cubicBezTo>
                      <a:pt x="132289" y="1336895"/>
                      <a:pt x="158006" y="1360231"/>
                      <a:pt x="192773" y="1374043"/>
                    </a:cubicBezTo>
                    <a:cubicBezTo>
                      <a:pt x="288975" y="1412619"/>
                      <a:pt x="408514" y="1372138"/>
                      <a:pt x="507574" y="1359755"/>
                    </a:cubicBezTo>
                    <a:cubicBezTo>
                      <a:pt x="557104" y="1353564"/>
                      <a:pt x="601395" y="1374995"/>
                      <a:pt x="632351" y="1416905"/>
                    </a:cubicBezTo>
                    <a:cubicBezTo>
                      <a:pt x="655211" y="1447861"/>
                      <a:pt x="671880" y="1482628"/>
                      <a:pt x="682834" y="1519299"/>
                    </a:cubicBezTo>
                    <a:cubicBezTo>
                      <a:pt x="694264" y="1558828"/>
                      <a:pt x="693311" y="1596928"/>
                      <a:pt x="689978" y="1637885"/>
                    </a:cubicBezTo>
                    <a:cubicBezTo>
                      <a:pt x="685691" y="1688368"/>
                      <a:pt x="675690" y="1737898"/>
                      <a:pt x="660450" y="1786475"/>
                    </a:cubicBezTo>
                    <a:cubicBezTo>
                      <a:pt x="639019" y="1855055"/>
                      <a:pt x="604253" y="1919349"/>
                      <a:pt x="584250" y="1988405"/>
                    </a:cubicBezTo>
                    <a:cubicBezTo>
                      <a:pt x="578059" y="2009836"/>
                      <a:pt x="564248" y="2037935"/>
                      <a:pt x="564248" y="2060319"/>
                    </a:cubicBezTo>
                    <a:cubicBezTo>
                      <a:pt x="563771" y="2078416"/>
                      <a:pt x="589013" y="2145568"/>
                      <a:pt x="612825" y="2113183"/>
                    </a:cubicBezTo>
                    <a:cubicBezTo>
                      <a:pt x="627589" y="2093180"/>
                      <a:pt x="636161" y="2065081"/>
                      <a:pt x="645686" y="2042698"/>
                    </a:cubicBezTo>
                    <a:cubicBezTo>
                      <a:pt x="671404" y="1981261"/>
                      <a:pt x="694740" y="1919349"/>
                      <a:pt x="718076" y="1856960"/>
                    </a:cubicBezTo>
                    <a:cubicBezTo>
                      <a:pt x="721886" y="1846483"/>
                      <a:pt x="725696" y="1836481"/>
                      <a:pt x="729506" y="1826004"/>
                    </a:cubicBezTo>
                    <a:cubicBezTo>
                      <a:pt x="740936" y="1794571"/>
                      <a:pt x="742841" y="1761234"/>
                      <a:pt x="752366" y="1728849"/>
                    </a:cubicBezTo>
                    <a:cubicBezTo>
                      <a:pt x="759986" y="1703608"/>
                      <a:pt x="764749" y="1677414"/>
                      <a:pt x="767130" y="1650744"/>
                    </a:cubicBezTo>
                    <a:cubicBezTo>
                      <a:pt x="772845" y="1594070"/>
                      <a:pt x="768559" y="1535015"/>
                      <a:pt x="749033" y="1481675"/>
                    </a:cubicBezTo>
                    <a:cubicBezTo>
                      <a:pt x="728554" y="1425001"/>
                      <a:pt x="693788" y="1361660"/>
                      <a:pt x="642829" y="1327370"/>
                    </a:cubicBezTo>
                    <a:cubicBezTo>
                      <a:pt x="605681" y="1302129"/>
                      <a:pt x="559961" y="1292604"/>
                      <a:pt x="515194" y="1293080"/>
                    </a:cubicBezTo>
                    <a:cubicBezTo>
                      <a:pt x="475665" y="1293080"/>
                      <a:pt x="438041" y="1302129"/>
                      <a:pt x="398989" y="1307844"/>
                    </a:cubicBezTo>
                    <a:cubicBezTo>
                      <a:pt x="378034" y="1311177"/>
                      <a:pt x="292309" y="1333085"/>
                      <a:pt x="273259" y="1322131"/>
                    </a:cubicBezTo>
                    <a:cubicBezTo>
                      <a:pt x="248494" y="1307368"/>
                      <a:pt x="332790" y="1279745"/>
                      <a:pt x="342315" y="1273077"/>
                    </a:cubicBezTo>
                    <a:cubicBezTo>
                      <a:pt x="369938" y="1254504"/>
                      <a:pt x="397560" y="1235930"/>
                      <a:pt x="423278" y="1214975"/>
                    </a:cubicBezTo>
                    <a:cubicBezTo>
                      <a:pt x="436136" y="1204497"/>
                      <a:pt x="448995" y="1193544"/>
                      <a:pt x="460901" y="1182114"/>
                    </a:cubicBezTo>
                    <a:cubicBezTo>
                      <a:pt x="470903" y="1172589"/>
                      <a:pt x="478999" y="1156396"/>
                      <a:pt x="490429" y="1148776"/>
                    </a:cubicBezTo>
                    <a:cubicBezTo>
                      <a:pt x="530910" y="1125440"/>
                      <a:pt x="583298" y="1116391"/>
                      <a:pt x="628065" y="1102580"/>
                    </a:cubicBezTo>
                    <a:cubicBezTo>
                      <a:pt x="650925" y="1096865"/>
                      <a:pt x="673309" y="1088292"/>
                      <a:pt x="695693" y="1081625"/>
                    </a:cubicBezTo>
                    <a:cubicBezTo>
                      <a:pt x="718553" y="1074481"/>
                      <a:pt x="746175" y="1070195"/>
                      <a:pt x="767130" y="1059241"/>
                    </a:cubicBezTo>
                    <a:cubicBezTo>
                      <a:pt x="779036" y="1053050"/>
                      <a:pt x="788561" y="1042096"/>
                      <a:pt x="771416" y="1034952"/>
                    </a:cubicBezTo>
                    <a:cubicBezTo>
                      <a:pt x="761415" y="1030666"/>
                      <a:pt x="744746" y="1037810"/>
                      <a:pt x="735221" y="1040191"/>
                    </a:cubicBezTo>
                    <a:cubicBezTo>
                      <a:pt x="699503" y="1048764"/>
                      <a:pt x="663308" y="1063051"/>
                      <a:pt x="627113" y="1067338"/>
                    </a:cubicBezTo>
                    <a:cubicBezTo>
                      <a:pt x="585203" y="1071624"/>
                      <a:pt x="546626" y="1076863"/>
                      <a:pt x="505669" y="1086864"/>
                    </a:cubicBezTo>
                    <a:cubicBezTo>
                      <a:pt x="497573" y="1088769"/>
                      <a:pt x="489953" y="1087340"/>
                      <a:pt x="483761" y="1081625"/>
                    </a:cubicBezTo>
                    <a:cubicBezTo>
                      <a:pt x="462330" y="1063051"/>
                      <a:pt x="445661" y="1075910"/>
                      <a:pt x="419468" y="1070195"/>
                    </a:cubicBezTo>
                    <a:cubicBezTo>
                      <a:pt x="388988" y="1063527"/>
                      <a:pt x="396131" y="1028761"/>
                      <a:pt x="394226" y="1004472"/>
                    </a:cubicBezTo>
                    <a:cubicBezTo>
                      <a:pt x="391845" y="971135"/>
                      <a:pt x="389940" y="937797"/>
                      <a:pt x="385178" y="904936"/>
                    </a:cubicBezTo>
                    <a:cubicBezTo>
                      <a:pt x="383273" y="892077"/>
                      <a:pt x="375176" y="873027"/>
                      <a:pt x="385654" y="863026"/>
                    </a:cubicBezTo>
                    <a:cubicBezTo>
                      <a:pt x="394226" y="854454"/>
                      <a:pt x="413753" y="855882"/>
                      <a:pt x="425183" y="853977"/>
                    </a:cubicBezTo>
                    <a:cubicBezTo>
                      <a:pt x="451853" y="848739"/>
                      <a:pt x="483761" y="848262"/>
                      <a:pt x="511384" y="850644"/>
                    </a:cubicBezTo>
                    <a:cubicBezTo>
                      <a:pt x="539959" y="853025"/>
                      <a:pt x="559961" y="851120"/>
                      <a:pt x="588536" y="853025"/>
                    </a:cubicBezTo>
                    <a:cubicBezTo>
                      <a:pt x="612825" y="854930"/>
                      <a:pt x="637114" y="856359"/>
                      <a:pt x="661403" y="855882"/>
                    </a:cubicBezTo>
                    <a:cubicBezTo>
                      <a:pt x="697121" y="855406"/>
                      <a:pt x="749509" y="853025"/>
                      <a:pt x="780941" y="835880"/>
                    </a:cubicBezTo>
                    <a:cubicBezTo>
                      <a:pt x="811421" y="818259"/>
                      <a:pt x="724268" y="827307"/>
                      <a:pt x="703789" y="825402"/>
                    </a:cubicBezTo>
                    <a:cubicBezTo>
                      <a:pt x="697121" y="824450"/>
                      <a:pt x="697598" y="812067"/>
                      <a:pt x="700455" y="803971"/>
                    </a:cubicBezTo>
                    <a:cubicBezTo>
                      <a:pt x="724744" y="736344"/>
                      <a:pt x="781418" y="674431"/>
                      <a:pt x="841901" y="636807"/>
                    </a:cubicBezTo>
                    <a:cubicBezTo>
                      <a:pt x="880954" y="612519"/>
                      <a:pt x="940961" y="601089"/>
                      <a:pt x="976680" y="633950"/>
                    </a:cubicBezTo>
                    <a:cubicBezTo>
                      <a:pt x="1025734" y="679670"/>
                      <a:pt x="1062882" y="774444"/>
                      <a:pt x="1040498" y="843024"/>
                    </a:cubicBezTo>
                    <a:cubicBezTo>
                      <a:pt x="1028591" y="878742"/>
                      <a:pt x="1013351" y="913509"/>
                      <a:pt x="1012399" y="951609"/>
                    </a:cubicBezTo>
                    <a:cubicBezTo>
                      <a:pt x="1010970" y="989232"/>
                      <a:pt x="1021924" y="1028761"/>
                      <a:pt x="1032878" y="1064480"/>
                    </a:cubicBezTo>
                    <a:cubicBezTo>
                      <a:pt x="1051928" y="1124011"/>
                      <a:pt x="1092409" y="1156396"/>
                      <a:pt x="1133843" y="1199735"/>
                    </a:cubicBezTo>
                    <a:cubicBezTo>
                      <a:pt x="1154322" y="1221166"/>
                      <a:pt x="1162894" y="1253551"/>
                      <a:pt x="1172419" y="1281650"/>
                    </a:cubicBezTo>
                    <a:cubicBezTo>
                      <a:pt x="1185754" y="1320702"/>
                      <a:pt x="1208138" y="1363565"/>
                      <a:pt x="1232903" y="1395950"/>
                    </a:cubicBezTo>
                    <a:cubicBezTo>
                      <a:pt x="1261002" y="1432621"/>
                      <a:pt x="1286719" y="1466911"/>
                      <a:pt x="1310532" y="1495963"/>
                    </a:cubicBezTo>
                    <a:cubicBezTo>
                      <a:pt x="1336725" y="1527871"/>
                      <a:pt x="1327677" y="1538349"/>
                      <a:pt x="1371015" y="1532634"/>
                    </a:cubicBezTo>
                    <a:cubicBezTo>
                      <a:pt x="1384350" y="1530729"/>
                      <a:pt x="1381969" y="1531681"/>
                      <a:pt x="1405782" y="1510726"/>
                    </a:cubicBezTo>
                    <a:cubicBezTo>
                      <a:pt x="1420545" y="1497868"/>
                      <a:pt x="1315770" y="1414524"/>
                      <a:pt x="1283862" y="1356898"/>
                    </a:cubicBezTo>
                    <a:cubicBezTo>
                      <a:pt x="1256239" y="1306891"/>
                      <a:pt x="1228616" y="1248789"/>
                      <a:pt x="1232903" y="1190686"/>
                    </a:cubicBezTo>
                    <a:cubicBezTo>
                      <a:pt x="1235284" y="1155444"/>
                      <a:pt x="1248619" y="1121630"/>
                      <a:pt x="1268621" y="1092579"/>
                    </a:cubicBezTo>
                    <a:cubicBezTo>
                      <a:pt x="1288624" y="1064004"/>
                      <a:pt x="1318152" y="1045430"/>
                      <a:pt x="1340535" y="1019236"/>
                    </a:cubicBezTo>
                    <a:cubicBezTo>
                      <a:pt x="1385779" y="965896"/>
                      <a:pt x="1407687" y="898745"/>
                      <a:pt x="1407687" y="829212"/>
                    </a:cubicBezTo>
                    <a:cubicBezTo>
                      <a:pt x="1407687" y="794446"/>
                      <a:pt x="1407687" y="759680"/>
                      <a:pt x="1407687" y="724914"/>
                    </a:cubicBezTo>
                    <a:cubicBezTo>
                      <a:pt x="1407687" y="695862"/>
                      <a:pt x="1440071" y="703006"/>
                      <a:pt x="1461979" y="696339"/>
                    </a:cubicBezTo>
                    <a:cubicBezTo>
                      <a:pt x="1505794" y="683480"/>
                      <a:pt x="1546275" y="652524"/>
                      <a:pt x="1566278" y="611090"/>
                    </a:cubicBezTo>
                    <a:cubicBezTo>
                      <a:pt x="1581042" y="595850"/>
                      <a:pt x="1583423" y="576800"/>
                      <a:pt x="1584852" y="557274"/>
                    </a:cubicBezTo>
                    <a:cubicBezTo>
                      <a:pt x="1587233" y="527746"/>
                      <a:pt x="1584375" y="494885"/>
                      <a:pt x="1580089" y="465834"/>
                    </a:cubicBezTo>
                    <a:cubicBezTo>
                      <a:pt x="1574850" y="432020"/>
                      <a:pt x="1578184" y="411541"/>
                      <a:pt x="1589614" y="380585"/>
                    </a:cubicBezTo>
                    <a:close/>
                    <a:moveTo>
                      <a:pt x="380891" y="1122582"/>
                    </a:moveTo>
                    <a:cubicBezTo>
                      <a:pt x="397084" y="1120201"/>
                      <a:pt x="413276" y="1120201"/>
                      <a:pt x="428993" y="1119725"/>
                    </a:cubicBezTo>
                    <a:cubicBezTo>
                      <a:pt x="436136" y="1119249"/>
                      <a:pt x="437565" y="1122106"/>
                      <a:pt x="434231" y="1128774"/>
                    </a:cubicBezTo>
                    <a:cubicBezTo>
                      <a:pt x="417563" y="1165445"/>
                      <a:pt x="376605" y="1183066"/>
                      <a:pt x="344220" y="1204497"/>
                    </a:cubicBezTo>
                    <a:cubicBezTo>
                      <a:pt x="326123" y="1222595"/>
                      <a:pt x="296595" y="1235930"/>
                      <a:pt x="275164" y="1250218"/>
                    </a:cubicBezTo>
                    <a:cubicBezTo>
                      <a:pt x="253256" y="1264505"/>
                      <a:pt x="231349" y="1279745"/>
                      <a:pt x="208965" y="1293080"/>
                    </a:cubicBezTo>
                    <a:cubicBezTo>
                      <a:pt x="195154" y="1301176"/>
                      <a:pt x="178009" y="1305463"/>
                      <a:pt x="164674" y="1293556"/>
                    </a:cubicBezTo>
                    <a:cubicBezTo>
                      <a:pt x="157530" y="1287365"/>
                      <a:pt x="152768" y="1278316"/>
                      <a:pt x="148005" y="1269744"/>
                    </a:cubicBezTo>
                    <a:cubicBezTo>
                      <a:pt x="124669" y="1225929"/>
                      <a:pt x="103238" y="1180685"/>
                      <a:pt x="77996" y="1137822"/>
                    </a:cubicBezTo>
                    <a:cubicBezTo>
                      <a:pt x="73234" y="1129726"/>
                      <a:pt x="75615" y="1125916"/>
                      <a:pt x="83711" y="1123059"/>
                    </a:cubicBezTo>
                    <a:cubicBezTo>
                      <a:pt x="108952" y="1114010"/>
                      <a:pt x="134194" y="1104961"/>
                      <a:pt x="159435" y="1095436"/>
                    </a:cubicBezTo>
                    <a:cubicBezTo>
                      <a:pt x="165150" y="1093531"/>
                      <a:pt x="170865" y="1091626"/>
                      <a:pt x="176580" y="1089721"/>
                    </a:cubicBezTo>
                    <a:cubicBezTo>
                      <a:pt x="198488" y="1081625"/>
                      <a:pt x="219919" y="1073529"/>
                      <a:pt x="241826" y="1065432"/>
                    </a:cubicBezTo>
                    <a:cubicBezTo>
                      <a:pt x="247541" y="1063051"/>
                      <a:pt x="253256" y="1060670"/>
                      <a:pt x="258971" y="1058765"/>
                    </a:cubicBezTo>
                    <a:cubicBezTo>
                      <a:pt x="262781" y="1057336"/>
                      <a:pt x="265163" y="1054955"/>
                      <a:pt x="264210" y="1050192"/>
                    </a:cubicBezTo>
                    <a:cubicBezTo>
                      <a:pt x="260400" y="1034476"/>
                      <a:pt x="113715" y="1076386"/>
                      <a:pt x="94189" y="1078767"/>
                    </a:cubicBezTo>
                    <a:cubicBezTo>
                      <a:pt x="69900" y="1081625"/>
                      <a:pt x="59899" y="1068290"/>
                      <a:pt x="56089" y="1046382"/>
                    </a:cubicBezTo>
                    <a:cubicBezTo>
                      <a:pt x="53231" y="1029237"/>
                      <a:pt x="45135" y="993042"/>
                      <a:pt x="64661" y="985899"/>
                    </a:cubicBezTo>
                    <a:cubicBezTo>
                      <a:pt x="95141" y="973992"/>
                      <a:pt x="120383" y="977802"/>
                      <a:pt x="160864" y="977802"/>
                    </a:cubicBezTo>
                    <a:cubicBezTo>
                      <a:pt x="168960" y="977802"/>
                      <a:pt x="255161" y="978755"/>
                      <a:pt x="256590" y="973040"/>
                    </a:cubicBezTo>
                    <a:cubicBezTo>
                      <a:pt x="258971" y="961134"/>
                      <a:pt x="252780" y="957800"/>
                      <a:pt x="242303" y="957800"/>
                    </a:cubicBezTo>
                    <a:cubicBezTo>
                      <a:pt x="180866" y="957800"/>
                      <a:pt x="119906" y="957800"/>
                      <a:pt x="58470" y="957324"/>
                    </a:cubicBezTo>
                    <a:cubicBezTo>
                      <a:pt x="51802" y="956847"/>
                      <a:pt x="53231" y="952085"/>
                      <a:pt x="53707" y="948275"/>
                    </a:cubicBezTo>
                    <a:cubicBezTo>
                      <a:pt x="59899" y="915414"/>
                      <a:pt x="66566" y="883029"/>
                      <a:pt x="73710" y="850644"/>
                    </a:cubicBezTo>
                    <a:cubicBezTo>
                      <a:pt x="79425" y="824926"/>
                      <a:pt x="88950" y="803971"/>
                      <a:pt x="118477" y="802066"/>
                    </a:cubicBezTo>
                    <a:cubicBezTo>
                      <a:pt x="178009" y="797780"/>
                      <a:pt x="241826" y="793494"/>
                      <a:pt x="301358" y="800637"/>
                    </a:cubicBezTo>
                    <a:cubicBezTo>
                      <a:pt x="317550" y="802542"/>
                      <a:pt x="334695" y="815401"/>
                      <a:pt x="338029" y="831117"/>
                    </a:cubicBezTo>
                    <a:cubicBezTo>
                      <a:pt x="348983" y="883505"/>
                      <a:pt x="346601" y="944941"/>
                      <a:pt x="351364" y="998281"/>
                    </a:cubicBezTo>
                    <a:cubicBezTo>
                      <a:pt x="352316" y="1022570"/>
                      <a:pt x="346601" y="1128297"/>
                      <a:pt x="380891" y="1122582"/>
                    </a:cubicBezTo>
                    <a:close/>
                    <a:moveTo>
                      <a:pt x="602348" y="816830"/>
                    </a:moveTo>
                    <a:cubicBezTo>
                      <a:pt x="576154" y="815401"/>
                      <a:pt x="477570" y="814449"/>
                      <a:pt x="451376" y="816830"/>
                    </a:cubicBezTo>
                    <a:cubicBezTo>
                      <a:pt x="433755" y="818735"/>
                      <a:pt x="416610" y="813972"/>
                      <a:pt x="400894" y="800637"/>
                    </a:cubicBezTo>
                    <a:cubicBezTo>
                      <a:pt x="374700" y="778730"/>
                      <a:pt x="372319" y="762061"/>
                      <a:pt x="334695" y="760156"/>
                    </a:cubicBezTo>
                    <a:cubicBezTo>
                      <a:pt x="292309" y="757775"/>
                      <a:pt x="250399" y="759680"/>
                      <a:pt x="208013" y="759680"/>
                    </a:cubicBezTo>
                    <a:cubicBezTo>
                      <a:pt x="198964" y="759680"/>
                      <a:pt x="165626" y="765395"/>
                      <a:pt x="160388" y="757299"/>
                    </a:cubicBezTo>
                    <a:cubicBezTo>
                      <a:pt x="157530" y="753012"/>
                      <a:pt x="158483" y="747774"/>
                      <a:pt x="160388" y="743487"/>
                    </a:cubicBezTo>
                    <a:cubicBezTo>
                      <a:pt x="162769" y="739201"/>
                      <a:pt x="166103" y="735867"/>
                      <a:pt x="169436" y="732057"/>
                    </a:cubicBezTo>
                    <a:cubicBezTo>
                      <a:pt x="207060" y="693481"/>
                      <a:pt x="216109" y="647285"/>
                      <a:pt x="216109" y="595850"/>
                    </a:cubicBezTo>
                    <a:cubicBezTo>
                      <a:pt x="191344" y="481074"/>
                      <a:pt x="240874" y="365821"/>
                      <a:pt x="318026" y="282477"/>
                    </a:cubicBezTo>
                    <a:cubicBezTo>
                      <a:pt x="339934" y="258665"/>
                      <a:pt x="365175" y="258188"/>
                      <a:pt x="386130" y="282477"/>
                    </a:cubicBezTo>
                    <a:cubicBezTo>
                      <a:pt x="406609" y="306290"/>
                      <a:pt x="424230" y="332007"/>
                      <a:pt x="435660" y="361535"/>
                    </a:cubicBezTo>
                    <a:cubicBezTo>
                      <a:pt x="447566" y="393920"/>
                      <a:pt x="458520" y="426781"/>
                      <a:pt x="472808" y="458214"/>
                    </a:cubicBezTo>
                    <a:cubicBezTo>
                      <a:pt x="494239" y="494885"/>
                      <a:pt x="526148" y="523936"/>
                      <a:pt x="556151" y="553464"/>
                    </a:cubicBezTo>
                    <a:cubicBezTo>
                      <a:pt x="587584" y="584420"/>
                      <a:pt x="588060" y="621567"/>
                      <a:pt x="593775" y="663001"/>
                    </a:cubicBezTo>
                    <a:cubicBezTo>
                      <a:pt x="598538" y="694910"/>
                      <a:pt x="602824" y="726819"/>
                      <a:pt x="607586" y="759204"/>
                    </a:cubicBezTo>
                    <a:cubicBezTo>
                      <a:pt x="609491" y="773015"/>
                      <a:pt x="626636" y="818259"/>
                      <a:pt x="602348" y="8168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52" name="Google Shape;1852;p44"/>
          <p:cNvGrpSpPr/>
          <p:nvPr/>
        </p:nvGrpSpPr>
        <p:grpSpPr>
          <a:xfrm>
            <a:off x="10193777" y="381699"/>
            <a:ext cx="1381347" cy="6180069"/>
            <a:chOff x="5400765" y="1273689"/>
            <a:chExt cx="1207984" cy="5404452"/>
          </a:xfrm>
        </p:grpSpPr>
        <p:sp>
          <p:nvSpPr>
            <p:cNvPr id="1853" name="Google Shape;1853;p44"/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/>
              <a:ahLst/>
              <a:cxnLst/>
              <a:rect l="l" t="t" r="r" b="b"/>
              <a:pathLst>
                <a:path w="654032" h="261613" extrusionOk="0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4"/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/>
              <a:ahLst/>
              <a:cxnLst/>
              <a:rect l="l" t="t" r="r" b="b"/>
              <a:pathLst>
                <a:path w="1532305" h="5596651" extrusionOk="0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4"/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/>
              <a:ahLst/>
              <a:cxnLst/>
              <a:rect l="l" t="t" r="r" b="b"/>
              <a:pathLst>
                <a:path w="971705" h="485852" extrusionOk="0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4"/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/>
              <a:ahLst/>
              <a:cxnLst/>
              <a:rect l="l" t="t" r="r" b="b"/>
              <a:pathLst>
                <a:path w="880209" h="3904105" extrusionOk="0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rgbClr val="0351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4"/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/>
              <a:ahLst/>
              <a:cxnLst/>
              <a:rect l="l" t="t" r="r" b="b"/>
              <a:pathLst>
                <a:path w="738122" h="1046452" extrusionOk="0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4"/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/>
              <a:ahLst/>
              <a:cxnLst/>
              <a:rect l="l" t="t" r="r" b="b"/>
              <a:pathLst>
                <a:path w="700749" h="541912" extrusionOk="0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4"/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/>
              <a:ahLst/>
              <a:cxnLst/>
              <a:rect l="l" t="t" r="r" b="b"/>
              <a:pathLst>
                <a:path w="457115" h="409241" extrusionOk="0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4"/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/>
              <a:ahLst/>
              <a:cxnLst/>
              <a:rect l="l" t="t" r="r" b="b"/>
              <a:pathLst>
                <a:path w="84089" h="121463" extrusionOk="0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1" name="Google Shape;1861;p44"/>
          <p:cNvGrpSpPr/>
          <p:nvPr/>
        </p:nvGrpSpPr>
        <p:grpSpPr>
          <a:xfrm>
            <a:off x="2349597" y="1396307"/>
            <a:ext cx="1906766" cy="2169798"/>
            <a:chOff x="4758721" y="2498990"/>
            <a:chExt cx="2590429" cy="2947770"/>
          </a:xfrm>
        </p:grpSpPr>
        <p:sp>
          <p:nvSpPr>
            <p:cNvPr id="1862" name="Google Shape;1862;p44"/>
            <p:cNvSpPr/>
            <p:nvPr/>
          </p:nvSpPr>
          <p:spPr>
            <a:xfrm>
              <a:off x="4808306" y="2499918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 extrusionOk="0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4"/>
            <p:cNvSpPr/>
            <p:nvPr/>
          </p:nvSpPr>
          <p:spPr>
            <a:xfrm>
              <a:off x="6079772" y="3951813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 extrusionOk="0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4"/>
            <p:cNvSpPr/>
            <p:nvPr/>
          </p:nvSpPr>
          <p:spPr>
            <a:xfrm>
              <a:off x="4758721" y="3951814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 extrusionOk="0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4"/>
            <p:cNvSpPr/>
            <p:nvPr/>
          </p:nvSpPr>
          <p:spPr>
            <a:xfrm>
              <a:off x="6079775" y="2498990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 extrusionOk="0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6" name="Google Shape;1866;p44"/>
          <p:cNvGrpSpPr/>
          <p:nvPr/>
        </p:nvGrpSpPr>
        <p:grpSpPr>
          <a:xfrm>
            <a:off x="247594" y="1537088"/>
            <a:ext cx="1930224" cy="1930306"/>
            <a:chOff x="2198418" y="249373"/>
            <a:chExt cx="1840924" cy="1841002"/>
          </a:xfrm>
        </p:grpSpPr>
        <p:sp>
          <p:nvSpPr>
            <p:cNvPr id="1867" name="Google Shape;1867;p44"/>
            <p:cNvSpPr/>
            <p:nvPr/>
          </p:nvSpPr>
          <p:spPr>
            <a:xfrm>
              <a:off x="2198418" y="249373"/>
              <a:ext cx="1840924" cy="1841002"/>
            </a:xfrm>
            <a:custGeom>
              <a:avLst/>
              <a:gdLst/>
              <a:ahLst/>
              <a:cxnLst/>
              <a:rect l="l" t="t" r="r" b="b"/>
              <a:pathLst>
                <a:path w="2843970" h="2844090" extrusionOk="0">
                  <a:moveTo>
                    <a:pt x="2843970" y="1474600"/>
                  </a:moveTo>
                  <a:cubicBezTo>
                    <a:pt x="2842393" y="1490377"/>
                    <a:pt x="2840815" y="1506155"/>
                    <a:pt x="2839763" y="1521932"/>
                  </a:cubicBezTo>
                  <a:cubicBezTo>
                    <a:pt x="2831348" y="1649205"/>
                    <a:pt x="2805578" y="1772270"/>
                    <a:pt x="2762979" y="1892705"/>
                  </a:cubicBezTo>
                  <a:cubicBezTo>
                    <a:pt x="2715120" y="2028918"/>
                    <a:pt x="2647803" y="2154612"/>
                    <a:pt x="2561026" y="2270314"/>
                  </a:cubicBezTo>
                  <a:cubicBezTo>
                    <a:pt x="2452687" y="2414942"/>
                    <a:pt x="2322259" y="2534851"/>
                    <a:pt x="2169217" y="2630042"/>
                  </a:cubicBezTo>
                  <a:cubicBezTo>
                    <a:pt x="2047204" y="2706300"/>
                    <a:pt x="1916250" y="2762048"/>
                    <a:pt x="1776882" y="2798336"/>
                  </a:cubicBezTo>
                  <a:cubicBezTo>
                    <a:pt x="1710090" y="2815692"/>
                    <a:pt x="1642247" y="2828840"/>
                    <a:pt x="1573352" y="2835150"/>
                  </a:cubicBezTo>
                  <a:cubicBezTo>
                    <a:pt x="1544426" y="2837780"/>
                    <a:pt x="1514975" y="2839358"/>
                    <a:pt x="1486049" y="2841988"/>
                  </a:cubicBezTo>
                  <a:cubicBezTo>
                    <a:pt x="1481842" y="2842513"/>
                    <a:pt x="1478160" y="2843039"/>
                    <a:pt x="1473953" y="2844091"/>
                  </a:cubicBezTo>
                  <a:cubicBezTo>
                    <a:pt x="1438191" y="2844091"/>
                    <a:pt x="1402954" y="2844091"/>
                    <a:pt x="1367192" y="2844091"/>
                  </a:cubicBezTo>
                  <a:cubicBezTo>
                    <a:pt x="1351414" y="2842513"/>
                    <a:pt x="1335637" y="2840936"/>
                    <a:pt x="1319859" y="2839884"/>
                  </a:cubicBezTo>
                  <a:cubicBezTo>
                    <a:pt x="1192587" y="2831469"/>
                    <a:pt x="1068470" y="2805173"/>
                    <a:pt x="948035" y="2762574"/>
                  </a:cubicBezTo>
                  <a:cubicBezTo>
                    <a:pt x="778163" y="2702619"/>
                    <a:pt x="625121" y="2613213"/>
                    <a:pt x="489434" y="2494881"/>
                  </a:cubicBezTo>
                  <a:cubicBezTo>
                    <a:pt x="336918" y="2362350"/>
                    <a:pt x="217534" y="2204049"/>
                    <a:pt x="131284" y="2021029"/>
                  </a:cubicBezTo>
                  <a:cubicBezTo>
                    <a:pt x="82899" y="1917949"/>
                    <a:pt x="46611" y="1810662"/>
                    <a:pt x="26100" y="1699167"/>
                  </a:cubicBezTo>
                  <a:cubicBezTo>
                    <a:pt x="16108" y="1640790"/>
                    <a:pt x="7693" y="1581887"/>
                    <a:pt x="3485" y="1522458"/>
                  </a:cubicBezTo>
                  <a:cubicBezTo>
                    <a:pt x="-722" y="1461452"/>
                    <a:pt x="-722" y="1399394"/>
                    <a:pt x="1382" y="1338387"/>
                  </a:cubicBezTo>
                  <a:cubicBezTo>
                    <a:pt x="4537" y="1262129"/>
                    <a:pt x="16108" y="1186923"/>
                    <a:pt x="32937" y="1112768"/>
                  </a:cubicBezTo>
                  <a:cubicBezTo>
                    <a:pt x="77114" y="915549"/>
                    <a:pt x="159683" y="736211"/>
                    <a:pt x="280119" y="574228"/>
                  </a:cubicBezTo>
                  <a:cubicBezTo>
                    <a:pt x="423168" y="382267"/>
                    <a:pt x="603558" y="235010"/>
                    <a:pt x="820237" y="132456"/>
                  </a:cubicBezTo>
                  <a:cubicBezTo>
                    <a:pt x="923843" y="83546"/>
                    <a:pt x="1031656" y="47258"/>
                    <a:pt x="1144202" y="26221"/>
                  </a:cubicBezTo>
                  <a:cubicBezTo>
                    <a:pt x="1203105" y="15702"/>
                    <a:pt x="1262534" y="7814"/>
                    <a:pt x="1321963" y="3606"/>
                  </a:cubicBezTo>
                  <a:cubicBezTo>
                    <a:pt x="1382969" y="-601"/>
                    <a:pt x="1443976" y="-1127"/>
                    <a:pt x="1504982" y="2029"/>
                  </a:cubicBezTo>
                  <a:cubicBezTo>
                    <a:pt x="1638566" y="8340"/>
                    <a:pt x="1768467" y="35687"/>
                    <a:pt x="1894162" y="80390"/>
                  </a:cubicBezTo>
                  <a:cubicBezTo>
                    <a:pt x="2063507" y="140345"/>
                    <a:pt x="2216550" y="229751"/>
                    <a:pt x="2352237" y="347557"/>
                  </a:cubicBezTo>
                  <a:cubicBezTo>
                    <a:pt x="2504753" y="480088"/>
                    <a:pt x="2624136" y="637864"/>
                    <a:pt x="2709861" y="820357"/>
                  </a:cubicBezTo>
                  <a:cubicBezTo>
                    <a:pt x="2758772" y="923963"/>
                    <a:pt x="2795060" y="1031777"/>
                    <a:pt x="2816097" y="1144323"/>
                  </a:cubicBezTo>
                  <a:cubicBezTo>
                    <a:pt x="2827141" y="1202700"/>
                    <a:pt x="2832400" y="1262129"/>
                    <a:pt x="2839763" y="1321032"/>
                  </a:cubicBezTo>
                  <a:cubicBezTo>
                    <a:pt x="2841867" y="1336809"/>
                    <a:pt x="2842393" y="1352587"/>
                    <a:pt x="2843970" y="1368364"/>
                  </a:cubicBezTo>
                  <a:cubicBezTo>
                    <a:pt x="2843970" y="1403601"/>
                    <a:pt x="2843970" y="1439363"/>
                    <a:pt x="2843970" y="1474600"/>
                  </a:cubicBezTo>
                  <a:close/>
                  <a:moveTo>
                    <a:pt x="2830822" y="1421482"/>
                  </a:moveTo>
                  <a:cubicBezTo>
                    <a:pt x="2831348" y="645753"/>
                    <a:pt x="2198669" y="13073"/>
                    <a:pt x="1421887" y="12021"/>
                  </a:cubicBezTo>
                  <a:cubicBezTo>
                    <a:pt x="646158" y="11495"/>
                    <a:pt x="13478" y="643123"/>
                    <a:pt x="11900" y="1420430"/>
                  </a:cubicBezTo>
                  <a:cubicBezTo>
                    <a:pt x="10848" y="2196160"/>
                    <a:pt x="644580" y="2830417"/>
                    <a:pt x="1421361" y="2830943"/>
                  </a:cubicBezTo>
                  <a:cubicBezTo>
                    <a:pt x="2197617" y="2830943"/>
                    <a:pt x="2830296" y="2198263"/>
                    <a:pt x="2830822" y="14214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4"/>
            <p:cNvSpPr/>
            <p:nvPr/>
          </p:nvSpPr>
          <p:spPr>
            <a:xfrm>
              <a:off x="2232817" y="284419"/>
              <a:ext cx="1771123" cy="1769190"/>
            </a:xfrm>
            <a:custGeom>
              <a:avLst/>
              <a:gdLst/>
              <a:ahLst/>
              <a:cxnLst/>
              <a:rect l="l" t="t" r="r" b="b"/>
              <a:pathLst>
                <a:path w="1771123" h="1769190" extrusionOk="0">
                  <a:moveTo>
                    <a:pt x="1297922" y="1358629"/>
                  </a:moveTo>
                  <a:cubicBezTo>
                    <a:pt x="1299623" y="1358629"/>
                    <a:pt x="1301326" y="1358629"/>
                    <a:pt x="1303709" y="1358629"/>
                  </a:cubicBezTo>
                  <a:cubicBezTo>
                    <a:pt x="1304049" y="1361352"/>
                    <a:pt x="1304049" y="1363736"/>
                    <a:pt x="1304049" y="1366118"/>
                  </a:cubicBezTo>
                  <a:cubicBezTo>
                    <a:pt x="1304049" y="1462801"/>
                    <a:pt x="1303709" y="1559484"/>
                    <a:pt x="1304049" y="1656166"/>
                  </a:cubicBezTo>
                  <a:cubicBezTo>
                    <a:pt x="1304049" y="1662294"/>
                    <a:pt x="1302007" y="1665358"/>
                    <a:pt x="1296560" y="1668081"/>
                  </a:cubicBezTo>
                  <a:cubicBezTo>
                    <a:pt x="1221665" y="1707912"/>
                    <a:pt x="1142344" y="1736167"/>
                    <a:pt x="1059279" y="1752508"/>
                  </a:cubicBezTo>
                  <a:cubicBezTo>
                    <a:pt x="1025917" y="1758976"/>
                    <a:pt x="991874" y="1763743"/>
                    <a:pt x="957831" y="1766125"/>
                  </a:cubicBezTo>
                  <a:cubicBezTo>
                    <a:pt x="920383" y="1769190"/>
                    <a:pt x="882255" y="1768509"/>
                    <a:pt x="844468" y="1769190"/>
                  </a:cubicBezTo>
                  <a:cubicBezTo>
                    <a:pt x="840382" y="1769190"/>
                    <a:pt x="835957" y="1768168"/>
                    <a:pt x="830850" y="1767828"/>
                  </a:cubicBezTo>
                  <a:cubicBezTo>
                    <a:pt x="830850" y="1765104"/>
                    <a:pt x="830850" y="1762721"/>
                    <a:pt x="830850" y="1760679"/>
                  </a:cubicBezTo>
                  <a:cubicBezTo>
                    <a:pt x="830850" y="1640166"/>
                    <a:pt x="830850" y="1519993"/>
                    <a:pt x="830850" y="1399481"/>
                  </a:cubicBezTo>
                  <a:cubicBezTo>
                    <a:pt x="830850" y="1389268"/>
                    <a:pt x="830850" y="1389609"/>
                    <a:pt x="840723" y="1388928"/>
                  </a:cubicBezTo>
                  <a:cubicBezTo>
                    <a:pt x="879532" y="1386544"/>
                    <a:pt x="918681" y="1383481"/>
                    <a:pt x="957491" y="1380757"/>
                  </a:cubicBezTo>
                  <a:cubicBezTo>
                    <a:pt x="979959" y="1379055"/>
                    <a:pt x="1002428" y="1377693"/>
                    <a:pt x="1024896" y="1375991"/>
                  </a:cubicBezTo>
                  <a:cubicBezTo>
                    <a:pt x="1060301" y="1373268"/>
                    <a:pt x="1096046" y="1370544"/>
                    <a:pt x="1131451" y="1367821"/>
                  </a:cubicBezTo>
                  <a:cubicBezTo>
                    <a:pt x="1153579" y="1366459"/>
                    <a:pt x="1175366" y="1364757"/>
                    <a:pt x="1197494" y="1363395"/>
                  </a:cubicBezTo>
                  <a:cubicBezTo>
                    <a:pt x="1230857" y="1361693"/>
                    <a:pt x="1264559" y="1360331"/>
                    <a:pt x="1297922" y="1358629"/>
                  </a:cubicBezTo>
                  <a:close/>
                  <a:moveTo>
                    <a:pt x="700464" y="668917"/>
                  </a:moveTo>
                  <a:cubicBezTo>
                    <a:pt x="628293" y="669257"/>
                    <a:pt x="556122" y="669257"/>
                    <a:pt x="483950" y="669257"/>
                  </a:cubicBezTo>
                  <a:cubicBezTo>
                    <a:pt x="481227" y="669257"/>
                    <a:pt x="478504" y="669597"/>
                    <a:pt x="474419" y="669938"/>
                  </a:cubicBezTo>
                  <a:cubicBezTo>
                    <a:pt x="477142" y="678448"/>
                    <a:pt x="479865" y="685258"/>
                    <a:pt x="481567" y="692406"/>
                  </a:cubicBezTo>
                  <a:cubicBezTo>
                    <a:pt x="482929" y="698194"/>
                    <a:pt x="485993" y="699896"/>
                    <a:pt x="491780" y="699896"/>
                  </a:cubicBezTo>
                  <a:cubicBezTo>
                    <a:pt x="511525" y="700236"/>
                    <a:pt x="531611" y="700917"/>
                    <a:pt x="551356" y="700917"/>
                  </a:cubicBezTo>
                  <a:cubicBezTo>
                    <a:pt x="556462" y="700917"/>
                    <a:pt x="558845" y="702619"/>
                    <a:pt x="560207" y="707385"/>
                  </a:cubicBezTo>
                  <a:cubicBezTo>
                    <a:pt x="562930" y="716577"/>
                    <a:pt x="566335" y="725769"/>
                    <a:pt x="570080" y="734960"/>
                  </a:cubicBezTo>
                  <a:cubicBezTo>
                    <a:pt x="581314" y="762876"/>
                    <a:pt x="600718" y="780578"/>
                    <a:pt x="632038" y="782961"/>
                  </a:cubicBezTo>
                  <a:cubicBezTo>
                    <a:pt x="669145" y="785344"/>
                    <a:pt x="698763" y="772748"/>
                    <a:pt x="705911" y="731556"/>
                  </a:cubicBezTo>
                  <a:cubicBezTo>
                    <a:pt x="708975" y="713513"/>
                    <a:pt x="707954" y="695130"/>
                    <a:pt x="708975" y="677087"/>
                  </a:cubicBezTo>
                  <a:cubicBezTo>
                    <a:pt x="709316" y="670619"/>
                    <a:pt x="706933" y="668576"/>
                    <a:pt x="700464" y="668917"/>
                  </a:cubicBezTo>
                  <a:close/>
                  <a:moveTo>
                    <a:pt x="1431370" y="412912"/>
                  </a:moveTo>
                  <a:cubicBezTo>
                    <a:pt x="1447370" y="436061"/>
                    <a:pt x="1458945" y="460573"/>
                    <a:pt x="1468817" y="486104"/>
                  </a:cubicBezTo>
                  <a:cubicBezTo>
                    <a:pt x="1484477" y="525254"/>
                    <a:pt x="1494350" y="566446"/>
                    <a:pt x="1500477" y="607979"/>
                  </a:cubicBezTo>
                  <a:cubicBezTo>
                    <a:pt x="1507627" y="655980"/>
                    <a:pt x="1511031" y="704662"/>
                    <a:pt x="1509328" y="753343"/>
                  </a:cubicBezTo>
                  <a:cubicBezTo>
                    <a:pt x="1506605" y="827897"/>
                    <a:pt x="1497413" y="901431"/>
                    <a:pt x="1477328" y="973602"/>
                  </a:cubicBezTo>
                  <a:cubicBezTo>
                    <a:pt x="1466435" y="1012752"/>
                    <a:pt x="1452817" y="1050880"/>
                    <a:pt x="1434434" y="1086966"/>
                  </a:cubicBezTo>
                  <a:cubicBezTo>
                    <a:pt x="1433072" y="1089349"/>
                    <a:pt x="1431029" y="1091732"/>
                    <a:pt x="1428647" y="1092753"/>
                  </a:cubicBezTo>
                  <a:cubicBezTo>
                    <a:pt x="1373497" y="1118626"/>
                    <a:pt x="1343198" y="1163903"/>
                    <a:pt x="1328900" y="1222117"/>
                  </a:cubicBezTo>
                  <a:cubicBezTo>
                    <a:pt x="1325156" y="1236755"/>
                    <a:pt x="1325156" y="1237096"/>
                    <a:pt x="1310517" y="1238117"/>
                  </a:cubicBezTo>
                  <a:cubicBezTo>
                    <a:pt x="1278857" y="1240160"/>
                    <a:pt x="1247537" y="1241862"/>
                    <a:pt x="1215877" y="1243564"/>
                  </a:cubicBezTo>
                  <a:cubicBezTo>
                    <a:pt x="1177749" y="1245607"/>
                    <a:pt x="1139280" y="1247990"/>
                    <a:pt x="1101152" y="1250373"/>
                  </a:cubicBezTo>
                  <a:cubicBezTo>
                    <a:pt x="1072896" y="1251735"/>
                    <a:pt x="1044981" y="1253096"/>
                    <a:pt x="1017065" y="1254798"/>
                  </a:cubicBezTo>
                  <a:cubicBezTo>
                    <a:pt x="977235" y="1257181"/>
                    <a:pt x="937064" y="1259565"/>
                    <a:pt x="897234" y="1261947"/>
                  </a:cubicBezTo>
                  <a:cubicBezTo>
                    <a:pt x="869659" y="1263309"/>
                    <a:pt x="841744" y="1265012"/>
                    <a:pt x="814168" y="1266373"/>
                  </a:cubicBezTo>
                  <a:cubicBezTo>
                    <a:pt x="782849" y="1268075"/>
                    <a:pt x="751529" y="1269777"/>
                    <a:pt x="720209" y="1271480"/>
                  </a:cubicBezTo>
                  <a:cubicBezTo>
                    <a:pt x="718848" y="1271480"/>
                    <a:pt x="717145" y="1271139"/>
                    <a:pt x="715103" y="1271139"/>
                  </a:cubicBezTo>
                  <a:cubicBezTo>
                    <a:pt x="715103" y="1268075"/>
                    <a:pt x="715103" y="1265692"/>
                    <a:pt x="715103" y="1262969"/>
                  </a:cubicBezTo>
                  <a:cubicBezTo>
                    <a:pt x="715103" y="1179904"/>
                    <a:pt x="715103" y="1096498"/>
                    <a:pt x="715103" y="1013433"/>
                  </a:cubicBezTo>
                  <a:cubicBezTo>
                    <a:pt x="715103" y="1008326"/>
                    <a:pt x="716465" y="1004922"/>
                    <a:pt x="720550" y="1001177"/>
                  </a:cubicBezTo>
                  <a:cubicBezTo>
                    <a:pt x="796466" y="934112"/>
                    <a:pt x="872723" y="867047"/>
                    <a:pt x="948639" y="799982"/>
                  </a:cubicBezTo>
                  <a:cubicBezTo>
                    <a:pt x="960554" y="789429"/>
                    <a:pt x="972469" y="778875"/>
                    <a:pt x="984724" y="768322"/>
                  </a:cubicBezTo>
                  <a:cubicBezTo>
                    <a:pt x="988469" y="765258"/>
                    <a:pt x="989490" y="762535"/>
                    <a:pt x="988128" y="757769"/>
                  </a:cubicBezTo>
                  <a:cubicBezTo>
                    <a:pt x="978597" y="721683"/>
                    <a:pt x="982342" y="686278"/>
                    <a:pt x="1006853" y="658022"/>
                  </a:cubicBezTo>
                  <a:cubicBezTo>
                    <a:pt x="1032044" y="629086"/>
                    <a:pt x="1062683" y="605256"/>
                    <a:pt x="1104896" y="607298"/>
                  </a:cubicBezTo>
                  <a:cubicBezTo>
                    <a:pt x="1140301" y="609000"/>
                    <a:pt x="1169579" y="625001"/>
                    <a:pt x="1195451" y="648831"/>
                  </a:cubicBezTo>
                  <a:cubicBezTo>
                    <a:pt x="1213834" y="665852"/>
                    <a:pt x="1218600" y="688661"/>
                    <a:pt x="1225069" y="711130"/>
                  </a:cubicBezTo>
                  <a:cubicBezTo>
                    <a:pt x="1234260" y="743471"/>
                    <a:pt x="1227111" y="772748"/>
                    <a:pt x="1210771" y="800663"/>
                  </a:cubicBezTo>
                  <a:cubicBezTo>
                    <a:pt x="1204643" y="810876"/>
                    <a:pt x="1199196" y="821089"/>
                    <a:pt x="1193409" y="831302"/>
                  </a:cubicBezTo>
                  <a:cubicBezTo>
                    <a:pt x="1178089" y="857174"/>
                    <a:pt x="1174004" y="885771"/>
                    <a:pt x="1172983" y="915388"/>
                  </a:cubicBezTo>
                  <a:cubicBezTo>
                    <a:pt x="1172642" y="924580"/>
                    <a:pt x="1171621" y="933772"/>
                    <a:pt x="1170260" y="942623"/>
                  </a:cubicBezTo>
                  <a:cubicBezTo>
                    <a:pt x="1167536" y="957942"/>
                    <a:pt x="1159365" y="969177"/>
                    <a:pt x="1144727" y="974964"/>
                  </a:cubicBezTo>
                  <a:cubicBezTo>
                    <a:pt x="1136216" y="978368"/>
                    <a:pt x="1127365" y="982113"/>
                    <a:pt x="1118173" y="982794"/>
                  </a:cubicBezTo>
                  <a:cubicBezTo>
                    <a:pt x="1100811" y="984156"/>
                    <a:pt x="1087535" y="974964"/>
                    <a:pt x="1079024" y="960666"/>
                  </a:cubicBezTo>
                  <a:cubicBezTo>
                    <a:pt x="1073917" y="952496"/>
                    <a:pt x="1071875" y="942623"/>
                    <a:pt x="1069151" y="933431"/>
                  </a:cubicBezTo>
                  <a:cubicBezTo>
                    <a:pt x="1067789" y="929006"/>
                    <a:pt x="1066428" y="926963"/>
                    <a:pt x="1062002" y="927304"/>
                  </a:cubicBezTo>
                  <a:cubicBezTo>
                    <a:pt x="1056215" y="927644"/>
                    <a:pt x="1050087" y="927984"/>
                    <a:pt x="1043278" y="928325"/>
                  </a:cubicBezTo>
                  <a:cubicBezTo>
                    <a:pt x="1045662" y="954198"/>
                    <a:pt x="1048726" y="978709"/>
                    <a:pt x="1071875" y="994368"/>
                  </a:cubicBezTo>
                  <a:cubicBezTo>
                    <a:pt x="1097407" y="1012071"/>
                    <a:pt x="1124642" y="1011390"/>
                    <a:pt x="1151536" y="998794"/>
                  </a:cubicBezTo>
                  <a:cubicBezTo>
                    <a:pt x="1162770" y="993688"/>
                    <a:pt x="1174004" y="987219"/>
                    <a:pt x="1182855" y="979049"/>
                  </a:cubicBezTo>
                  <a:cubicBezTo>
                    <a:pt x="1188983" y="973262"/>
                    <a:pt x="1193409" y="963389"/>
                    <a:pt x="1195111" y="954879"/>
                  </a:cubicBezTo>
                  <a:cubicBezTo>
                    <a:pt x="1198856" y="936495"/>
                    <a:pt x="1201579" y="917431"/>
                    <a:pt x="1202260" y="898707"/>
                  </a:cubicBezTo>
                  <a:cubicBezTo>
                    <a:pt x="1203281" y="872494"/>
                    <a:pt x="1210430" y="849004"/>
                    <a:pt x="1224729" y="827217"/>
                  </a:cubicBezTo>
                  <a:cubicBezTo>
                    <a:pt x="1238686" y="806110"/>
                    <a:pt x="1248559" y="783301"/>
                    <a:pt x="1252303" y="758450"/>
                  </a:cubicBezTo>
                  <a:cubicBezTo>
                    <a:pt x="1255707" y="738024"/>
                    <a:pt x="1255026" y="717598"/>
                    <a:pt x="1249920" y="697172"/>
                  </a:cubicBezTo>
                  <a:cubicBezTo>
                    <a:pt x="1244133" y="674363"/>
                    <a:pt x="1233920" y="655640"/>
                    <a:pt x="1217920" y="638958"/>
                  </a:cubicBezTo>
                  <a:cubicBezTo>
                    <a:pt x="1209749" y="630448"/>
                    <a:pt x="1202600" y="620916"/>
                    <a:pt x="1194770" y="611383"/>
                  </a:cubicBezTo>
                  <a:cubicBezTo>
                    <a:pt x="1273750" y="544999"/>
                    <a:pt x="1352390" y="478956"/>
                    <a:pt x="1431370" y="412912"/>
                  </a:cubicBezTo>
                  <a:close/>
                  <a:moveTo>
                    <a:pt x="926851" y="166440"/>
                  </a:moveTo>
                  <a:cubicBezTo>
                    <a:pt x="966682" y="168823"/>
                    <a:pt x="1006512" y="172568"/>
                    <a:pt x="1046002" y="177334"/>
                  </a:cubicBezTo>
                  <a:cubicBezTo>
                    <a:pt x="1097407" y="183462"/>
                    <a:pt x="1147791" y="195717"/>
                    <a:pt x="1196813" y="212058"/>
                  </a:cubicBezTo>
                  <a:cubicBezTo>
                    <a:pt x="1248559" y="229079"/>
                    <a:pt x="1297921" y="250526"/>
                    <a:pt x="1340816" y="284910"/>
                  </a:cubicBezTo>
                  <a:cubicBezTo>
                    <a:pt x="1349327" y="291719"/>
                    <a:pt x="1356816" y="299208"/>
                    <a:pt x="1365327" y="307038"/>
                  </a:cubicBezTo>
                  <a:cubicBezTo>
                    <a:pt x="1348646" y="320315"/>
                    <a:pt x="1332646" y="332570"/>
                    <a:pt x="1316985" y="345166"/>
                  </a:cubicBezTo>
                  <a:cubicBezTo>
                    <a:pt x="1236984" y="410189"/>
                    <a:pt x="1156983" y="475211"/>
                    <a:pt x="1077322" y="540574"/>
                  </a:cubicBezTo>
                  <a:cubicBezTo>
                    <a:pt x="954767" y="640660"/>
                    <a:pt x="832552" y="741769"/>
                    <a:pt x="706592" y="837770"/>
                  </a:cubicBezTo>
                  <a:cubicBezTo>
                    <a:pt x="695698" y="846281"/>
                    <a:pt x="684805" y="854111"/>
                    <a:pt x="673911" y="862622"/>
                  </a:cubicBezTo>
                  <a:cubicBezTo>
                    <a:pt x="670507" y="865345"/>
                    <a:pt x="667443" y="866026"/>
                    <a:pt x="663357" y="863984"/>
                  </a:cubicBezTo>
                  <a:cubicBezTo>
                    <a:pt x="581995" y="826536"/>
                    <a:pt x="500631" y="789089"/>
                    <a:pt x="419269" y="751982"/>
                  </a:cubicBezTo>
                  <a:cubicBezTo>
                    <a:pt x="414843" y="749939"/>
                    <a:pt x="413821" y="747556"/>
                    <a:pt x="414162" y="743131"/>
                  </a:cubicBezTo>
                  <a:cubicBezTo>
                    <a:pt x="417226" y="699555"/>
                    <a:pt x="419609" y="656321"/>
                    <a:pt x="423013" y="612745"/>
                  </a:cubicBezTo>
                  <a:cubicBezTo>
                    <a:pt x="424375" y="596405"/>
                    <a:pt x="428120" y="579724"/>
                    <a:pt x="430843" y="563383"/>
                  </a:cubicBezTo>
                  <a:cubicBezTo>
                    <a:pt x="431524" y="558617"/>
                    <a:pt x="434247" y="556914"/>
                    <a:pt x="439354" y="557255"/>
                  </a:cubicBezTo>
                  <a:cubicBezTo>
                    <a:pt x="462503" y="558957"/>
                    <a:pt x="485653" y="560660"/>
                    <a:pt x="508802" y="561680"/>
                  </a:cubicBezTo>
                  <a:cubicBezTo>
                    <a:pt x="537738" y="563042"/>
                    <a:pt x="566675" y="564064"/>
                    <a:pt x="595612" y="564404"/>
                  </a:cubicBezTo>
                  <a:cubicBezTo>
                    <a:pt x="620464" y="565085"/>
                    <a:pt x="644974" y="564745"/>
                    <a:pt x="669826" y="564404"/>
                  </a:cubicBezTo>
                  <a:cubicBezTo>
                    <a:pt x="691273" y="564064"/>
                    <a:pt x="713060" y="562702"/>
                    <a:pt x="734508" y="562021"/>
                  </a:cubicBezTo>
                  <a:cubicBezTo>
                    <a:pt x="739274" y="561680"/>
                    <a:pt x="740976" y="559979"/>
                    <a:pt x="740976" y="554872"/>
                  </a:cubicBezTo>
                  <a:cubicBezTo>
                    <a:pt x="740295" y="549425"/>
                    <a:pt x="739955" y="543979"/>
                    <a:pt x="739955" y="538531"/>
                  </a:cubicBezTo>
                  <a:cubicBezTo>
                    <a:pt x="739955" y="533084"/>
                    <a:pt x="737912" y="531383"/>
                    <a:pt x="732465" y="531722"/>
                  </a:cubicBezTo>
                  <a:cubicBezTo>
                    <a:pt x="708975" y="533084"/>
                    <a:pt x="685826" y="534106"/>
                    <a:pt x="662676" y="534787"/>
                  </a:cubicBezTo>
                  <a:cubicBezTo>
                    <a:pt x="637145" y="535468"/>
                    <a:pt x="611953" y="536489"/>
                    <a:pt x="586420" y="536489"/>
                  </a:cubicBezTo>
                  <a:cubicBezTo>
                    <a:pt x="555100" y="536829"/>
                    <a:pt x="523781" y="537170"/>
                    <a:pt x="492801" y="535808"/>
                  </a:cubicBezTo>
                  <a:cubicBezTo>
                    <a:pt x="450247" y="534106"/>
                    <a:pt x="407694" y="532403"/>
                    <a:pt x="366162" y="521510"/>
                  </a:cubicBezTo>
                  <a:cubicBezTo>
                    <a:pt x="354927" y="518446"/>
                    <a:pt x="344374" y="512999"/>
                    <a:pt x="333820" y="508233"/>
                  </a:cubicBezTo>
                  <a:cubicBezTo>
                    <a:pt x="329394" y="506191"/>
                    <a:pt x="327693" y="502105"/>
                    <a:pt x="327693" y="496999"/>
                  </a:cubicBezTo>
                  <a:cubicBezTo>
                    <a:pt x="328033" y="472828"/>
                    <a:pt x="327012" y="448317"/>
                    <a:pt x="328374" y="423806"/>
                  </a:cubicBezTo>
                  <a:cubicBezTo>
                    <a:pt x="330416" y="385337"/>
                    <a:pt x="341310" y="349932"/>
                    <a:pt x="370927" y="322698"/>
                  </a:cubicBezTo>
                  <a:cubicBezTo>
                    <a:pt x="393736" y="301932"/>
                    <a:pt x="419269" y="285931"/>
                    <a:pt x="446162" y="271293"/>
                  </a:cubicBezTo>
                  <a:cubicBezTo>
                    <a:pt x="507100" y="238612"/>
                    <a:pt x="572122" y="217164"/>
                    <a:pt x="638846" y="200483"/>
                  </a:cubicBezTo>
                  <a:cubicBezTo>
                    <a:pt x="691613" y="187547"/>
                    <a:pt x="745061" y="178355"/>
                    <a:pt x="799190" y="172227"/>
                  </a:cubicBezTo>
                  <a:cubicBezTo>
                    <a:pt x="820637" y="169844"/>
                    <a:pt x="842424" y="168483"/>
                    <a:pt x="864212" y="167461"/>
                  </a:cubicBezTo>
                  <a:cubicBezTo>
                    <a:pt x="885319" y="166440"/>
                    <a:pt x="906085" y="165078"/>
                    <a:pt x="926851" y="166440"/>
                  </a:cubicBezTo>
                  <a:close/>
                  <a:moveTo>
                    <a:pt x="851187" y="781"/>
                  </a:moveTo>
                  <a:cubicBezTo>
                    <a:pt x="1254341" y="-16175"/>
                    <a:pt x="1613544" y="244356"/>
                    <a:pt x="1730610" y="622958"/>
                  </a:cubicBezTo>
                  <a:cubicBezTo>
                    <a:pt x="1864739" y="1057348"/>
                    <a:pt x="1647885" y="1462461"/>
                    <a:pt x="1343539" y="1640847"/>
                  </a:cubicBezTo>
                  <a:cubicBezTo>
                    <a:pt x="1343539" y="1637783"/>
                    <a:pt x="1343539" y="1635060"/>
                    <a:pt x="1343539" y="1632677"/>
                  </a:cubicBezTo>
                  <a:cubicBezTo>
                    <a:pt x="1343539" y="1543143"/>
                    <a:pt x="1343539" y="1453270"/>
                    <a:pt x="1343539" y="1363736"/>
                  </a:cubicBezTo>
                  <a:cubicBezTo>
                    <a:pt x="1343539" y="1354204"/>
                    <a:pt x="1343539" y="1354204"/>
                    <a:pt x="1353072" y="1354204"/>
                  </a:cubicBezTo>
                  <a:cubicBezTo>
                    <a:pt x="1355795" y="1354204"/>
                    <a:pt x="1358178" y="1354204"/>
                    <a:pt x="1360901" y="1354204"/>
                  </a:cubicBezTo>
                  <a:cubicBezTo>
                    <a:pt x="1373838" y="1354204"/>
                    <a:pt x="1373497" y="1354204"/>
                    <a:pt x="1375200" y="1341608"/>
                  </a:cubicBezTo>
                  <a:cubicBezTo>
                    <a:pt x="1379625" y="1310969"/>
                    <a:pt x="1384392" y="1279990"/>
                    <a:pt x="1388817" y="1249351"/>
                  </a:cubicBezTo>
                  <a:cubicBezTo>
                    <a:pt x="1389498" y="1244585"/>
                    <a:pt x="1390179" y="1239819"/>
                    <a:pt x="1390860" y="1234032"/>
                  </a:cubicBezTo>
                  <a:cubicBezTo>
                    <a:pt x="1381668" y="1234032"/>
                    <a:pt x="1372816" y="1233691"/>
                    <a:pt x="1363966" y="1234032"/>
                  </a:cubicBezTo>
                  <a:cubicBezTo>
                    <a:pt x="1358178" y="1234372"/>
                    <a:pt x="1356476" y="1232330"/>
                    <a:pt x="1356476" y="1226883"/>
                  </a:cubicBezTo>
                  <a:cubicBezTo>
                    <a:pt x="1355795" y="1203393"/>
                    <a:pt x="1366008" y="1183648"/>
                    <a:pt x="1379625" y="1165605"/>
                  </a:cubicBezTo>
                  <a:cubicBezTo>
                    <a:pt x="1395966" y="1144158"/>
                    <a:pt x="1415711" y="1127136"/>
                    <a:pt x="1441924" y="1118966"/>
                  </a:cubicBezTo>
                  <a:cubicBezTo>
                    <a:pt x="1443967" y="1118285"/>
                    <a:pt x="1446350" y="1116243"/>
                    <a:pt x="1447371" y="1114200"/>
                  </a:cubicBezTo>
                  <a:cubicBezTo>
                    <a:pt x="1478350" y="1056667"/>
                    <a:pt x="1504564" y="997432"/>
                    <a:pt x="1517841" y="933431"/>
                  </a:cubicBezTo>
                  <a:cubicBezTo>
                    <a:pt x="1524649" y="900409"/>
                    <a:pt x="1529415" y="867047"/>
                    <a:pt x="1533841" y="833684"/>
                  </a:cubicBezTo>
                  <a:cubicBezTo>
                    <a:pt x="1539628" y="791811"/>
                    <a:pt x="1540990" y="749599"/>
                    <a:pt x="1537926" y="707385"/>
                  </a:cubicBezTo>
                  <a:cubicBezTo>
                    <a:pt x="1535543" y="670959"/>
                    <a:pt x="1531457" y="634192"/>
                    <a:pt x="1526011" y="597766"/>
                  </a:cubicBezTo>
                  <a:cubicBezTo>
                    <a:pt x="1516138" y="528999"/>
                    <a:pt x="1491287" y="464998"/>
                    <a:pt x="1462691" y="402359"/>
                  </a:cubicBezTo>
                  <a:cubicBezTo>
                    <a:pt x="1459286" y="395210"/>
                    <a:pt x="1459967" y="390784"/>
                    <a:pt x="1466095" y="386699"/>
                  </a:cubicBezTo>
                  <a:cubicBezTo>
                    <a:pt x="1477329" y="379549"/>
                    <a:pt x="1478010" y="370358"/>
                    <a:pt x="1473925" y="358102"/>
                  </a:cubicBezTo>
                  <a:cubicBezTo>
                    <a:pt x="1462691" y="323719"/>
                    <a:pt x="1441924" y="297846"/>
                    <a:pt x="1412307" y="278442"/>
                  </a:cubicBezTo>
                  <a:cubicBezTo>
                    <a:pt x="1410264" y="277080"/>
                    <a:pt x="1405838" y="276739"/>
                    <a:pt x="1404136" y="278101"/>
                  </a:cubicBezTo>
                  <a:cubicBezTo>
                    <a:pt x="1391540" y="288314"/>
                    <a:pt x="1382349" y="285250"/>
                    <a:pt x="1369753" y="275378"/>
                  </a:cubicBezTo>
                  <a:cubicBezTo>
                    <a:pt x="1308475" y="226356"/>
                    <a:pt x="1237666" y="195376"/>
                    <a:pt x="1162771" y="173929"/>
                  </a:cubicBezTo>
                  <a:cubicBezTo>
                    <a:pt x="1116132" y="160653"/>
                    <a:pt x="1068471" y="150780"/>
                    <a:pt x="1020130" y="145673"/>
                  </a:cubicBezTo>
                  <a:cubicBezTo>
                    <a:pt x="978257" y="141247"/>
                    <a:pt x="935703" y="137843"/>
                    <a:pt x="893489" y="136822"/>
                  </a:cubicBezTo>
                  <a:cubicBezTo>
                    <a:pt x="863532" y="136142"/>
                    <a:pt x="833233" y="139886"/>
                    <a:pt x="803275" y="142950"/>
                  </a:cubicBezTo>
                  <a:cubicBezTo>
                    <a:pt x="755614" y="148057"/>
                    <a:pt x="708635" y="156567"/>
                    <a:pt x="661996" y="168142"/>
                  </a:cubicBezTo>
                  <a:cubicBezTo>
                    <a:pt x="586761" y="186866"/>
                    <a:pt x="513908" y="212738"/>
                    <a:pt x="445142" y="248824"/>
                  </a:cubicBezTo>
                  <a:cubicBezTo>
                    <a:pt x="416886" y="263462"/>
                    <a:pt x="388970" y="279803"/>
                    <a:pt x="362076" y="297165"/>
                  </a:cubicBezTo>
                  <a:cubicBezTo>
                    <a:pt x="340970" y="310783"/>
                    <a:pt x="328714" y="332230"/>
                    <a:pt x="319182" y="354698"/>
                  </a:cubicBezTo>
                  <a:cubicBezTo>
                    <a:pt x="301479" y="396231"/>
                    <a:pt x="298756" y="439465"/>
                    <a:pt x="301820" y="483721"/>
                  </a:cubicBezTo>
                  <a:cubicBezTo>
                    <a:pt x="302841" y="498020"/>
                    <a:pt x="305224" y="511978"/>
                    <a:pt x="306586" y="525935"/>
                  </a:cubicBezTo>
                  <a:cubicBezTo>
                    <a:pt x="306926" y="530701"/>
                    <a:pt x="308969" y="532744"/>
                    <a:pt x="313394" y="533765"/>
                  </a:cubicBezTo>
                  <a:cubicBezTo>
                    <a:pt x="341991" y="540233"/>
                    <a:pt x="370928" y="547382"/>
                    <a:pt x="399864" y="553850"/>
                  </a:cubicBezTo>
                  <a:cubicBezTo>
                    <a:pt x="404630" y="554872"/>
                    <a:pt x="404971" y="557255"/>
                    <a:pt x="404630" y="561000"/>
                  </a:cubicBezTo>
                  <a:cubicBezTo>
                    <a:pt x="403269" y="578362"/>
                    <a:pt x="401566" y="595723"/>
                    <a:pt x="399864" y="613085"/>
                  </a:cubicBezTo>
                  <a:cubicBezTo>
                    <a:pt x="397821" y="636916"/>
                    <a:pt x="394758" y="660746"/>
                    <a:pt x="393396" y="684576"/>
                  </a:cubicBezTo>
                  <a:cubicBezTo>
                    <a:pt x="391694" y="712491"/>
                    <a:pt x="382502" y="737683"/>
                    <a:pt x="370928" y="762535"/>
                  </a:cubicBezTo>
                  <a:cubicBezTo>
                    <a:pt x="356629" y="792833"/>
                    <a:pt x="341991" y="823131"/>
                    <a:pt x="327693" y="853430"/>
                  </a:cubicBezTo>
                  <a:cubicBezTo>
                    <a:pt x="311352" y="887813"/>
                    <a:pt x="295011" y="921856"/>
                    <a:pt x="279011" y="956580"/>
                  </a:cubicBezTo>
                  <a:cubicBezTo>
                    <a:pt x="268458" y="979729"/>
                    <a:pt x="259947" y="1003901"/>
                    <a:pt x="256202" y="1029432"/>
                  </a:cubicBezTo>
                  <a:cubicBezTo>
                    <a:pt x="250415" y="1071646"/>
                    <a:pt x="255181" y="1112838"/>
                    <a:pt x="271862" y="1152328"/>
                  </a:cubicBezTo>
                  <a:cubicBezTo>
                    <a:pt x="293649" y="1204074"/>
                    <a:pt x="327693" y="1246628"/>
                    <a:pt x="368204" y="1284416"/>
                  </a:cubicBezTo>
                  <a:cubicBezTo>
                    <a:pt x="428460" y="1340587"/>
                    <a:pt x="497227" y="1383821"/>
                    <a:pt x="574505" y="1412418"/>
                  </a:cubicBezTo>
                  <a:cubicBezTo>
                    <a:pt x="622165" y="1430120"/>
                    <a:pt x="670847" y="1441014"/>
                    <a:pt x="721912" y="1439312"/>
                  </a:cubicBezTo>
                  <a:cubicBezTo>
                    <a:pt x="733487" y="1438971"/>
                    <a:pt x="733487" y="1438971"/>
                    <a:pt x="733487" y="1427056"/>
                  </a:cubicBezTo>
                  <a:cubicBezTo>
                    <a:pt x="733487" y="1418546"/>
                    <a:pt x="733487" y="1409694"/>
                    <a:pt x="733487" y="1401184"/>
                  </a:cubicBezTo>
                  <a:cubicBezTo>
                    <a:pt x="733487" y="1397098"/>
                    <a:pt x="734168" y="1394716"/>
                    <a:pt x="739274" y="1394375"/>
                  </a:cubicBezTo>
                  <a:cubicBezTo>
                    <a:pt x="756295" y="1393354"/>
                    <a:pt x="773317" y="1391652"/>
                    <a:pt x="791020" y="1389950"/>
                  </a:cubicBezTo>
                  <a:cubicBezTo>
                    <a:pt x="791020" y="1515228"/>
                    <a:pt x="791020" y="1639826"/>
                    <a:pt x="791020" y="1764424"/>
                  </a:cubicBezTo>
                  <a:cubicBezTo>
                    <a:pt x="450248" y="1733785"/>
                    <a:pt x="97561" y="1468930"/>
                    <a:pt x="17560" y="1055646"/>
                  </a:cubicBezTo>
                  <a:cubicBezTo>
                    <a:pt x="-28738" y="815983"/>
                    <a:pt x="16539" y="592319"/>
                    <a:pt x="153052" y="390103"/>
                  </a:cubicBezTo>
                  <a:cubicBezTo>
                    <a:pt x="280033" y="202526"/>
                    <a:pt x="455695" y="78949"/>
                    <a:pt x="676294" y="25501"/>
                  </a:cubicBezTo>
                  <a:cubicBezTo>
                    <a:pt x="735103" y="11288"/>
                    <a:pt x="793594" y="3203"/>
                    <a:pt x="851187" y="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69" name="Google Shape;186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2047" y="3141800"/>
            <a:ext cx="3098619" cy="354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4" name="Google Shape;187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0517" y="1290775"/>
            <a:ext cx="2385377" cy="224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75" name="Google Shape;1875;p45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 And PNG</a:t>
            </a:r>
            <a:endParaRPr/>
          </a:p>
        </p:txBody>
      </p:sp>
      <p:pic>
        <p:nvPicPr>
          <p:cNvPr id="1876" name="Google Shape;1876;p45" descr="A picture containing fireworks, animal, cora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3900" y="3769726"/>
            <a:ext cx="3629026" cy="27557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7" name="Google Shape;1877;p45"/>
          <p:cNvGrpSpPr/>
          <p:nvPr/>
        </p:nvGrpSpPr>
        <p:grpSpPr>
          <a:xfrm>
            <a:off x="7928633" y="1611663"/>
            <a:ext cx="3166995" cy="1499648"/>
            <a:chOff x="4349977" y="2563899"/>
            <a:chExt cx="4256858" cy="2015723"/>
          </a:xfrm>
        </p:grpSpPr>
        <p:grpSp>
          <p:nvGrpSpPr>
            <p:cNvPr id="1878" name="Google Shape;1878;p45"/>
            <p:cNvGrpSpPr/>
            <p:nvPr/>
          </p:nvGrpSpPr>
          <p:grpSpPr>
            <a:xfrm rot="-876182">
              <a:off x="4480024" y="3616732"/>
              <a:ext cx="1120759" cy="655092"/>
              <a:chOff x="163930" y="2477033"/>
              <a:chExt cx="3248496" cy="1898770"/>
            </a:xfrm>
          </p:grpSpPr>
          <p:sp>
            <p:nvSpPr>
              <p:cNvPr id="1879" name="Google Shape;1879;p45"/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/>
                <a:ahLst/>
                <a:cxnLst/>
                <a:rect l="l" t="t" r="r" b="b"/>
                <a:pathLst>
                  <a:path w="956990" h="118674" extrusionOk="0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45"/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/>
                <a:ahLst/>
                <a:cxnLst/>
                <a:rect l="l" t="t" r="r" b="b"/>
                <a:pathLst>
                  <a:path w="1007831" h="115323" extrusionOk="0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5"/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/>
                <a:ahLst/>
                <a:cxnLst/>
                <a:rect l="l" t="t" r="r" b="b"/>
                <a:pathLst>
                  <a:path w="38852" h="21334" extrusionOk="0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5"/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/>
                <a:ahLst/>
                <a:cxnLst/>
                <a:rect l="l" t="t" r="r" b="b"/>
                <a:pathLst>
                  <a:path w="3245201" h="1895746" extrusionOk="0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3" name="Google Shape;1883;p45"/>
            <p:cNvGrpSpPr/>
            <p:nvPr/>
          </p:nvGrpSpPr>
          <p:grpSpPr>
            <a:xfrm rot="-876182">
              <a:off x="4753153" y="3624105"/>
              <a:ext cx="1457963" cy="415975"/>
              <a:chOff x="996210" y="2831708"/>
              <a:chExt cx="4225872" cy="1205694"/>
            </a:xfrm>
          </p:grpSpPr>
          <p:sp>
            <p:nvSpPr>
              <p:cNvPr id="1884" name="Google Shape;1884;p45"/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/>
                <a:ahLst/>
                <a:cxnLst/>
                <a:rect l="l" t="t" r="r" b="b"/>
                <a:pathLst>
                  <a:path w="1067610" h="1205694" extrusionOk="0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45"/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/>
                <a:ahLst/>
                <a:cxnLst/>
                <a:rect l="l" t="t" r="r" b="b"/>
                <a:pathLst>
                  <a:path w="1095907" h="1192580" extrusionOk="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45"/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/>
                <a:ahLst/>
                <a:cxnLst/>
                <a:rect l="l" t="t" r="r" b="b"/>
                <a:pathLst>
                  <a:path w="1039905" h="1172347" extrusionOk="0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45"/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/>
                <a:ahLst/>
                <a:cxnLst/>
                <a:rect l="l" t="t" r="r" b="b"/>
                <a:pathLst>
                  <a:path w="779241" h="1150150" extrusionOk="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8" name="Google Shape;1888;p45"/>
            <p:cNvGrpSpPr/>
            <p:nvPr/>
          </p:nvGrpSpPr>
          <p:grpSpPr>
            <a:xfrm rot="-876182">
              <a:off x="5668727" y="2715950"/>
              <a:ext cx="1241799" cy="277990"/>
              <a:chOff x="4288437" y="881022"/>
              <a:chExt cx="3599327" cy="805748"/>
            </a:xfrm>
          </p:grpSpPr>
          <p:sp>
            <p:nvSpPr>
              <p:cNvPr id="1889" name="Google Shape;1889;p45"/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/>
                <a:ahLst/>
                <a:cxnLst/>
                <a:rect l="l" t="t" r="r" b="b"/>
                <a:pathLst>
                  <a:path w="845144" h="446119" extrusionOk="0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45"/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/>
                <a:ahLst/>
                <a:cxnLst/>
                <a:rect l="l" t="t" r="r" b="b"/>
                <a:pathLst>
                  <a:path w="3599327" h="805748" extrusionOk="0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45"/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/>
                <a:ahLst/>
                <a:cxnLst/>
                <a:rect l="l" t="t" r="r" b="b"/>
                <a:pathLst>
                  <a:path w="2097425" h="553456" extrusionOk="0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2" name="Google Shape;1892;p45"/>
            <p:cNvGrpSpPr/>
            <p:nvPr/>
          </p:nvGrpSpPr>
          <p:grpSpPr>
            <a:xfrm rot="-876182">
              <a:off x="4424402" y="3581012"/>
              <a:ext cx="1176854" cy="741178"/>
              <a:chOff x="-59" y="2352663"/>
              <a:chExt cx="3411085" cy="2148287"/>
            </a:xfrm>
          </p:grpSpPr>
          <p:sp>
            <p:nvSpPr>
              <p:cNvPr id="1893" name="Google Shape;1893;p45"/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/>
                <a:ahLst/>
                <a:cxnLst/>
                <a:rect l="l" t="t" r="r" b="b"/>
                <a:pathLst>
                  <a:path w="302207" h="94886" extrusionOk="0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45"/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/>
                <a:ahLst/>
                <a:cxnLst/>
                <a:rect l="l" t="t" r="r" b="b"/>
                <a:pathLst>
                  <a:path w="91129" h="97888" extrusionOk="0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45"/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/>
                <a:ahLst/>
                <a:cxnLst/>
                <a:rect l="l" t="t" r="r" b="b"/>
                <a:pathLst>
                  <a:path w="30161" h="18833" extrusionOk="0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45"/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/>
                <a:ahLst/>
                <a:cxnLst/>
                <a:rect l="l" t="t" r="r" b="b"/>
                <a:pathLst>
                  <a:path w="695546" h="97613" extrusionOk="0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45"/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/>
                <a:ahLst/>
                <a:cxnLst/>
                <a:rect l="l" t="t" r="r" b="b"/>
                <a:pathLst>
                  <a:path w="719224" h="95642" extrusionOk="0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45"/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/>
                <a:ahLst/>
                <a:cxnLst/>
                <a:rect l="l" t="t" r="r" b="b"/>
                <a:pathLst>
                  <a:path w="630123" h="99537" extrusionOk="0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45"/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/>
                <a:ahLst/>
                <a:cxnLst/>
                <a:rect l="l" t="t" r="r" b="b"/>
                <a:pathLst>
                  <a:path w="188309" h="97816" extrusionOk="0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45"/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/>
                <a:ahLst/>
                <a:cxnLst/>
                <a:rect l="l" t="t" r="r" b="b"/>
                <a:pathLst>
                  <a:path w="30368" h="18060" extrusionOk="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45"/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740" extrusionOk="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45"/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53030" h="60825" extrusionOk="0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45"/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/>
                <a:ahLst/>
                <a:cxnLst/>
                <a:rect l="l" t="t" r="r" b="b"/>
                <a:pathLst>
                  <a:path w="667482" h="129488" extrusionOk="0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45"/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/>
                <a:ahLst/>
                <a:cxnLst/>
                <a:rect l="l" t="t" r="r" b="b"/>
                <a:pathLst>
                  <a:path w="3387122" h="1986929" extrusionOk="0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45"/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/>
                <a:ahLst/>
                <a:cxnLst/>
                <a:rect l="l" t="t" r="r" b="b"/>
                <a:pathLst>
                  <a:path w="28969" h="38516" extrusionOk="0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6" name="Google Shape;1906;p45"/>
            <p:cNvSpPr/>
            <p:nvPr/>
          </p:nvSpPr>
          <p:spPr>
            <a:xfrm rot="-876182">
              <a:off x="6335844" y="3583056"/>
              <a:ext cx="206040" cy="69019"/>
            </a:xfrm>
            <a:custGeom>
              <a:avLst/>
              <a:gdLst/>
              <a:ahLst/>
              <a:cxnLst/>
              <a:rect l="l" t="t" r="r" b="b"/>
              <a:pathLst>
                <a:path w="597201" h="200050" extrusionOk="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45"/>
            <p:cNvGrpSpPr/>
            <p:nvPr/>
          </p:nvGrpSpPr>
          <p:grpSpPr>
            <a:xfrm rot="-876182">
              <a:off x="6028906" y="4145827"/>
              <a:ext cx="1265482" cy="278770"/>
              <a:chOff x="4252385" y="5163428"/>
              <a:chExt cx="3667970" cy="808009"/>
            </a:xfrm>
          </p:grpSpPr>
          <p:sp>
            <p:nvSpPr>
              <p:cNvPr id="1908" name="Google Shape;1908;p45"/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/>
                <a:ahLst/>
                <a:cxnLst/>
                <a:rect l="l" t="t" r="r" b="b"/>
                <a:pathLst>
                  <a:path w="603766" h="332021" extrusionOk="0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45"/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24142" extrusionOk="0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45"/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/>
                <a:ahLst/>
                <a:cxnLst/>
                <a:rect l="l" t="t" r="r" b="b"/>
                <a:pathLst>
                  <a:path w="572565" h="429608" extrusionOk="0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45"/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/>
                <a:ahLst/>
                <a:cxnLst/>
                <a:rect l="l" t="t" r="r" b="b"/>
                <a:pathLst>
                  <a:path w="3142810" h="808009" extrusionOk="0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45"/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/>
                <a:ahLst/>
                <a:cxnLst/>
                <a:rect l="l" t="t" r="r" b="b"/>
                <a:pathLst>
                  <a:path w="2270923" h="556637" extrusionOk="0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45"/>
            <p:cNvGrpSpPr/>
            <p:nvPr/>
          </p:nvGrpSpPr>
          <p:grpSpPr>
            <a:xfrm rot="-876182">
              <a:off x="7355213" y="2817373"/>
              <a:ext cx="1177235" cy="740937"/>
              <a:chOff x="8778522" y="2352659"/>
              <a:chExt cx="3412188" cy="2147591"/>
            </a:xfrm>
          </p:grpSpPr>
          <p:sp>
            <p:nvSpPr>
              <p:cNvPr id="1914" name="Google Shape;1914;p45"/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/>
                <a:ahLst/>
                <a:cxnLst/>
                <a:rect l="l" t="t" r="r" b="b"/>
                <a:pathLst>
                  <a:path w="942423" h="99371" extrusionOk="0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45"/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/>
                <a:ahLst/>
                <a:cxnLst/>
                <a:rect l="l" t="t" r="r" b="b"/>
                <a:pathLst>
                  <a:path w="806850" h="98919" extrusionOk="0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45"/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/>
                <a:ahLst/>
                <a:cxnLst/>
                <a:rect l="l" t="t" r="r" b="b"/>
                <a:pathLst>
                  <a:path w="422618" h="98654" extrusionOk="0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45"/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/>
                <a:ahLst/>
                <a:cxnLst/>
                <a:rect l="l" t="t" r="r" b="b"/>
                <a:pathLst>
                  <a:path w="70974" h="50145" extrusionOk="0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45"/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/>
                <a:ahLst/>
                <a:cxnLst/>
                <a:rect l="l" t="t" r="r" b="b"/>
                <a:pathLst>
                  <a:path w="61108" h="32614" extrusionOk="0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45"/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/>
                <a:ahLst/>
                <a:cxnLst/>
                <a:rect l="l" t="t" r="r" b="b"/>
                <a:pathLst>
                  <a:path w="54812" h="23939" extrusionOk="0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45"/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/>
                <a:ahLst/>
                <a:cxnLst/>
                <a:rect l="l" t="t" r="r" b="b"/>
                <a:pathLst>
                  <a:path w="28567" h="26031" extrusionOk="0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45"/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/>
                <a:ahLst/>
                <a:cxnLst/>
                <a:rect l="l" t="t" r="r" b="b"/>
                <a:pathLst>
                  <a:path w="594810" h="97389" extrusionOk="0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45"/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/>
                <a:ahLst/>
                <a:cxnLst/>
                <a:rect l="l" t="t" r="r" b="b"/>
                <a:pathLst>
                  <a:path w="272083" h="99724" extrusionOk="0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45"/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/>
                <a:ahLst/>
                <a:cxnLst/>
                <a:rect l="l" t="t" r="r" b="b"/>
                <a:pathLst>
                  <a:path w="77876" h="97260" extrusionOk="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45"/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/>
                <a:ahLst/>
                <a:cxnLst/>
                <a:rect l="l" t="t" r="r" b="b"/>
                <a:pathLst>
                  <a:path w="2430037" h="263179" extrusionOk="0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45"/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/>
                <a:ahLst/>
                <a:cxnLst/>
                <a:rect l="l" t="t" r="r" b="b"/>
                <a:pathLst>
                  <a:path w="1145228" h="1950567" extrusionOk="0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6" name="Google Shape;1926;p45"/>
            <p:cNvGrpSpPr/>
            <p:nvPr/>
          </p:nvGrpSpPr>
          <p:grpSpPr>
            <a:xfrm rot="-876182">
              <a:off x="7355762" y="2867378"/>
              <a:ext cx="1121004" cy="654320"/>
              <a:chOff x="8777801" y="2476826"/>
              <a:chExt cx="3249206" cy="1896531"/>
            </a:xfrm>
          </p:grpSpPr>
          <p:sp>
            <p:nvSpPr>
              <p:cNvPr id="1927" name="Google Shape;1927;p45"/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/>
                <a:ahLst/>
                <a:cxnLst/>
                <a:rect l="l" t="t" r="r" b="b"/>
                <a:pathLst>
                  <a:path w="2799172" h="1890011" extrusionOk="0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45"/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/>
                <a:ahLst/>
                <a:cxnLst/>
                <a:rect l="l" t="t" r="r" b="b"/>
                <a:pathLst>
                  <a:path w="439777" h="120613" extrusionOk="0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45"/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/>
                <a:ahLst/>
                <a:cxnLst/>
                <a:rect l="l" t="t" r="r" b="b"/>
                <a:pathLst>
                  <a:path w="1311047" h="116639" extrusionOk="0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45"/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/>
                <a:ahLst/>
                <a:cxnLst/>
                <a:rect l="l" t="t" r="r" b="b"/>
                <a:pathLst>
                  <a:path w="984505" h="114810" extrusionOk="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45"/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/>
                <a:ahLst/>
                <a:cxnLst/>
                <a:rect l="l" t="t" r="r" b="b"/>
                <a:pathLst>
                  <a:path w="575077" h="117064" extrusionOk="0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2" name="Google Shape;1932;p45"/>
            <p:cNvGrpSpPr/>
            <p:nvPr/>
          </p:nvGrpSpPr>
          <p:grpSpPr>
            <a:xfrm rot="-876182">
              <a:off x="6647828" y="3112676"/>
              <a:ext cx="1600799" cy="412119"/>
              <a:chOff x="6678934" y="2834165"/>
              <a:chExt cx="4639882" cy="1194517"/>
            </a:xfrm>
          </p:grpSpPr>
          <p:sp>
            <p:nvSpPr>
              <p:cNvPr id="1933" name="Google Shape;1933;p45"/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/>
                <a:ahLst/>
                <a:cxnLst/>
                <a:rect l="l" t="t" r="r" b="b"/>
                <a:pathLst>
                  <a:path w="1131085" h="1194517" extrusionOk="0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45"/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/>
                <a:ahLst/>
                <a:cxnLst/>
                <a:rect l="l" t="t" r="r" b="b"/>
                <a:pathLst>
                  <a:path w="1048096" h="962304" extrusionOk="0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45"/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/>
                <a:ahLst/>
                <a:cxnLst/>
                <a:rect l="l" t="t" r="r" b="b"/>
                <a:pathLst>
                  <a:path w="1221980" h="1148134" extrusionOk="0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p45"/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/>
                <a:ahLst/>
                <a:cxnLst/>
                <a:rect l="l" t="t" r="r" b="b"/>
                <a:pathLst>
                  <a:path w="1047796" h="976649" extrusionOk="0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937" name="Google Shape;193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1700" y="2437212"/>
            <a:ext cx="840291" cy="7908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8" name="Google Shape;1938;p45"/>
          <p:cNvGrpSpPr/>
          <p:nvPr/>
        </p:nvGrpSpPr>
        <p:grpSpPr>
          <a:xfrm>
            <a:off x="4577481" y="1017792"/>
            <a:ext cx="3705278" cy="2615747"/>
            <a:chOff x="102013" y="768955"/>
            <a:chExt cx="4993559" cy="3525211"/>
          </a:xfrm>
        </p:grpSpPr>
        <p:grpSp>
          <p:nvGrpSpPr>
            <p:cNvPr id="1939" name="Google Shape;1939;p45"/>
            <p:cNvGrpSpPr/>
            <p:nvPr/>
          </p:nvGrpSpPr>
          <p:grpSpPr>
            <a:xfrm>
              <a:off x="1242461" y="1226704"/>
              <a:ext cx="2650751" cy="2637572"/>
              <a:chOff x="6589011" y="441431"/>
              <a:chExt cx="3298883" cy="3282484"/>
            </a:xfrm>
          </p:grpSpPr>
          <p:sp>
            <p:nvSpPr>
              <p:cNvPr id="1940" name="Google Shape;1940;p45"/>
              <p:cNvSpPr/>
              <p:nvPr/>
            </p:nvSpPr>
            <p:spPr>
              <a:xfrm>
                <a:off x="6749875" y="2381170"/>
                <a:ext cx="2977545" cy="1342745"/>
              </a:xfrm>
              <a:custGeom>
                <a:avLst/>
                <a:gdLst/>
                <a:ahLst/>
                <a:cxnLst/>
                <a:rect l="l" t="t" r="r" b="b"/>
                <a:pathLst>
                  <a:path w="2977545" h="1342745" extrusionOk="0">
                    <a:moveTo>
                      <a:pt x="739506" y="1342746"/>
                    </a:moveTo>
                    <a:cubicBezTo>
                      <a:pt x="703585" y="1321662"/>
                      <a:pt x="668054" y="1300187"/>
                      <a:pt x="632133" y="1279494"/>
                    </a:cubicBezTo>
                    <a:cubicBezTo>
                      <a:pt x="424025" y="1159236"/>
                      <a:pt x="215136" y="1038978"/>
                      <a:pt x="6638" y="918331"/>
                    </a:cubicBezTo>
                    <a:cubicBezTo>
                      <a:pt x="4295" y="916769"/>
                      <a:pt x="1562" y="915207"/>
                      <a:pt x="0" y="911693"/>
                    </a:cubicBezTo>
                    <a:cubicBezTo>
                      <a:pt x="24989" y="917940"/>
                      <a:pt x="50368" y="924578"/>
                      <a:pt x="75356" y="930825"/>
                    </a:cubicBezTo>
                    <a:cubicBezTo>
                      <a:pt x="274094" y="982754"/>
                      <a:pt x="472831" y="1034684"/>
                      <a:pt x="671568" y="1087004"/>
                    </a:cubicBezTo>
                    <a:cubicBezTo>
                      <a:pt x="679377" y="1088956"/>
                      <a:pt x="684843" y="1087394"/>
                      <a:pt x="691481" y="1082708"/>
                    </a:cubicBezTo>
                    <a:cubicBezTo>
                      <a:pt x="876553" y="944881"/>
                      <a:pt x="1062015" y="807444"/>
                      <a:pt x="1247477" y="670006"/>
                    </a:cubicBezTo>
                    <a:cubicBezTo>
                      <a:pt x="1255286" y="664150"/>
                      <a:pt x="1257629" y="658684"/>
                      <a:pt x="1256067" y="648532"/>
                    </a:cubicBezTo>
                    <a:cubicBezTo>
                      <a:pt x="1247477" y="582937"/>
                      <a:pt x="1239668" y="517732"/>
                      <a:pt x="1231469" y="452137"/>
                    </a:cubicBezTo>
                    <a:cubicBezTo>
                      <a:pt x="1222488" y="379124"/>
                      <a:pt x="1213508" y="305720"/>
                      <a:pt x="1204137" y="232706"/>
                    </a:cubicBezTo>
                    <a:cubicBezTo>
                      <a:pt x="1198281" y="183900"/>
                      <a:pt x="1192034" y="134704"/>
                      <a:pt x="1186177" y="85898"/>
                    </a:cubicBezTo>
                    <a:cubicBezTo>
                      <a:pt x="1185786" y="82775"/>
                      <a:pt x="1188910" y="78089"/>
                      <a:pt x="1191643" y="76137"/>
                    </a:cubicBezTo>
                    <a:cubicBezTo>
                      <a:pt x="1234983" y="50758"/>
                      <a:pt x="1278322" y="25770"/>
                      <a:pt x="1323224" y="0"/>
                    </a:cubicBezTo>
                    <a:cubicBezTo>
                      <a:pt x="1377886" y="94488"/>
                      <a:pt x="1432549" y="188976"/>
                      <a:pt x="1487602" y="284245"/>
                    </a:cubicBezTo>
                    <a:cubicBezTo>
                      <a:pt x="1542655" y="188586"/>
                      <a:pt x="1597317" y="94488"/>
                      <a:pt x="1651980" y="0"/>
                    </a:cubicBezTo>
                    <a:cubicBezTo>
                      <a:pt x="1696491" y="25770"/>
                      <a:pt x="1740221" y="50758"/>
                      <a:pt x="1783951" y="76527"/>
                    </a:cubicBezTo>
                    <a:cubicBezTo>
                      <a:pt x="1786684" y="78089"/>
                      <a:pt x="1789417" y="83946"/>
                      <a:pt x="1789027" y="87460"/>
                    </a:cubicBezTo>
                    <a:cubicBezTo>
                      <a:pt x="1774189" y="210841"/>
                      <a:pt x="1758962" y="334222"/>
                      <a:pt x="1743735" y="457603"/>
                    </a:cubicBezTo>
                    <a:cubicBezTo>
                      <a:pt x="1735535" y="522808"/>
                      <a:pt x="1727336" y="587622"/>
                      <a:pt x="1718746" y="652827"/>
                    </a:cubicBezTo>
                    <a:cubicBezTo>
                      <a:pt x="1717575" y="661026"/>
                      <a:pt x="1721479" y="664540"/>
                      <a:pt x="1726555" y="668445"/>
                    </a:cubicBezTo>
                    <a:cubicBezTo>
                      <a:pt x="1833928" y="747705"/>
                      <a:pt x="1940910" y="827356"/>
                      <a:pt x="2047893" y="907007"/>
                    </a:cubicBezTo>
                    <a:cubicBezTo>
                      <a:pt x="2126372" y="965184"/>
                      <a:pt x="2205243" y="1023361"/>
                      <a:pt x="2283332" y="1081928"/>
                    </a:cubicBezTo>
                    <a:cubicBezTo>
                      <a:pt x="2290750" y="1087394"/>
                      <a:pt x="2296998" y="1088565"/>
                      <a:pt x="2305588" y="1086223"/>
                    </a:cubicBezTo>
                    <a:cubicBezTo>
                      <a:pt x="2526971" y="1028046"/>
                      <a:pt x="2748744" y="970260"/>
                      <a:pt x="2970128" y="912474"/>
                    </a:cubicBezTo>
                    <a:cubicBezTo>
                      <a:pt x="2971689" y="912083"/>
                      <a:pt x="2973642" y="912083"/>
                      <a:pt x="2977546" y="911693"/>
                    </a:cubicBezTo>
                    <a:cubicBezTo>
                      <a:pt x="2973642" y="914426"/>
                      <a:pt x="2971689" y="916378"/>
                      <a:pt x="2969737" y="917550"/>
                    </a:cubicBezTo>
                    <a:cubicBezTo>
                      <a:pt x="2728051" y="1056939"/>
                      <a:pt x="2486364" y="1196329"/>
                      <a:pt x="2245068" y="1335718"/>
                    </a:cubicBezTo>
                    <a:cubicBezTo>
                      <a:pt x="2241945" y="1337670"/>
                      <a:pt x="2238821" y="1340013"/>
                      <a:pt x="2235698" y="1342355"/>
                    </a:cubicBezTo>
                    <a:cubicBezTo>
                      <a:pt x="2234136" y="1342355"/>
                      <a:pt x="2232183" y="1342355"/>
                      <a:pt x="2230622" y="1342355"/>
                    </a:cubicBezTo>
                    <a:cubicBezTo>
                      <a:pt x="2227498" y="1340013"/>
                      <a:pt x="2224765" y="1337670"/>
                      <a:pt x="2221642" y="1336108"/>
                    </a:cubicBezTo>
                    <a:cubicBezTo>
                      <a:pt x="1980345" y="1209994"/>
                      <a:pt x="1739049" y="1083880"/>
                      <a:pt x="1498144" y="957375"/>
                    </a:cubicBezTo>
                    <a:cubicBezTo>
                      <a:pt x="1490335" y="953471"/>
                      <a:pt x="1484869" y="953471"/>
                      <a:pt x="1477060" y="957375"/>
                    </a:cubicBezTo>
                    <a:cubicBezTo>
                      <a:pt x="1236154" y="1083880"/>
                      <a:pt x="994858" y="1209994"/>
                      <a:pt x="753562" y="1336108"/>
                    </a:cubicBezTo>
                    <a:cubicBezTo>
                      <a:pt x="750438" y="1337670"/>
                      <a:pt x="747315" y="1340403"/>
                      <a:pt x="744582" y="1342355"/>
                    </a:cubicBezTo>
                    <a:cubicBezTo>
                      <a:pt x="743020" y="1342746"/>
                      <a:pt x="741458" y="1342746"/>
                      <a:pt x="739506" y="1342746"/>
                    </a:cubicBezTo>
                    <a:close/>
                  </a:path>
                </a:pathLst>
              </a:custGeom>
              <a:solidFill>
                <a:srgbClr val="AC1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45"/>
              <p:cNvSpPr/>
              <p:nvPr/>
            </p:nvSpPr>
            <p:spPr>
              <a:xfrm>
                <a:off x="8269493" y="441431"/>
                <a:ext cx="1618401" cy="2582023"/>
              </a:xfrm>
              <a:custGeom>
                <a:avLst/>
                <a:gdLst/>
                <a:ahLst/>
                <a:cxnLst/>
                <a:rect l="l" t="t" r="r" b="b"/>
                <a:pathLst>
                  <a:path w="1618401" h="2582023" extrusionOk="0">
                    <a:moveTo>
                      <a:pt x="1618401" y="2582024"/>
                    </a:moveTo>
                    <a:cubicBezTo>
                      <a:pt x="1609812" y="2553130"/>
                      <a:pt x="1600831" y="2524238"/>
                      <a:pt x="1593022" y="2494954"/>
                    </a:cubicBezTo>
                    <a:cubicBezTo>
                      <a:pt x="1539531" y="2300902"/>
                      <a:pt x="1486430" y="2107241"/>
                      <a:pt x="1433330" y="1913189"/>
                    </a:cubicBezTo>
                    <a:cubicBezTo>
                      <a:pt x="1430596" y="1903427"/>
                      <a:pt x="1425911" y="1897571"/>
                      <a:pt x="1416150" y="1893666"/>
                    </a:cubicBezTo>
                    <a:cubicBezTo>
                      <a:pt x="1204918" y="1802692"/>
                      <a:pt x="994077" y="1711328"/>
                      <a:pt x="783236" y="1619573"/>
                    </a:cubicBezTo>
                    <a:cubicBezTo>
                      <a:pt x="773865" y="1615668"/>
                      <a:pt x="768008" y="1616839"/>
                      <a:pt x="760200" y="1622696"/>
                    </a:cubicBezTo>
                    <a:cubicBezTo>
                      <a:pt x="611049" y="1735535"/>
                      <a:pt x="461508" y="1847984"/>
                      <a:pt x="312357" y="1960823"/>
                    </a:cubicBezTo>
                    <a:cubicBezTo>
                      <a:pt x="305329" y="1966289"/>
                      <a:pt x="300253" y="1967070"/>
                      <a:pt x="292054" y="1962385"/>
                    </a:cubicBezTo>
                    <a:cubicBezTo>
                      <a:pt x="250276" y="1937396"/>
                      <a:pt x="207718" y="1913579"/>
                      <a:pt x="164378" y="1888590"/>
                    </a:cubicBezTo>
                    <a:cubicBezTo>
                      <a:pt x="219041" y="1793712"/>
                      <a:pt x="273313" y="1699614"/>
                      <a:pt x="328756" y="1603955"/>
                    </a:cubicBezTo>
                    <a:cubicBezTo>
                      <a:pt x="218260" y="1603955"/>
                      <a:pt x="110106" y="1603955"/>
                      <a:pt x="1171" y="1603955"/>
                    </a:cubicBezTo>
                    <a:cubicBezTo>
                      <a:pt x="781" y="1598879"/>
                      <a:pt x="390" y="1595365"/>
                      <a:pt x="390" y="1591460"/>
                    </a:cubicBezTo>
                    <a:cubicBezTo>
                      <a:pt x="390" y="1546559"/>
                      <a:pt x="781" y="1501267"/>
                      <a:pt x="0" y="1456366"/>
                    </a:cubicBezTo>
                    <a:cubicBezTo>
                      <a:pt x="0" y="1446995"/>
                      <a:pt x="3514" y="1443091"/>
                      <a:pt x="11323" y="1439967"/>
                    </a:cubicBezTo>
                    <a:cubicBezTo>
                      <a:pt x="182339" y="1367735"/>
                      <a:pt x="353354" y="1295111"/>
                      <a:pt x="524760" y="1222879"/>
                    </a:cubicBezTo>
                    <a:cubicBezTo>
                      <a:pt x="535693" y="1218194"/>
                      <a:pt x="541159" y="1213508"/>
                      <a:pt x="542721" y="1200623"/>
                    </a:cubicBezTo>
                    <a:cubicBezTo>
                      <a:pt x="549358" y="1136200"/>
                      <a:pt x="557167" y="1072166"/>
                      <a:pt x="564586" y="1007743"/>
                    </a:cubicBezTo>
                    <a:cubicBezTo>
                      <a:pt x="572004" y="944490"/>
                      <a:pt x="579423" y="880848"/>
                      <a:pt x="586841" y="817595"/>
                    </a:cubicBezTo>
                    <a:cubicBezTo>
                      <a:pt x="594260" y="755124"/>
                      <a:pt x="601288" y="692262"/>
                      <a:pt x="608316" y="629790"/>
                    </a:cubicBezTo>
                    <a:cubicBezTo>
                      <a:pt x="612611" y="591136"/>
                      <a:pt x="617296" y="552482"/>
                      <a:pt x="621201" y="513437"/>
                    </a:cubicBezTo>
                    <a:cubicBezTo>
                      <a:pt x="621591" y="507971"/>
                      <a:pt x="618858" y="500943"/>
                      <a:pt x="615344" y="497039"/>
                    </a:cubicBezTo>
                    <a:cubicBezTo>
                      <a:pt x="454090" y="333441"/>
                      <a:pt x="292835" y="169844"/>
                      <a:pt x="131190" y="6638"/>
                    </a:cubicBezTo>
                    <a:cubicBezTo>
                      <a:pt x="129628" y="5076"/>
                      <a:pt x="128066" y="3124"/>
                      <a:pt x="127676" y="0"/>
                    </a:cubicBezTo>
                    <a:cubicBezTo>
                      <a:pt x="167502" y="23036"/>
                      <a:pt x="207327" y="46073"/>
                      <a:pt x="247543" y="69109"/>
                    </a:cubicBezTo>
                    <a:cubicBezTo>
                      <a:pt x="452137" y="187024"/>
                      <a:pt x="656341" y="305329"/>
                      <a:pt x="860935" y="422854"/>
                    </a:cubicBezTo>
                    <a:cubicBezTo>
                      <a:pt x="869134" y="427539"/>
                      <a:pt x="872258" y="432615"/>
                      <a:pt x="872648" y="441986"/>
                    </a:cubicBezTo>
                    <a:cubicBezTo>
                      <a:pt x="875381" y="514609"/>
                      <a:pt x="878505" y="586841"/>
                      <a:pt x="881629" y="659464"/>
                    </a:cubicBezTo>
                    <a:cubicBezTo>
                      <a:pt x="884752" y="734040"/>
                      <a:pt x="887876" y="808615"/>
                      <a:pt x="890999" y="883190"/>
                    </a:cubicBezTo>
                    <a:cubicBezTo>
                      <a:pt x="894123" y="956594"/>
                      <a:pt x="896856" y="1029998"/>
                      <a:pt x="899979" y="1103012"/>
                    </a:cubicBezTo>
                    <a:cubicBezTo>
                      <a:pt x="901932" y="1154160"/>
                      <a:pt x="904665" y="1204918"/>
                      <a:pt x="906227" y="1256067"/>
                    </a:cubicBezTo>
                    <a:cubicBezTo>
                      <a:pt x="906617" y="1267390"/>
                      <a:pt x="910521" y="1273246"/>
                      <a:pt x="919892" y="1279494"/>
                    </a:cubicBezTo>
                    <a:cubicBezTo>
                      <a:pt x="1149085" y="1424349"/>
                      <a:pt x="1377886" y="1569205"/>
                      <a:pt x="1606688" y="1714451"/>
                    </a:cubicBezTo>
                    <a:cubicBezTo>
                      <a:pt x="1610592" y="1716794"/>
                      <a:pt x="1614497" y="1719527"/>
                      <a:pt x="1618401" y="1722260"/>
                    </a:cubicBezTo>
                    <a:cubicBezTo>
                      <a:pt x="1618401" y="2008067"/>
                      <a:pt x="1618401" y="2295045"/>
                      <a:pt x="1618401" y="2582024"/>
                    </a:cubicBezTo>
                    <a:close/>
                  </a:path>
                </a:pathLst>
              </a:custGeom>
              <a:solidFill>
                <a:srgbClr val="AC1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45"/>
              <p:cNvSpPr/>
              <p:nvPr/>
            </p:nvSpPr>
            <p:spPr>
              <a:xfrm>
                <a:off x="6589011" y="445392"/>
                <a:ext cx="1619218" cy="2576891"/>
              </a:xfrm>
              <a:custGeom>
                <a:avLst/>
                <a:gdLst/>
                <a:ahLst/>
                <a:cxnLst/>
                <a:rect l="l" t="t" r="r" b="b"/>
                <a:pathLst>
                  <a:path w="1619218" h="2576891" extrusionOk="0">
                    <a:moveTo>
                      <a:pt x="1490725" y="725"/>
                    </a:moveTo>
                    <a:cubicBezTo>
                      <a:pt x="1487602" y="4239"/>
                      <a:pt x="1484478" y="7362"/>
                      <a:pt x="1480964" y="10876"/>
                    </a:cubicBezTo>
                    <a:cubicBezTo>
                      <a:pt x="1322833" y="170959"/>
                      <a:pt x="1164312" y="331433"/>
                      <a:pt x="1005790" y="491906"/>
                    </a:cubicBezTo>
                    <a:cubicBezTo>
                      <a:pt x="999543" y="498544"/>
                      <a:pt x="997201" y="504401"/>
                      <a:pt x="997982" y="513381"/>
                    </a:cubicBezTo>
                    <a:cubicBezTo>
                      <a:pt x="1005400" y="576633"/>
                      <a:pt x="1012428" y="640276"/>
                      <a:pt x="1019847" y="703919"/>
                    </a:cubicBezTo>
                    <a:cubicBezTo>
                      <a:pt x="1027265" y="766781"/>
                      <a:pt x="1034684" y="830033"/>
                      <a:pt x="1041712" y="892895"/>
                    </a:cubicBezTo>
                    <a:cubicBezTo>
                      <a:pt x="1049130" y="956928"/>
                      <a:pt x="1056549" y="1020571"/>
                      <a:pt x="1063967" y="1084604"/>
                    </a:cubicBezTo>
                    <a:cubicBezTo>
                      <a:pt x="1068652" y="1123649"/>
                      <a:pt x="1073728" y="1163084"/>
                      <a:pt x="1077242" y="1202129"/>
                    </a:cubicBezTo>
                    <a:cubicBezTo>
                      <a:pt x="1078023" y="1211890"/>
                      <a:pt x="1082318" y="1215014"/>
                      <a:pt x="1090127" y="1218528"/>
                    </a:cubicBezTo>
                    <a:cubicBezTo>
                      <a:pt x="1221708" y="1273971"/>
                      <a:pt x="1353678" y="1329805"/>
                      <a:pt x="1485259" y="1385639"/>
                    </a:cubicBezTo>
                    <a:cubicBezTo>
                      <a:pt x="1526256" y="1402818"/>
                      <a:pt x="1567253" y="1420389"/>
                      <a:pt x="1608250" y="1437568"/>
                    </a:cubicBezTo>
                    <a:cubicBezTo>
                      <a:pt x="1616839" y="1441082"/>
                      <a:pt x="1619573" y="1445768"/>
                      <a:pt x="1619182" y="1454748"/>
                    </a:cubicBezTo>
                    <a:cubicBezTo>
                      <a:pt x="1618792" y="1503163"/>
                      <a:pt x="1618792" y="1551579"/>
                      <a:pt x="1618792" y="1601556"/>
                    </a:cubicBezTo>
                    <a:cubicBezTo>
                      <a:pt x="1509857" y="1601556"/>
                      <a:pt x="1401704" y="1601556"/>
                      <a:pt x="1290036" y="1601556"/>
                    </a:cubicBezTo>
                    <a:cubicBezTo>
                      <a:pt x="1345479" y="1697606"/>
                      <a:pt x="1399751" y="1791703"/>
                      <a:pt x="1454414" y="1886582"/>
                    </a:cubicBezTo>
                    <a:cubicBezTo>
                      <a:pt x="1426692" y="1902590"/>
                      <a:pt x="1399361" y="1918598"/>
                      <a:pt x="1372030" y="1934216"/>
                    </a:cubicBezTo>
                    <a:cubicBezTo>
                      <a:pt x="1356802" y="1943197"/>
                      <a:pt x="1341184" y="1951005"/>
                      <a:pt x="1326347" y="1960767"/>
                    </a:cubicBezTo>
                    <a:cubicBezTo>
                      <a:pt x="1318929" y="1965452"/>
                      <a:pt x="1314243" y="1965062"/>
                      <a:pt x="1307215" y="1959595"/>
                    </a:cubicBezTo>
                    <a:cubicBezTo>
                      <a:pt x="1223269" y="1895952"/>
                      <a:pt x="1138933" y="1832310"/>
                      <a:pt x="1054596" y="1768667"/>
                    </a:cubicBezTo>
                    <a:cubicBezTo>
                      <a:pt x="988611" y="1718690"/>
                      <a:pt x="922235" y="1669103"/>
                      <a:pt x="856640" y="1618735"/>
                    </a:cubicBezTo>
                    <a:cubicBezTo>
                      <a:pt x="849612" y="1613269"/>
                      <a:pt x="844536" y="1613660"/>
                      <a:pt x="837508" y="1617174"/>
                    </a:cubicBezTo>
                    <a:cubicBezTo>
                      <a:pt x="626276" y="1708929"/>
                      <a:pt x="415045" y="1800293"/>
                      <a:pt x="203423" y="1891267"/>
                    </a:cubicBezTo>
                    <a:cubicBezTo>
                      <a:pt x="193662" y="1895562"/>
                      <a:pt x="188976" y="1901028"/>
                      <a:pt x="186243" y="1910789"/>
                    </a:cubicBezTo>
                    <a:cubicBezTo>
                      <a:pt x="126505" y="2129440"/>
                      <a:pt x="65985" y="2348090"/>
                      <a:pt x="5857" y="2567130"/>
                    </a:cubicBezTo>
                    <a:cubicBezTo>
                      <a:pt x="5076" y="2570254"/>
                      <a:pt x="3904" y="2573768"/>
                      <a:pt x="1171" y="2576891"/>
                    </a:cubicBezTo>
                    <a:cubicBezTo>
                      <a:pt x="781" y="2573377"/>
                      <a:pt x="390" y="2570254"/>
                      <a:pt x="390" y="2566740"/>
                    </a:cubicBezTo>
                    <a:cubicBezTo>
                      <a:pt x="390" y="2287961"/>
                      <a:pt x="390" y="2009573"/>
                      <a:pt x="0" y="1730794"/>
                    </a:cubicBezTo>
                    <a:cubicBezTo>
                      <a:pt x="0" y="1721032"/>
                      <a:pt x="3904" y="1716737"/>
                      <a:pt x="11713" y="1712052"/>
                    </a:cubicBezTo>
                    <a:cubicBezTo>
                      <a:pt x="241296" y="1566806"/>
                      <a:pt x="470879" y="1421169"/>
                      <a:pt x="700461" y="1275923"/>
                    </a:cubicBezTo>
                    <a:cubicBezTo>
                      <a:pt x="708661" y="1270848"/>
                      <a:pt x="712175" y="1265772"/>
                      <a:pt x="712565" y="1256010"/>
                    </a:cubicBezTo>
                    <a:cubicBezTo>
                      <a:pt x="715298" y="1181435"/>
                      <a:pt x="718422" y="1106860"/>
                      <a:pt x="721545" y="1032285"/>
                    </a:cubicBezTo>
                    <a:cubicBezTo>
                      <a:pt x="724669" y="958490"/>
                      <a:pt x="727793" y="884696"/>
                      <a:pt x="730916" y="810901"/>
                    </a:cubicBezTo>
                    <a:cubicBezTo>
                      <a:pt x="734040" y="737888"/>
                      <a:pt x="736773" y="665265"/>
                      <a:pt x="739896" y="592251"/>
                    </a:cubicBezTo>
                    <a:cubicBezTo>
                      <a:pt x="742239" y="540322"/>
                      <a:pt x="744191" y="488392"/>
                      <a:pt x="746924" y="436463"/>
                    </a:cubicBezTo>
                    <a:cubicBezTo>
                      <a:pt x="747315" y="431778"/>
                      <a:pt x="751219" y="425140"/>
                      <a:pt x="755124" y="422797"/>
                    </a:cubicBezTo>
                    <a:cubicBezTo>
                      <a:pt x="997982" y="282237"/>
                      <a:pt x="1241230" y="142066"/>
                      <a:pt x="1484088" y="1505"/>
                    </a:cubicBezTo>
                    <a:cubicBezTo>
                      <a:pt x="1485259" y="725"/>
                      <a:pt x="1486430" y="725"/>
                      <a:pt x="1487602" y="334"/>
                    </a:cubicBezTo>
                    <a:cubicBezTo>
                      <a:pt x="1489554" y="-447"/>
                      <a:pt x="1489944" y="334"/>
                      <a:pt x="1490725" y="725"/>
                    </a:cubicBezTo>
                    <a:close/>
                  </a:path>
                </a:pathLst>
              </a:custGeom>
              <a:solidFill>
                <a:srgbClr val="AC1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45"/>
              <p:cNvSpPr/>
              <p:nvPr/>
            </p:nvSpPr>
            <p:spPr>
              <a:xfrm>
                <a:off x="7427691" y="2118400"/>
                <a:ext cx="522808" cy="903493"/>
              </a:xfrm>
              <a:custGeom>
                <a:avLst/>
                <a:gdLst/>
                <a:ahLst/>
                <a:cxnLst/>
                <a:rect l="l" t="t" r="r" b="b"/>
                <a:pathLst>
                  <a:path w="522808" h="903493" extrusionOk="0">
                    <a:moveTo>
                      <a:pt x="781" y="0"/>
                    </a:moveTo>
                    <a:cubicBezTo>
                      <a:pt x="53491" y="39825"/>
                      <a:pt x="104640" y="78089"/>
                      <a:pt x="155788" y="116353"/>
                    </a:cubicBezTo>
                    <a:cubicBezTo>
                      <a:pt x="160083" y="119867"/>
                      <a:pt x="164378" y="123772"/>
                      <a:pt x="169063" y="126505"/>
                    </a:cubicBezTo>
                    <a:cubicBezTo>
                      <a:pt x="198737" y="140951"/>
                      <a:pt x="205765" y="163597"/>
                      <a:pt x="204204" y="196004"/>
                    </a:cubicBezTo>
                    <a:cubicBezTo>
                      <a:pt x="199909" y="289711"/>
                      <a:pt x="199128" y="383809"/>
                      <a:pt x="196785" y="477907"/>
                    </a:cubicBezTo>
                    <a:cubicBezTo>
                      <a:pt x="196395" y="486496"/>
                      <a:pt x="199909" y="489620"/>
                      <a:pt x="206546" y="493524"/>
                    </a:cubicBezTo>
                    <a:cubicBezTo>
                      <a:pt x="297911" y="543502"/>
                      <a:pt x="388885" y="593479"/>
                      <a:pt x="480249" y="643456"/>
                    </a:cubicBezTo>
                    <a:cubicBezTo>
                      <a:pt x="488058" y="647751"/>
                      <a:pt x="492353" y="652436"/>
                      <a:pt x="493525" y="661807"/>
                    </a:cubicBezTo>
                    <a:cubicBezTo>
                      <a:pt x="500553" y="721545"/>
                      <a:pt x="507971" y="780893"/>
                      <a:pt x="514999" y="840632"/>
                    </a:cubicBezTo>
                    <a:cubicBezTo>
                      <a:pt x="517342" y="860935"/>
                      <a:pt x="520075" y="881238"/>
                      <a:pt x="522808" y="903493"/>
                    </a:cubicBezTo>
                    <a:cubicBezTo>
                      <a:pt x="498991" y="889828"/>
                      <a:pt x="476345" y="876943"/>
                      <a:pt x="453699" y="863668"/>
                    </a:cubicBezTo>
                    <a:cubicBezTo>
                      <a:pt x="306110" y="778160"/>
                      <a:pt x="158521" y="693043"/>
                      <a:pt x="10933" y="607535"/>
                    </a:cubicBezTo>
                    <a:cubicBezTo>
                      <a:pt x="4685" y="604021"/>
                      <a:pt x="0" y="601288"/>
                      <a:pt x="0" y="592308"/>
                    </a:cubicBezTo>
                    <a:cubicBezTo>
                      <a:pt x="390" y="397475"/>
                      <a:pt x="0" y="202642"/>
                      <a:pt x="0" y="7809"/>
                    </a:cubicBezTo>
                    <a:cubicBezTo>
                      <a:pt x="390" y="5857"/>
                      <a:pt x="390" y="3904"/>
                      <a:pt x="781" y="0"/>
                    </a:cubicBezTo>
                    <a:close/>
                  </a:path>
                </a:pathLst>
              </a:custGeom>
              <a:solidFill>
                <a:srgbClr val="AC1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45"/>
              <p:cNvSpPr/>
              <p:nvPr/>
            </p:nvSpPr>
            <p:spPr>
              <a:xfrm>
                <a:off x="8524455" y="2117619"/>
                <a:ext cx="520855" cy="902712"/>
              </a:xfrm>
              <a:custGeom>
                <a:avLst/>
                <a:gdLst/>
                <a:ahLst/>
                <a:cxnLst/>
                <a:rect l="l" t="t" r="r" b="b"/>
                <a:pathLst>
                  <a:path w="520855" h="902712" extrusionOk="0">
                    <a:moveTo>
                      <a:pt x="520856" y="0"/>
                    </a:moveTo>
                    <a:cubicBezTo>
                      <a:pt x="520856" y="23036"/>
                      <a:pt x="520856" y="42949"/>
                      <a:pt x="520856" y="63252"/>
                    </a:cubicBezTo>
                    <a:cubicBezTo>
                      <a:pt x="520856" y="238563"/>
                      <a:pt x="520856" y="413483"/>
                      <a:pt x="520856" y="588793"/>
                    </a:cubicBezTo>
                    <a:cubicBezTo>
                      <a:pt x="520856" y="598555"/>
                      <a:pt x="518123" y="604021"/>
                      <a:pt x="509533" y="609097"/>
                    </a:cubicBezTo>
                    <a:cubicBezTo>
                      <a:pt x="343203" y="704756"/>
                      <a:pt x="176872" y="800806"/>
                      <a:pt x="10933" y="896856"/>
                    </a:cubicBezTo>
                    <a:cubicBezTo>
                      <a:pt x="8199" y="898418"/>
                      <a:pt x="5076" y="899979"/>
                      <a:pt x="0" y="902713"/>
                    </a:cubicBezTo>
                    <a:cubicBezTo>
                      <a:pt x="2343" y="882409"/>
                      <a:pt x="4295" y="863668"/>
                      <a:pt x="6638" y="845317"/>
                    </a:cubicBezTo>
                    <a:cubicBezTo>
                      <a:pt x="14056" y="784017"/>
                      <a:pt x="21865" y="722717"/>
                      <a:pt x="28893" y="661417"/>
                    </a:cubicBezTo>
                    <a:cubicBezTo>
                      <a:pt x="29674" y="653608"/>
                      <a:pt x="32797" y="648532"/>
                      <a:pt x="40216" y="644627"/>
                    </a:cubicBezTo>
                    <a:cubicBezTo>
                      <a:pt x="131190" y="595041"/>
                      <a:pt x="222164" y="545063"/>
                      <a:pt x="313138" y="495477"/>
                    </a:cubicBezTo>
                    <a:cubicBezTo>
                      <a:pt x="322509" y="490401"/>
                      <a:pt x="324852" y="484544"/>
                      <a:pt x="324852" y="474393"/>
                    </a:cubicBezTo>
                    <a:cubicBezTo>
                      <a:pt x="322119" y="370924"/>
                      <a:pt x="320166" y="267456"/>
                      <a:pt x="317433" y="163988"/>
                    </a:cubicBezTo>
                    <a:cubicBezTo>
                      <a:pt x="317043" y="155398"/>
                      <a:pt x="319776" y="150322"/>
                      <a:pt x="326804" y="144856"/>
                    </a:cubicBezTo>
                    <a:cubicBezTo>
                      <a:pt x="387714" y="99564"/>
                      <a:pt x="448233" y="53882"/>
                      <a:pt x="509142" y="8199"/>
                    </a:cubicBezTo>
                    <a:cubicBezTo>
                      <a:pt x="512266" y="5857"/>
                      <a:pt x="515780" y="3514"/>
                      <a:pt x="520856" y="0"/>
                    </a:cubicBezTo>
                    <a:close/>
                  </a:path>
                </a:pathLst>
              </a:custGeom>
              <a:solidFill>
                <a:srgbClr val="AC1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45"/>
              <p:cNvSpPr/>
              <p:nvPr/>
            </p:nvSpPr>
            <p:spPr>
              <a:xfrm>
                <a:off x="7716621" y="1306856"/>
                <a:ext cx="1042882" cy="395220"/>
              </a:xfrm>
              <a:custGeom>
                <a:avLst/>
                <a:gdLst/>
                <a:ahLst/>
                <a:cxnLst/>
                <a:rect l="l" t="t" r="r" b="b"/>
                <a:pathLst>
                  <a:path w="1042882" h="395220" extrusionOk="0">
                    <a:moveTo>
                      <a:pt x="1042883" y="297716"/>
                    </a:moveTo>
                    <a:cubicBezTo>
                      <a:pt x="965574" y="330513"/>
                      <a:pt x="890609" y="362920"/>
                      <a:pt x="815253" y="394156"/>
                    </a:cubicBezTo>
                    <a:cubicBezTo>
                      <a:pt x="810958" y="396108"/>
                      <a:pt x="803539" y="394156"/>
                      <a:pt x="799244" y="391423"/>
                    </a:cubicBezTo>
                    <a:cubicBezTo>
                      <a:pt x="710613" y="337932"/>
                      <a:pt x="622372" y="284440"/>
                      <a:pt x="534521" y="230559"/>
                    </a:cubicBezTo>
                    <a:cubicBezTo>
                      <a:pt x="525151" y="224702"/>
                      <a:pt x="518904" y="225092"/>
                      <a:pt x="509533" y="230559"/>
                    </a:cubicBezTo>
                    <a:cubicBezTo>
                      <a:pt x="421682" y="284440"/>
                      <a:pt x="333832" y="337541"/>
                      <a:pt x="245981" y="391032"/>
                    </a:cubicBezTo>
                    <a:cubicBezTo>
                      <a:pt x="237392" y="396108"/>
                      <a:pt x="230754" y="396499"/>
                      <a:pt x="221383" y="392594"/>
                    </a:cubicBezTo>
                    <a:cubicBezTo>
                      <a:pt x="151884" y="362530"/>
                      <a:pt x="81994" y="333246"/>
                      <a:pt x="12104" y="303572"/>
                    </a:cubicBezTo>
                    <a:cubicBezTo>
                      <a:pt x="8590" y="302011"/>
                      <a:pt x="5076" y="300449"/>
                      <a:pt x="0" y="298106"/>
                    </a:cubicBezTo>
                    <a:cubicBezTo>
                      <a:pt x="7028" y="293811"/>
                      <a:pt x="13275" y="290297"/>
                      <a:pt x="19132" y="286783"/>
                    </a:cubicBezTo>
                    <a:cubicBezTo>
                      <a:pt x="182339" y="192685"/>
                      <a:pt x="345936" y="98588"/>
                      <a:pt x="509142" y="4100"/>
                    </a:cubicBezTo>
                    <a:cubicBezTo>
                      <a:pt x="518513" y="-1367"/>
                      <a:pt x="525151" y="-1367"/>
                      <a:pt x="534521" y="4100"/>
                    </a:cubicBezTo>
                    <a:cubicBezTo>
                      <a:pt x="700461" y="100150"/>
                      <a:pt x="866401" y="195419"/>
                      <a:pt x="1032341" y="291078"/>
                    </a:cubicBezTo>
                    <a:cubicBezTo>
                      <a:pt x="1035074" y="293030"/>
                      <a:pt x="1038198" y="294592"/>
                      <a:pt x="1042883" y="297716"/>
                    </a:cubicBezTo>
                    <a:close/>
                  </a:path>
                </a:pathLst>
              </a:custGeom>
              <a:solidFill>
                <a:srgbClr val="AC1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6" name="Google Shape;1946;p45"/>
            <p:cNvGrpSpPr/>
            <p:nvPr/>
          </p:nvGrpSpPr>
          <p:grpSpPr>
            <a:xfrm rot="-1334478">
              <a:off x="294744" y="1569474"/>
              <a:ext cx="4608096" cy="1924171"/>
              <a:chOff x="-59" y="881022"/>
              <a:chExt cx="12190769" cy="5090415"/>
            </a:xfrm>
          </p:grpSpPr>
          <p:grpSp>
            <p:nvGrpSpPr>
              <p:cNvPr id="1947" name="Google Shape;1947;p45"/>
              <p:cNvGrpSpPr/>
              <p:nvPr/>
            </p:nvGrpSpPr>
            <p:grpSpPr>
              <a:xfrm>
                <a:off x="163930" y="2477033"/>
                <a:ext cx="3248496" cy="1898770"/>
                <a:chOff x="163930" y="2477033"/>
                <a:chExt cx="3248496" cy="1898770"/>
              </a:xfrm>
            </p:grpSpPr>
            <p:sp>
              <p:nvSpPr>
                <p:cNvPr id="1948" name="Google Shape;1948;p45"/>
                <p:cNvSpPr/>
                <p:nvPr/>
              </p:nvSpPr>
              <p:spPr>
                <a:xfrm>
                  <a:off x="2455436" y="2478513"/>
                  <a:ext cx="956990" cy="118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990" h="118674" extrusionOk="0">
                      <a:moveTo>
                        <a:pt x="74811" y="25345"/>
                      </a:moveTo>
                      <a:cubicBezTo>
                        <a:pt x="74811" y="26086"/>
                        <a:pt x="74811" y="26086"/>
                        <a:pt x="74811" y="25345"/>
                      </a:cubicBezTo>
                      <a:cubicBezTo>
                        <a:pt x="102958" y="24605"/>
                        <a:pt x="119254" y="39419"/>
                        <a:pt x="128883" y="64603"/>
                      </a:cubicBezTo>
                      <a:cubicBezTo>
                        <a:pt x="118513" y="80898"/>
                        <a:pt x="105180" y="95712"/>
                        <a:pt x="87403" y="104601"/>
                      </a:cubicBezTo>
                      <a:cubicBezTo>
                        <a:pt x="82218" y="107564"/>
                        <a:pt x="77033" y="109786"/>
                        <a:pt x="85181" y="114971"/>
                      </a:cubicBezTo>
                      <a:cubicBezTo>
                        <a:pt x="86663" y="115711"/>
                        <a:pt x="88885" y="114230"/>
                        <a:pt x="91107" y="113489"/>
                      </a:cubicBezTo>
                      <a:cubicBezTo>
                        <a:pt x="91107" y="113489"/>
                        <a:pt x="91107" y="113489"/>
                        <a:pt x="91107" y="113489"/>
                      </a:cubicBezTo>
                      <a:cubicBezTo>
                        <a:pt x="113328" y="114230"/>
                        <a:pt x="135549" y="115711"/>
                        <a:pt x="158511" y="115711"/>
                      </a:cubicBezTo>
                      <a:cubicBezTo>
                        <a:pt x="257765" y="117193"/>
                        <a:pt x="356279" y="112749"/>
                        <a:pt x="455533" y="118674"/>
                      </a:cubicBezTo>
                      <a:cubicBezTo>
                        <a:pt x="512568" y="117934"/>
                        <a:pt x="570343" y="114971"/>
                        <a:pt x="627377" y="117934"/>
                      </a:cubicBezTo>
                      <a:cubicBezTo>
                        <a:pt x="650339" y="119415"/>
                        <a:pt x="666634" y="97934"/>
                        <a:pt x="691818" y="106082"/>
                      </a:cubicBezTo>
                      <a:cubicBezTo>
                        <a:pt x="705151" y="110527"/>
                        <a:pt x="718484" y="117934"/>
                        <a:pt x="734779" y="117934"/>
                      </a:cubicBezTo>
                      <a:cubicBezTo>
                        <a:pt x="798480" y="115711"/>
                        <a:pt x="862921" y="117193"/>
                        <a:pt x="927362" y="116452"/>
                      </a:cubicBezTo>
                      <a:cubicBezTo>
                        <a:pt x="937732" y="116452"/>
                        <a:pt x="950324" y="121637"/>
                        <a:pt x="956991" y="107564"/>
                      </a:cubicBezTo>
                      <a:cubicBezTo>
                        <a:pt x="956991" y="83120"/>
                        <a:pt x="956250" y="57936"/>
                        <a:pt x="955509" y="33493"/>
                      </a:cubicBezTo>
                      <a:cubicBezTo>
                        <a:pt x="955509" y="26086"/>
                        <a:pt x="956991" y="19420"/>
                        <a:pt x="950324" y="12013"/>
                      </a:cubicBezTo>
                      <a:cubicBezTo>
                        <a:pt x="933288" y="-7246"/>
                        <a:pt x="932547" y="14235"/>
                        <a:pt x="925881" y="20901"/>
                      </a:cubicBezTo>
                      <a:cubicBezTo>
                        <a:pt x="919215" y="4606"/>
                        <a:pt x="899956" y="-7986"/>
                        <a:pt x="893290" y="6087"/>
                      </a:cubicBezTo>
                      <a:cubicBezTo>
                        <a:pt x="879957" y="33493"/>
                        <a:pt x="874772" y="17198"/>
                        <a:pt x="864403" y="6828"/>
                      </a:cubicBezTo>
                      <a:cubicBezTo>
                        <a:pt x="860699" y="3124"/>
                        <a:pt x="854033" y="2384"/>
                        <a:pt x="848848" y="2384"/>
                      </a:cubicBezTo>
                      <a:cubicBezTo>
                        <a:pt x="771814" y="4606"/>
                        <a:pt x="694040" y="-2801"/>
                        <a:pt x="617007" y="5346"/>
                      </a:cubicBezTo>
                      <a:cubicBezTo>
                        <a:pt x="609600" y="3865"/>
                        <a:pt x="602193" y="1643"/>
                        <a:pt x="594045" y="1643"/>
                      </a:cubicBezTo>
                      <a:cubicBezTo>
                        <a:pt x="417757" y="1643"/>
                        <a:pt x="240729" y="1643"/>
                        <a:pt x="64441" y="2384"/>
                      </a:cubicBezTo>
                      <a:cubicBezTo>
                        <a:pt x="42961" y="2384"/>
                        <a:pt x="21480" y="-2801"/>
                        <a:pt x="0" y="7568"/>
                      </a:cubicBezTo>
                      <a:cubicBezTo>
                        <a:pt x="25184" y="12753"/>
                        <a:pt x="53331" y="6087"/>
                        <a:pt x="74811" y="25345"/>
                      </a:cubicBezTo>
                      <a:cubicBezTo>
                        <a:pt x="74811" y="26086"/>
                        <a:pt x="74811" y="25345"/>
                        <a:pt x="74811" y="253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9" name="Google Shape;1949;p45"/>
                <p:cNvSpPr/>
                <p:nvPr/>
              </p:nvSpPr>
              <p:spPr>
                <a:xfrm>
                  <a:off x="1487283" y="2478901"/>
                  <a:ext cx="1007831" cy="115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831" h="115323" extrusionOk="0">
                      <a:moveTo>
                        <a:pt x="12643" y="92362"/>
                      </a:moveTo>
                      <a:cubicBezTo>
                        <a:pt x="6718" y="95324"/>
                        <a:pt x="-689" y="99769"/>
                        <a:pt x="51" y="106435"/>
                      </a:cubicBezTo>
                      <a:cubicBezTo>
                        <a:pt x="792" y="115323"/>
                        <a:pt x="9681" y="113842"/>
                        <a:pt x="16347" y="114583"/>
                      </a:cubicBezTo>
                      <a:cubicBezTo>
                        <a:pt x="25235" y="115323"/>
                        <a:pt x="34124" y="115323"/>
                        <a:pt x="43012" y="115323"/>
                      </a:cubicBezTo>
                      <a:cubicBezTo>
                        <a:pt x="342257" y="115323"/>
                        <a:pt x="642242" y="115323"/>
                        <a:pt x="941487" y="115323"/>
                      </a:cubicBezTo>
                      <a:cubicBezTo>
                        <a:pt x="949635" y="115323"/>
                        <a:pt x="957042" y="115323"/>
                        <a:pt x="965190" y="114583"/>
                      </a:cubicBezTo>
                      <a:cubicBezTo>
                        <a:pt x="972597" y="113842"/>
                        <a:pt x="977782" y="108657"/>
                        <a:pt x="979263" y="101991"/>
                      </a:cubicBezTo>
                      <a:cubicBezTo>
                        <a:pt x="981485" y="90880"/>
                        <a:pt x="971856" y="92362"/>
                        <a:pt x="966671" y="91621"/>
                      </a:cubicBezTo>
                      <a:cubicBezTo>
                        <a:pt x="956301" y="90139"/>
                        <a:pt x="947413" y="86436"/>
                        <a:pt x="940006" y="78288"/>
                      </a:cubicBezTo>
                      <a:cubicBezTo>
                        <a:pt x="952598" y="70140"/>
                        <a:pt x="965190" y="65696"/>
                        <a:pt x="979263" y="73103"/>
                      </a:cubicBezTo>
                      <a:cubicBezTo>
                        <a:pt x="987411" y="76807"/>
                        <a:pt x="995559" y="81251"/>
                        <a:pt x="1003706" y="73103"/>
                      </a:cubicBezTo>
                      <a:cubicBezTo>
                        <a:pt x="1007410" y="69400"/>
                        <a:pt x="1009632" y="64215"/>
                        <a:pt x="1005929" y="61993"/>
                      </a:cubicBezTo>
                      <a:cubicBezTo>
                        <a:pt x="998521" y="57548"/>
                        <a:pt x="992596" y="51623"/>
                        <a:pt x="982226" y="51623"/>
                      </a:cubicBezTo>
                      <a:cubicBezTo>
                        <a:pt x="955560" y="51623"/>
                        <a:pt x="937043" y="36809"/>
                        <a:pt x="926673" y="11625"/>
                      </a:cubicBezTo>
                      <a:cubicBezTo>
                        <a:pt x="929636" y="10143"/>
                        <a:pt x="932599" y="8662"/>
                        <a:pt x="931117" y="4218"/>
                      </a:cubicBezTo>
                      <a:cubicBezTo>
                        <a:pt x="931117" y="3477"/>
                        <a:pt x="929636" y="2736"/>
                        <a:pt x="928895" y="2736"/>
                      </a:cubicBezTo>
                      <a:cubicBezTo>
                        <a:pt x="900748" y="1996"/>
                        <a:pt x="873342" y="1996"/>
                        <a:pt x="845196" y="1996"/>
                      </a:cubicBezTo>
                      <a:cubicBezTo>
                        <a:pt x="631873" y="1996"/>
                        <a:pt x="417809" y="1996"/>
                        <a:pt x="204486" y="1996"/>
                      </a:cubicBezTo>
                      <a:cubicBezTo>
                        <a:pt x="194116" y="1996"/>
                        <a:pt x="181524" y="-3930"/>
                        <a:pt x="174858" y="9403"/>
                      </a:cubicBezTo>
                      <a:lnTo>
                        <a:pt x="174858" y="9403"/>
                      </a:lnTo>
                      <a:cubicBezTo>
                        <a:pt x="151155" y="9403"/>
                        <a:pt x="128934" y="-8374"/>
                        <a:pt x="104491" y="4958"/>
                      </a:cubicBezTo>
                      <a:cubicBezTo>
                        <a:pt x="117823" y="29402"/>
                        <a:pt x="105232" y="50882"/>
                        <a:pt x="78566" y="52364"/>
                      </a:cubicBezTo>
                      <a:cubicBezTo>
                        <a:pt x="65233" y="53104"/>
                        <a:pt x="80048" y="27920"/>
                        <a:pt x="60048" y="36809"/>
                      </a:cubicBezTo>
                      <a:cubicBezTo>
                        <a:pt x="53382" y="39772"/>
                        <a:pt x="38568" y="40512"/>
                        <a:pt x="32642" y="30142"/>
                      </a:cubicBezTo>
                      <a:cubicBezTo>
                        <a:pt x="25235" y="18291"/>
                        <a:pt x="45234" y="14588"/>
                        <a:pt x="42272" y="1996"/>
                      </a:cubicBezTo>
                      <a:cubicBezTo>
                        <a:pt x="28939" y="-227"/>
                        <a:pt x="17088" y="-227"/>
                        <a:pt x="7458" y="10143"/>
                      </a:cubicBezTo>
                      <a:lnTo>
                        <a:pt x="6718" y="10884"/>
                      </a:lnTo>
                      <a:cubicBezTo>
                        <a:pt x="4496" y="39031"/>
                        <a:pt x="8199" y="65696"/>
                        <a:pt x="12643" y="923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0" name="Google Shape;1950;p45"/>
                <p:cNvSpPr/>
                <p:nvPr/>
              </p:nvSpPr>
              <p:spPr>
                <a:xfrm>
                  <a:off x="1455889" y="2477033"/>
                  <a:ext cx="38852" cy="21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2" h="21334" extrusionOk="0">
                      <a:moveTo>
                        <a:pt x="31446" y="13493"/>
                      </a:moveTo>
                      <a:cubicBezTo>
                        <a:pt x="32927" y="12752"/>
                        <a:pt x="35890" y="13493"/>
                        <a:pt x="38112" y="13493"/>
                      </a:cubicBezTo>
                      <a:cubicBezTo>
                        <a:pt x="38112" y="13493"/>
                        <a:pt x="38853" y="12752"/>
                        <a:pt x="38853" y="12752"/>
                      </a:cubicBezTo>
                      <a:cubicBezTo>
                        <a:pt x="32927" y="-5765"/>
                        <a:pt x="18113" y="901"/>
                        <a:pt x="5521" y="2382"/>
                      </a:cubicBezTo>
                      <a:cubicBezTo>
                        <a:pt x="1817" y="3123"/>
                        <a:pt x="-1886" y="7567"/>
                        <a:pt x="1077" y="12752"/>
                      </a:cubicBezTo>
                      <a:cubicBezTo>
                        <a:pt x="10706" y="29048"/>
                        <a:pt x="21076" y="17937"/>
                        <a:pt x="31446" y="134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1" name="Google Shape;1951;p45"/>
                <p:cNvSpPr/>
                <p:nvPr/>
              </p:nvSpPr>
              <p:spPr>
                <a:xfrm>
                  <a:off x="163930" y="2480057"/>
                  <a:ext cx="3245201" cy="189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201" h="1895746" extrusionOk="0">
                      <a:moveTo>
                        <a:pt x="3220350" y="1777791"/>
                      </a:moveTo>
                      <a:cubicBezTo>
                        <a:pt x="3032211" y="1778531"/>
                        <a:pt x="2844812" y="1777791"/>
                        <a:pt x="2656673" y="1778531"/>
                      </a:cubicBezTo>
                      <a:cubicBezTo>
                        <a:pt x="2646303" y="1778531"/>
                        <a:pt x="2635193" y="1776309"/>
                        <a:pt x="2626305" y="1787420"/>
                      </a:cubicBezTo>
                      <a:cubicBezTo>
                        <a:pt x="2617416" y="1798530"/>
                        <a:pt x="2598898" y="1795567"/>
                        <a:pt x="2591491" y="1790383"/>
                      </a:cubicBezTo>
                      <a:cubicBezTo>
                        <a:pt x="2553715" y="1761495"/>
                        <a:pt x="2511495" y="1799271"/>
                        <a:pt x="2472238" y="1779272"/>
                      </a:cubicBezTo>
                      <a:cubicBezTo>
                        <a:pt x="2488533" y="1795567"/>
                        <a:pt x="2468534" y="1811122"/>
                        <a:pt x="2474460" y="1825936"/>
                      </a:cubicBezTo>
                      <a:cubicBezTo>
                        <a:pt x="2458905" y="1823714"/>
                        <a:pt x="2450757" y="1808160"/>
                        <a:pt x="2451498" y="1798530"/>
                      </a:cubicBezTo>
                      <a:cubicBezTo>
                        <a:pt x="2454461" y="1774828"/>
                        <a:pt x="2440388" y="1779272"/>
                        <a:pt x="2427055" y="1779272"/>
                      </a:cubicBezTo>
                      <a:cubicBezTo>
                        <a:pt x="2378168" y="1779272"/>
                        <a:pt x="2330023" y="1780753"/>
                        <a:pt x="2281136" y="1778531"/>
                      </a:cubicBezTo>
                      <a:cubicBezTo>
                        <a:pt x="2256693" y="1777791"/>
                        <a:pt x="2239657" y="1780753"/>
                        <a:pt x="2242619" y="1809641"/>
                      </a:cubicBezTo>
                      <a:cubicBezTo>
                        <a:pt x="2220398" y="1811122"/>
                        <a:pt x="2227065" y="1787420"/>
                        <a:pt x="2218917" y="1782235"/>
                      </a:cubicBezTo>
                      <a:cubicBezTo>
                        <a:pt x="2201881" y="1782976"/>
                        <a:pt x="2207066" y="1800753"/>
                        <a:pt x="2195955" y="1802234"/>
                      </a:cubicBezTo>
                      <a:cubicBezTo>
                        <a:pt x="2182622" y="1798530"/>
                        <a:pt x="2208547" y="1779272"/>
                        <a:pt x="2184104" y="1779272"/>
                      </a:cubicBezTo>
                      <a:cubicBezTo>
                        <a:pt x="2088553" y="1780013"/>
                        <a:pt x="1993742" y="1779272"/>
                        <a:pt x="1898192" y="1778531"/>
                      </a:cubicBezTo>
                      <a:cubicBezTo>
                        <a:pt x="1883378" y="1778531"/>
                        <a:pt x="1873008" y="1780013"/>
                        <a:pt x="1865601" y="1795567"/>
                      </a:cubicBezTo>
                      <a:cubicBezTo>
                        <a:pt x="1860416" y="1805938"/>
                        <a:pt x="1839676" y="1810382"/>
                        <a:pt x="1840417" y="1800012"/>
                      </a:cubicBezTo>
                      <a:cubicBezTo>
                        <a:pt x="1841157" y="1770384"/>
                        <a:pt x="1819677" y="1779272"/>
                        <a:pt x="1807826" y="1778531"/>
                      </a:cubicBezTo>
                      <a:cubicBezTo>
                        <a:pt x="1550801" y="1777791"/>
                        <a:pt x="1293036" y="1777791"/>
                        <a:pt x="1036011" y="1777791"/>
                      </a:cubicBezTo>
                      <a:cubicBezTo>
                        <a:pt x="1020456" y="1777791"/>
                        <a:pt x="1001939" y="1780753"/>
                        <a:pt x="998235" y="1794827"/>
                      </a:cubicBezTo>
                      <a:cubicBezTo>
                        <a:pt x="990088" y="1822974"/>
                        <a:pt x="967126" y="1824455"/>
                        <a:pt x="946386" y="1830381"/>
                      </a:cubicBezTo>
                      <a:cubicBezTo>
                        <a:pt x="936757" y="1833343"/>
                        <a:pt x="927128" y="1835566"/>
                        <a:pt x="932313" y="1847417"/>
                      </a:cubicBezTo>
                      <a:cubicBezTo>
                        <a:pt x="936757" y="1857046"/>
                        <a:pt x="940460" y="1862231"/>
                        <a:pt x="926387" y="1865194"/>
                      </a:cubicBezTo>
                      <a:cubicBezTo>
                        <a:pt x="915276" y="1867416"/>
                        <a:pt x="909351" y="1865194"/>
                        <a:pt x="907129" y="1854083"/>
                      </a:cubicBezTo>
                      <a:cubicBezTo>
                        <a:pt x="902684" y="1833343"/>
                        <a:pt x="881945" y="1820752"/>
                        <a:pt x="881204" y="1797049"/>
                      </a:cubicBezTo>
                      <a:cubicBezTo>
                        <a:pt x="880463" y="1780013"/>
                        <a:pt x="861946" y="1775569"/>
                        <a:pt x="850094" y="1780013"/>
                      </a:cubicBezTo>
                      <a:cubicBezTo>
                        <a:pt x="829355" y="1788160"/>
                        <a:pt x="812319" y="1826677"/>
                        <a:pt x="790838" y="1780753"/>
                      </a:cubicBezTo>
                      <a:cubicBezTo>
                        <a:pt x="781950" y="1790383"/>
                        <a:pt x="794542" y="1800012"/>
                        <a:pt x="784912" y="1808900"/>
                      </a:cubicBezTo>
                      <a:cubicBezTo>
                        <a:pt x="759728" y="1791864"/>
                        <a:pt x="736767" y="1776309"/>
                        <a:pt x="701213" y="1777050"/>
                      </a:cubicBezTo>
                      <a:cubicBezTo>
                        <a:pt x="558997" y="1780753"/>
                        <a:pt x="416041" y="1779272"/>
                        <a:pt x="273826" y="1779272"/>
                      </a:cubicBezTo>
                      <a:cubicBezTo>
                        <a:pt x="177534" y="1779272"/>
                        <a:pt x="118278" y="1720016"/>
                        <a:pt x="117537" y="1625205"/>
                      </a:cubicBezTo>
                      <a:cubicBezTo>
                        <a:pt x="117537" y="1382995"/>
                        <a:pt x="117537" y="1140784"/>
                        <a:pt x="117537" y="898574"/>
                      </a:cubicBezTo>
                      <a:cubicBezTo>
                        <a:pt x="117537" y="684510"/>
                        <a:pt x="121241" y="469706"/>
                        <a:pt x="116056" y="255642"/>
                      </a:cubicBezTo>
                      <a:cubicBezTo>
                        <a:pt x="113834" y="178609"/>
                        <a:pt x="201978" y="110464"/>
                        <a:pt x="273826" y="104538"/>
                      </a:cubicBezTo>
                      <a:cubicBezTo>
                        <a:pt x="277530" y="115649"/>
                        <a:pt x="287159" y="114908"/>
                        <a:pt x="296047" y="114908"/>
                      </a:cubicBezTo>
                      <a:cubicBezTo>
                        <a:pt x="550109" y="114908"/>
                        <a:pt x="803430" y="114168"/>
                        <a:pt x="1057492" y="114168"/>
                      </a:cubicBezTo>
                      <a:cubicBezTo>
                        <a:pt x="1064158" y="114168"/>
                        <a:pt x="1071565" y="116390"/>
                        <a:pt x="1068602" y="104538"/>
                      </a:cubicBezTo>
                      <a:lnTo>
                        <a:pt x="1068602" y="104538"/>
                      </a:lnTo>
                      <a:cubicBezTo>
                        <a:pt x="1083416" y="95650"/>
                        <a:pt x="1084898" y="117130"/>
                        <a:pt x="1100453" y="116390"/>
                      </a:cubicBezTo>
                      <a:cubicBezTo>
                        <a:pt x="1168597" y="113427"/>
                        <a:pt x="1236742" y="114908"/>
                        <a:pt x="1310813" y="114908"/>
                      </a:cubicBezTo>
                      <a:cubicBezTo>
                        <a:pt x="1290814" y="93428"/>
                        <a:pt x="1309331" y="65281"/>
                        <a:pt x="1285629" y="46763"/>
                      </a:cubicBezTo>
                      <a:cubicBezTo>
                        <a:pt x="1273778" y="37875"/>
                        <a:pt x="1256001" y="30468"/>
                        <a:pt x="1256741" y="10469"/>
                      </a:cubicBezTo>
                      <a:cubicBezTo>
                        <a:pt x="1256741" y="10469"/>
                        <a:pt x="1256741" y="10469"/>
                        <a:pt x="1256741" y="10469"/>
                      </a:cubicBezTo>
                      <a:cubicBezTo>
                        <a:pt x="1256741" y="10469"/>
                        <a:pt x="1256741" y="10469"/>
                        <a:pt x="1256741" y="10469"/>
                      </a:cubicBezTo>
                      <a:cubicBezTo>
                        <a:pt x="1262667" y="3803"/>
                        <a:pt x="1272296" y="20098"/>
                        <a:pt x="1278222" y="7506"/>
                      </a:cubicBezTo>
                      <a:cubicBezTo>
                        <a:pt x="1265630" y="840"/>
                        <a:pt x="1252297" y="840"/>
                        <a:pt x="1238964" y="840"/>
                      </a:cubicBezTo>
                      <a:cubicBezTo>
                        <a:pt x="1056751" y="840"/>
                        <a:pt x="874538" y="840"/>
                        <a:pt x="692324" y="840"/>
                      </a:cubicBezTo>
                      <a:cubicBezTo>
                        <a:pt x="681214" y="840"/>
                        <a:pt x="670103" y="-2864"/>
                        <a:pt x="659733" y="5284"/>
                      </a:cubicBezTo>
                      <a:cubicBezTo>
                        <a:pt x="659733" y="5284"/>
                        <a:pt x="659733" y="5284"/>
                        <a:pt x="659733" y="5284"/>
                      </a:cubicBezTo>
                      <a:cubicBezTo>
                        <a:pt x="659733" y="5284"/>
                        <a:pt x="659733" y="5284"/>
                        <a:pt x="659733" y="5284"/>
                      </a:cubicBezTo>
                      <a:cubicBezTo>
                        <a:pt x="644919" y="21580"/>
                        <a:pt x="636771" y="51208"/>
                        <a:pt x="604180" y="31209"/>
                      </a:cubicBezTo>
                      <a:cubicBezTo>
                        <a:pt x="603440" y="31209"/>
                        <a:pt x="601218" y="33431"/>
                        <a:pt x="599736" y="34172"/>
                      </a:cubicBezTo>
                      <a:cubicBezTo>
                        <a:pt x="595292" y="39356"/>
                        <a:pt x="584181" y="41579"/>
                        <a:pt x="578256" y="37134"/>
                      </a:cubicBezTo>
                      <a:cubicBezTo>
                        <a:pt x="573071" y="30468"/>
                        <a:pt x="568627" y="22320"/>
                        <a:pt x="558257" y="23061"/>
                      </a:cubicBezTo>
                      <a:cubicBezTo>
                        <a:pt x="538258" y="23802"/>
                        <a:pt x="521962" y="34172"/>
                        <a:pt x="505667" y="43801"/>
                      </a:cubicBezTo>
                      <a:cubicBezTo>
                        <a:pt x="491593" y="51948"/>
                        <a:pt x="476779" y="57133"/>
                        <a:pt x="460484" y="54911"/>
                      </a:cubicBezTo>
                      <a:cubicBezTo>
                        <a:pt x="454558" y="54171"/>
                        <a:pt x="448632" y="52689"/>
                        <a:pt x="448632" y="45282"/>
                      </a:cubicBezTo>
                      <a:cubicBezTo>
                        <a:pt x="448632" y="38616"/>
                        <a:pt x="454558" y="36394"/>
                        <a:pt x="459743" y="34912"/>
                      </a:cubicBezTo>
                      <a:cubicBezTo>
                        <a:pt x="471594" y="31949"/>
                        <a:pt x="481223" y="39356"/>
                        <a:pt x="492334" y="40838"/>
                      </a:cubicBezTo>
                      <a:cubicBezTo>
                        <a:pt x="506407" y="43060"/>
                        <a:pt x="516777" y="37875"/>
                        <a:pt x="523444" y="26024"/>
                      </a:cubicBezTo>
                      <a:cubicBezTo>
                        <a:pt x="528629" y="17135"/>
                        <a:pt x="527888" y="8247"/>
                        <a:pt x="515296" y="6025"/>
                      </a:cubicBezTo>
                      <a:cubicBezTo>
                        <a:pt x="484927" y="6025"/>
                        <a:pt x="454558" y="5284"/>
                        <a:pt x="424189" y="6025"/>
                      </a:cubicBezTo>
                      <a:cubicBezTo>
                        <a:pt x="352341" y="7506"/>
                        <a:pt x="279752" y="2321"/>
                        <a:pt x="207903" y="8988"/>
                      </a:cubicBezTo>
                      <a:cubicBezTo>
                        <a:pt x="158276" y="9728"/>
                        <a:pt x="124944" y="44541"/>
                        <a:pt x="84206" y="65281"/>
                      </a:cubicBezTo>
                      <a:cubicBezTo>
                        <a:pt x="98279" y="84539"/>
                        <a:pt x="86428" y="96391"/>
                        <a:pt x="71614" y="108983"/>
                      </a:cubicBezTo>
                      <a:cubicBezTo>
                        <a:pt x="63466" y="96391"/>
                        <a:pt x="79761" y="88243"/>
                        <a:pt x="75317" y="77873"/>
                      </a:cubicBezTo>
                      <a:cubicBezTo>
                        <a:pt x="75317" y="77873"/>
                        <a:pt x="75317" y="77873"/>
                        <a:pt x="75317" y="77873"/>
                      </a:cubicBezTo>
                      <a:cubicBezTo>
                        <a:pt x="75317" y="77873"/>
                        <a:pt x="75317" y="77873"/>
                        <a:pt x="75317" y="77873"/>
                      </a:cubicBezTo>
                      <a:cubicBezTo>
                        <a:pt x="46430" y="106761"/>
                        <a:pt x="16802" y="134907"/>
                        <a:pt x="14579" y="180090"/>
                      </a:cubicBezTo>
                      <a:cubicBezTo>
                        <a:pt x="18283" y="182312"/>
                        <a:pt x="21986" y="184535"/>
                        <a:pt x="25690" y="187497"/>
                      </a:cubicBezTo>
                      <a:cubicBezTo>
                        <a:pt x="36060" y="194904"/>
                        <a:pt x="50874" y="210459"/>
                        <a:pt x="41986" y="215644"/>
                      </a:cubicBezTo>
                      <a:cubicBezTo>
                        <a:pt x="30134" y="222310"/>
                        <a:pt x="24209" y="248976"/>
                        <a:pt x="1987" y="234903"/>
                      </a:cubicBezTo>
                      <a:cubicBezTo>
                        <a:pt x="3469" y="286752"/>
                        <a:pt x="-6160" y="338601"/>
                        <a:pt x="7172" y="389710"/>
                      </a:cubicBezTo>
                      <a:cubicBezTo>
                        <a:pt x="1987" y="400820"/>
                        <a:pt x="4210" y="411931"/>
                        <a:pt x="4210" y="423042"/>
                      </a:cubicBezTo>
                      <a:cubicBezTo>
                        <a:pt x="4210" y="837836"/>
                        <a:pt x="4210" y="1253372"/>
                        <a:pt x="4210" y="1668166"/>
                      </a:cubicBezTo>
                      <a:cubicBezTo>
                        <a:pt x="4210" y="1678536"/>
                        <a:pt x="3469" y="1688165"/>
                        <a:pt x="5691" y="1698535"/>
                      </a:cubicBezTo>
                      <a:cubicBezTo>
                        <a:pt x="29394" y="1807419"/>
                        <a:pt x="139018" y="1891859"/>
                        <a:pt x="259753" y="1892600"/>
                      </a:cubicBezTo>
                      <a:cubicBezTo>
                        <a:pt x="488630" y="1893341"/>
                        <a:pt x="717508" y="1893341"/>
                        <a:pt x="946386" y="1891859"/>
                      </a:cubicBezTo>
                      <a:cubicBezTo>
                        <a:pt x="961941" y="1891859"/>
                        <a:pt x="987866" y="1906673"/>
                        <a:pt x="991569" y="1871860"/>
                      </a:cubicBezTo>
                      <a:cubicBezTo>
                        <a:pt x="992310" y="1863712"/>
                        <a:pt x="1004902" y="1870379"/>
                        <a:pt x="1011568" y="1873341"/>
                      </a:cubicBezTo>
                      <a:cubicBezTo>
                        <a:pt x="1029345" y="1880749"/>
                        <a:pt x="1044900" y="1892600"/>
                        <a:pt x="1065640" y="1892600"/>
                      </a:cubicBezTo>
                      <a:cubicBezTo>
                        <a:pt x="1143414" y="1892600"/>
                        <a:pt x="1221188" y="1891119"/>
                        <a:pt x="1298962" y="1893341"/>
                      </a:cubicBezTo>
                      <a:cubicBezTo>
                        <a:pt x="1315998" y="1894081"/>
                        <a:pt x="1326368" y="1873341"/>
                        <a:pt x="1345626" y="1885193"/>
                      </a:cubicBezTo>
                      <a:cubicBezTo>
                        <a:pt x="1361181" y="1894822"/>
                        <a:pt x="1380439" y="1892600"/>
                        <a:pt x="1398216" y="1892600"/>
                      </a:cubicBezTo>
                      <a:cubicBezTo>
                        <a:pt x="1527839" y="1892600"/>
                        <a:pt x="1657463" y="1896303"/>
                        <a:pt x="1787086" y="1891859"/>
                      </a:cubicBezTo>
                      <a:cubicBezTo>
                        <a:pt x="1915228" y="1887415"/>
                        <a:pt x="2044851" y="1910377"/>
                        <a:pt x="2172252" y="1878527"/>
                      </a:cubicBezTo>
                      <a:cubicBezTo>
                        <a:pt x="2198918" y="1871860"/>
                        <a:pt x="2229287" y="1873341"/>
                        <a:pt x="2257433" y="1866675"/>
                      </a:cubicBezTo>
                      <a:cubicBezTo>
                        <a:pt x="2262618" y="1865194"/>
                        <a:pt x="2272988" y="1861490"/>
                        <a:pt x="2268544" y="1874082"/>
                      </a:cubicBezTo>
                      <a:cubicBezTo>
                        <a:pt x="2258915" y="1902229"/>
                        <a:pt x="2281136" y="1891859"/>
                        <a:pt x="2290765" y="1891859"/>
                      </a:cubicBezTo>
                      <a:cubicBezTo>
                        <a:pt x="2358169" y="1892600"/>
                        <a:pt x="2426314" y="1891859"/>
                        <a:pt x="2493718" y="1892600"/>
                      </a:cubicBezTo>
                      <a:cubicBezTo>
                        <a:pt x="2526309" y="1892600"/>
                        <a:pt x="2558160" y="1893341"/>
                        <a:pt x="2587047" y="1873341"/>
                      </a:cubicBezTo>
                      <a:cubicBezTo>
                        <a:pt x="2595936" y="1867416"/>
                        <a:pt x="2618898" y="1842973"/>
                        <a:pt x="2624082" y="1880749"/>
                      </a:cubicBezTo>
                      <a:cubicBezTo>
                        <a:pt x="2624082" y="1882971"/>
                        <a:pt x="2629267" y="1885193"/>
                        <a:pt x="2632230" y="1885934"/>
                      </a:cubicBezTo>
                      <a:cubicBezTo>
                        <a:pt x="2638156" y="1886674"/>
                        <a:pt x="2640378" y="1882230"/>
                        <a:pt x="2639637" y="1877045"/>
                      </a:cubicBezTo>
                      <a:cubicBezTo>
                        <a:pt x="2638156" y="1868157"/>
                        <a:pt x="2646303" y="1858527"/>
                        <a:pt x="2645563" y="1853343"/>
                      </a:cubicBezTo>
                      <a:cubicBezTo>
                        <a:pt x="2639637" y="1822233"/>
                        <a:pt x="2655192" y="1834084"/>
                        <a:pt x="2669265" y="1839269"/>
                      </a:cubicBezTo>
                      <a:cubicBezTo>
                        <a:pt x="2675191" y="1841491"/>
                        <a:pt x="2671487" y="1855565"/>
                        <a:pt x="2681857" y="1850380"/>
                      </a:cubicBezTo>
                      <a:cubicBezTo>
                        <a:pt x="2690005" y="1846676"/>
                        <a:pt x="2692227" y="1839269"/>
                        <a:pt x="2686301" y="1830381"/>
                      </a:cubicBezTo>
                      <a:cubicBezTo>
                        <a:pt x="2682598" y="1824455"/>
                        <a:pt x="2684820" y="1818529"/>
                        <a:pt x="2691486" y="1818529"/>
                      </a:cubicBezTo>
                      <a:cubicBezTo>
                        <a:pt x="2704819" y="1819270"/>
                        <a:pt x="2695190" y="1827418"/>
                        <a:pt x="2695190" y="1832603"/>
                      </a:cubicBezTo>
                      <a:cubicBezTo>
                        <a:pt x="2692968" y="1873341"/>
                        <a:pt x="2710745" y="1893341"/>
                        <a:pt x="2750743" y="1892600"/>
                      </a:cubicBezTo>
                      <a:cubicBezTo>
                        <a:pt x="2886292" y="1892600"/>
                        <a:pt x="3021841" y="1892600"/>
                        <a:pt x="3156649" y="1892600"/>
                      </a:cubicBezTo>
                      <a:cubicBezTo>
                        <a:pt x="3246274" y="1892600"/>
                        <a:pt x="3245534" y="1892600"/>
                        <a:pt x="3244793" y="1803715"/>
                      </a:cubicBezTo>
                      <a:cubicBezTo>
                        <a:pt x="3247015" y="1781494"/>
                        <a:pt x="3240349" y="1777791"/>
                        <a:pt x="3220350" y="1777791"/>
                      </a:cubicBezTo>
                      <a:close/>
                      <a:moveTo>
                        <a:pt x="1187856" y="17135"/>
                      </a:moveTo>
                      <a:cubicBezTo>
                        <a:pt x="1197485" y="23802"/>
                        <a:pt x="1204151" y="17135"/>
                        <a:pt x="1210818" y="11210"/>
                      </a:cubicBezTo>
                      <a:cubicBezTo>
                        <a:pt x="1218225" y="28246"/>
                        <a:pt x="1224891" y="46763"/>
                        <a:pt x="1249334" y="44541"/>
                      </a:cubicBezTo>
                      <a:cubicBezTo>
                        <a:pt x="1240446" y="74910"/>
                        <a:pt x="1217484" y="64540"/>
                        <a:pt x="1201929" y="62318"/>
                      </a:cubicBezTo>
                      <a:cubicBezTo>
                        <a:pt x="1186374" y="60096"/>
                        <a:pt x="1182671" y="41579"/>
                        <a:pt x="1174523" y="29727"/>
                      </a:cubicBezTo>
                      <a:cubicBezTo>
                        <a:pt x="1170820" y="23802"/>
                        <a:pt x="1184893" y="23802"/>
                        <a:pt x="1187856" y="17135"/>
                      </a:cubicBezTo>
                      <a:close/>
                      <a:moveTo>
                        <a:pt x="213088" y="73429"/>
                      </a:moveTo>
                      <a:cubicBezTo>
                        <a:pt x="223458" y="60837"/>
                        <a:pt x="210126" y="36394"/>
                        <a:pt x="230865" y="33431"/>
                      </a:cubicBezTo>
                      <a:cubicBezTo>
                        <a:pt x="244198" y="31949"/>
                        <a:pt x="254568" y="46023"/>
                        <a:pt x="256790" y="60096"/>
                      </a:cubicBezTo>
                      <a:cubicBezTo>
                        <a:pt x="259753" y="79355"/>
                        <a:pt x="237532" y="78614"/>
                        <a:pt x="232347" y="90465"/>
                      </a:cubicBezTo>
                      <a:cubicBezTo>
                        <a:pt x="218273" y="88984"/>
                        <a:pt x="210126" y="76392"/>
                        <a:pt x="213088" y="73429"/>
                      </a:cubicBezTo>
                      <a:close/>
                      <a:moveTo>
                        <a:pt x="23468" y="1594837"/>
                      </a:moveTo>
                      <a:cubicBezTo>
                        <a:pt x="23468" y="1574838"/>
                        <a:pt x="12357" y="1553357"/>
                        <a:pt x="27171" y="1542247"/>
                      </a:cubicBezTo>
                      <a:cubicBezTo>
                        <a:pt x="37541" y="1534840"/>
                        <a:pt x="44208" y="1557061"/>
                        <a:pt x="47911" y="1565949"/>
                      </a:cubicBezTo>
                      <a:cubicBezTo>
                        <a:pt x="57540" y="1586689"/>
                        <a:pt x="35319" y="1585207"/>
                        <a:pt x="23468" y="1594837"/>
                      </a:cubicBezTo>
                      <a:close/>
                      <a:moveTo>
                        <a:pt x="2481867" y="1828899"/>
                      </a:moveTo>
                      <a:cubicBezTo>
                        <a:pt x="2491496" y="1828159"/>
                        <a:pt x="2501866" y="1815567"/>
                        <a:pt x="2513717" y="1826677"/>
                      </a:cubicBezTo>
                      <a:cubicBezTo>
                        <a:pt x="2501866" y="1832603"/>
                        <a:pt x="2491496" y="1832603"/>
                        <a:pt x="2481867" y="1828899"/>
                      </a:cubicBezTo>
                      <a:close/>
                      <a:moveTo>
                        <a:pt x="2943326" y="1852602"/>
                      </a:moveTo>
                      <a:cubicBezTo>
                        <a:pt x="2937401" y="1854083"/>
                        <a:pt x="2932216" y="1860750"/>
                        <a:pt x="2923327" y="1857787"/>
                      </a:cubicBezTo>
                      <a:cubicBezTo>
                        <a:pt x="2921846" y="1848158"/>
                        <a:pt x="2921105" y="1837047"/>
                        <a:pt x="2919623" y="1826677"/>
                      </a:cubicBezTo>
                      <a:cubicBezTo>
                        <a:pt x="2918883" y="1816307"/>
                        <a:pt x="2903328" y="1801493"/>
                        <a:pt x="2921846" y="1795567"/>
                      </a:cubicBezTo>
                      <a:cubicBezTo>
                        <a:pt x="2935178" y="1791123"/>
                        <a:pt x="2949992" y="1802234"/>
                        <a:pt x="2958881" y="1812604"/>
                      </a:cubicBezTo>
                      <a:cubicBezTo>
                        <a:pt x="2977399" y="1834825"/>
                        <a:pt x="2972214" y="1844454"/>
                        <a:pt x="2943326" y="185260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52" name="Google Shape;1952;p45"/>
              <p:cNvGrpSpPr/>
              <p:nvPr/>
            </p:nvGrpSpPr>
            <p:grpSpPr>
              <a:xfrm>
                <a:off x="996210" y="2831708"/>
                <a:ext cx="4225872" cy="1205694"/>
                <a:chOff x="996210" y="2831708"/>
                <a:chExt cx="4225872" cy="1205694"/>
              </a:xfrm>
            </p:grpSpPr>
            <p:sp>
              <p:nvSpPr>
                <p:cNvPr id="1953" name="Google Shape;1953;p45"/>
                <p:cNvSpPr/>
                <p:nvPr/>
              </p:nvSpPr>
              <p:spPr>
                <a:xfrm>
                  <a:off x="2122745" y="2831708"/>
                  <a:ext cx="1067610" cy="1205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610" h="1205694" extrusionOk="0">
                      <a:moveTo>
                        <a:pt x="1063767" y="362488"/>
                      </a:moveTo>
                      <a:cubicBezTo>
                        <a:pt x="1063767" y="335082"/>
                        <a:pt x="1063026" y="306194"/>
                        <a:pt x="1057841" y="278788"/>
                      </a:cubicBezTo>
                      <a:cubicBezTo>
                        <a:pt x="1051175" y="181756"/>
                        <a:pt x="993400" y="121018"/>
                        <a:pt x="911922" y="79539"/>
                      </a:cubicBezTo>
                      <a:cubicBezTo>
                        <a:pt x="815631" y="29911"/>
                        <a:pt x="710450" y="12875"/>
                        <a:pt x="603789" y="3246"/>
                      </a:cubicBezTo>
                      <a:cubicBezTo>
                        <a:pt x="547495" y="-458"/>
                        <a:pt x="490461" y="-1939"/>
                        <a:pt x="434168" y="3987"/>
                      </a:cubicBezTo>
                      <a:cubicBezTo>
                        <a:pt x="357134" y="12875"/>
                        <a:pt x="280101" y="23986"/>
                        <a:pt x="206771" y="52132"/>
                      </a:cubicBezTo>
                      <a:cubicBezTo>
                        <a:pt x="115665" y="87686"/>
                        <a:pt x="40853" y="138795"/>
                        <a:pt x="17151" y="241753"/>
                      </a:cubicBezTo>
                      <a:cubicBezTo>
                        <a:pt x="9003" y="278047"/>
                        <a:pt x="1596" y="315083"/>
                        <a:pt x="855" y="352118"/>
                      </a:cubicBezTo>
                      <a:cubicBezTo>
                        <a:pt x="115" y="524702"/>
                        <a:pt x="-626" y="697286"/>
                        <a:pt x="855" y="870611"/>
                      </a:cubicBezTo>
                      <a:cubicBezTo>
                        <a:pt x="1596" y="964681"/>
                        <a:pt x="40853" y="1039492"/>
                        <a:pt x="116405" y="1096526"/>
                      </a:cubicBezTo>
                      <a:cubicBezTo>
                        <a:pt x="166032" y="1133561"/>
                        <a:pt x="222326" y="1155042"/>
                        <a:pt x="282323" y="1169115"/>
                      </a:cubicBezTo>
                      <a:cubicBezTo>
                        <a:pt x="371948" y="1190596"/>
                        <a:pt x="463796" y="1190596"/>
                        <a:pt x="554162" y="1196521"/>
                      </a:cubicBezTo>
                      <a:cubicBezTo>
                        <a:pt x="567495" y="1208373"/>
                        <a:pt x="583790" y="1206151"/>
                        <a:pt x="599345" y="1203928"/>
                      </a:cubicBezTo>
                      <a:cubicBezTo>
                        <a:pt x="621566" y="1200225"/>
                        <a:pt x="643787" y="1200225"/>
                        <a:pt x="666008" y="1198744"/>
                      </a:cubicBezTo>
                      <a:cubicBezTo>
                        <a:pt x="770448" y="1190596"/>
                        <a:pt x="871183" y="1169115"/>
                        <a:pt x="956364" y="1103933"/>
                      </a:cubicBezTo>
                      <a:cubicBezTo>
                        <a:pt x="998585" y="1071342"/>
                        <a:pt x="1042286" y="1038011"/>
                        <a:pt x="1051915" y="978754"/>
                      </a:cubicBezTo>
                      <a:cubicBezTo>
                        <a:pt x="1049693" y="955052"/>
                        <a:pt x="1055619" y="932830"/>
                        <a:pt x="1064507" y="911350"/>
                      </a:cubicBezTo>
                      <a:cubicBezTo>
                        <a:pt x="1068952" y="862463"/>
                        <a:pt x="1062285" y="813577"/>
                        <a:pt x="1064507" y="763950"/>
                      </a:cubicBezTo>
                      <a:cubicBezTo>
                        <a:pt x="1071174" y="629882"/>
                        <a:pt x="1065248" y="495815"/>
                        <a:pt x="1063767" y="362488"/>
                      </a:cubicBezTo>
                      <a:close/>
                      <a:moveTo>
                        <a:pt x="57149" y="302491"/>
                      </a:moveTo>
                      <a:cubicBezTo>
                        <a:pt x="34928" y="303231"/>
                        <a:pt x="34928" y="282492"/>
                        <a:pt x="29743" y="269900"/>
                      </a:cubicBezTo>
                      <a:cubicBezTo>
                        <a:pt x="26039" y="260270"/>
                        <a:pt x="35668" y="248419"/>
                        <a:pt x="46038" y="249901"/>
                      </a:cubicBezTo>
                      <a:cubicBezTo>
                        <a:pt x="63815" y="252863"/>
                        <a:pt x="67519" y="270640"/>
                        <a:pt x="72704" y="283232"/>
                      </a:cubicBezTo>
                      <a:cubicBezTo>
                        <a:pt x="72704" y="295084"/>
                        <a:pt x="69000" y="302491"/>
                        <a:pt x="57149" y="302491"/>
                      </a:cubicBezTo>
                      <a:close/>
                      <a:moveTo>
                        <a:pt x="965253" y="131388"/>
                      </a:moveTo>
                      <a:cubicBezTo>
                        <a:pt x="986733" y="146202"/>
                        <a:pt x="1003029" y="163979"/>
                        <a:pt x="1015621" y="188422"/>
                      </a:cubicBezTo>
                      <a:cubicBezTo>
                        <a:pt x="942291" y="183237"/>
                        <a:pt x="942291" y="183237"/>
                        <a:pt x="965253" y="131388"/>
                      </a:cubicBezTo>
                      <a:close/>
                      <a:moveTo>
                        <a:pt x="905256" y="284714"/>
                      </a:moveTo>
                      <a:cubicBezTo>
                        <a:pt x="934884" y="303972"/>
                        <a:pt x="915626" y="272122"/>
                        <a:pt x="923773" y="267678"/>
                      </a:cubicBezTo>
                      <a:cubicBezTo>
                        <a:pt x="921551" y="262493"/>
                        <a:pt x="919329" y="257308"/>
                        <a:pt x="918589" y="252123"/>
                      </a:cubicBezTo>
                      <a:cubicBezTo>
                        <a:pt x="915626" y="241012"/>
                        <a:pt x="924514" y="235827"/>
                        <a:pt x="931921" y="231383"/>
                      </a:cubicBezTo>
                      <a:cubicBezTo>
                        <a:pt x="942291" y="225457"/>
                        <a:pt x="940069" y="238790"/>
                        <a:pt x="944513" y="241753"/>
                      </a:cubicBezTo>
                      <a:cubicBezTo>
                        <a:pt x="961549" y="253604"/>
                        <a:pt x="963031" y="290639"/>
                        <a:pt x="999325" y="272863"/>
                      </a:cubicBezTo>
                      <a:cubicBezTo>
                        <a:pt x="1009695" y="268418"/>
                        <a:pt x="1013399" y="286936"/>
                        <a:pt x="1016361" y="297306"/>
                      </a:cubicBezTo>
                      <a:cubicBezTo>
                        <a:pt x="1020065" y="310638"/>
                        <a:pt x="1011917" y="318786"/>
                        <a:pt x="1001547" y="323971"/>
                      </a:cubicBezTo>
                      <a:cubicBezTo>
                        <a:pt x="988955" y="329897"/>
                        <a:pt x="986733" y="318786"/>
                        <a:pt x="983030" y="311379"/>
                      </a:cubicBezTo>
                      <a:cubicBezTo>
                        <a:pt x="971919" y="289158"/>
                        <a:pt x="962290" y="300269"/>
                        <a:pt x="950439" y="311379"/>
                      </a:cubicBezTo>
                      <a:cubicBezTo>
                        <a:pt x="944513" y="317305"/>
                        <a:pt x="940069" y="331378"/>
                        <a:pt x="930440" y="324712"/>
                      </a:cubicBezTo>
                      <a:cubicBezTo>
                        <a:pt x="917848" y="316564"/>
                        <a:pt x="907478" y="303972"/>
                        <a:pt x="897849" y="292121"/>
                      </a:cubicBezTo>
                      <a:cubicBezTo>
                        <a:pt x="895627" y="289899"/>
                        <a:pt x="902293" y="282492"/>
                        <a:pt x="905256" y="284714"/>
                      </a:cubicBezTo>
                      <a:close/>
                      <a:moveTo>
                        <a:pt x="559347" y="15097"/>
                      </a:moveTo>
                      <a:cubicBezTo>
                        <a:pt x="577864" y="15097"/>
                        <a:pt x="580086" y="28430"/>
                        <a:pt x="574902" y="41022"/>
                      </a:cubicBezTo>
                      <a:cubicBezTo>
                        <a:pt x="565272" y="63243"/>
                        <a:pt x="553421" y="84723"/>
                        <a:pt x="548977" y="109908"/>
                      </a:cubicBezTo>
                      <a:cubicBezTo>
                        <a:pt x="546755" y="121759"/>
                        <a:pt x="537126" y="129906"/>
                        <a:pt x="520830" y="121759"/>
                      </a:cubicBezTo>
                      <a:cubicBezTo>
                        <a:pt x="500831" y="112130"/>
                        <a:pt x="468240" y="121759"/>
                        <a:pt x="463055" y="89908"/>
                      </a:cubicBezTo>
                      <a:cubicBezTo>
                        <a:pt x="459352" y="65465"/>
                        <a:pt x="449722" y="43985"/>
                        <a:pt x="440093" y="19541"/>
                      </a:cubicBezTo>
                      <a:cubicBezTo>
                        <a:pt x="480832" y="10653"/>
                        <a:pt x="520089" y="15097"/>
                        <a:pt x="559347" y="15097"/>
                      </a:cubicBezTo>
                      <a:close/>
                      <a:moveTo>
                        <a:pt x="352690" y="349155"/>
                      </a:moveTo>
                      <a:cubicBezTo>
                        <a:pt x="358616" y="349155"/>
                        <a:pt x="365282" y="350637"/>
                        <a:pt x="368985" y="348414"/>
                      </a:cubicBezTo>
                      <a:cubicBezTo>
                        <a:pt x="388244" y="338045"/>
                        <a:pt x="407502" y="336563"/>
                        <a:pt x="417872" y="358044"/>
                      </a:cubicBezTo>
                      <a:cubicBezTo>
                        <a:pt x="425279" y="374339"/>
                        <a:pt x="405280" y="382487"/>
                        <a:pt x="395651" y="391375"/>
                      </a:cubicBezTo>
                      <a:cubicBezTo>
                        <a:pt x="375652" y="409893"/>
                        <a:pt x="363801" y="392857"/>
                        <a:pt x="351949" y="378783"/>
                      </a:cubicBezTo>
                      <a:cubicBezTo>
                        <a:pt x="349727" y="376561"/>
                        <a:pt x="348246" y="373598"/>
                        <a:pt x="346024" y="370635"/>
                      </a:cubicBezTo>
                      <a:cubicBezTo>
                        <a:pt x="346024" y="370635"/>
                        <a:pt x="346024" y="370635"/>
                        <a:pt x="346024" y="370635"/>
                      </a:cubicBezTo>
                      <a:cubicBezTo>
                        <a:pt x="330469" y="376561"/>
                        <a:pt x="320099" y="361747"/>
                        <a:pt x="300100" y="360266"/>
                      </a:cubicBezTo>
                      <a:cubicBezTo>
                        <a:pt x="320099" y="346933"/>
                        <a:pt x="331950" y="324712"/>
                        <a:pt x="352690" y="349155"/>
                      </a:cubicBezTo>
                      <a:close/>
                      <a:moveTo>
                        <a:pt x="278620" y="400264"/>
                      </a:moveTo>
                      <a:cubicBezTo>
                        <a:pt x="286027" y="401745"/>
                        <a:pt x="293434" y="403967"/>
                        <a:pt x="296397" y="411374"/>
                      </a:cubicBezTo>
                      <a:cubicBezTo>
                        <a:pt x="295656" y="418781"/>
                        <a:pt x="292693" y="423966"/>
                        <a:pt x="286767" y="423966"/>
                      </a:cubicBezTo>
                      <a:cubicBezTo>
                        <a:pt x="277879" y="424707"/>
                        <a:pt x="271953" y="419522"/>
                        <a:pt x="271213" y="410633"/>
                      </a:cubicBezTo>
                      <a:cubicBezTo>
                        <a:pt x="269731" y="405449"/>
                        <a:pt x="270472" y="398042"/>
                        <a:pt x="278620" y="400264"/>
                      </a:cubicBezTo>
                      <a:close/>
                      <a:moveTo>
                        <a:pt x="158625" y="551367"/>
                      </a:moveTo>
                      <a:cubicBezTo>
                        <a:pt x="156403" y="540998"/>
                        <a:pt x="201586" y="501000"/>
                        <a:pt x="214919" y="501740"/>
                      </a:cubicBezTo>
                      <a:cubicBezTo>
                        <a:pt x="230474" y="503222"/>
                        <a:pt x="232696" y="516554"/>
                        <a:pt x="237140" y="529887"/>
                      </a:cubicBezTo>
                      <a:cubicBezTo>
                        <a:pt x="229733" y="551367"/>
                        <a:pt x="218623" y="570626"/>
                        <a:pt x="191216" y="572107"/>
                      </a:cubicBezTo>
                      <a:cubicBezTo>
                        <a:pt x="176402" y="572848"/>
                        <a:pt x="163070" y="567663"/>
                        <a:pt x="158625" y="551367"/>
                      </a:cubicBezTo>
                      <a:close/>
                      <a:moveTo>
                        <a:pt x="198623" y="922461"/>
                      </a:moveTo>
                      <a:cubicBezTo>
                        <a:pt x="209734" y="905424"/>
                        <a:pt x="220104" y="898017"/>
                        <a:pt x="237881" y="915794"/>
                      </a:cubicBezTo>
                      <a:cubicBezTo>
                        <a:pt x="222326" y="920979"/>
                        <a:pt x="212697" y="926164"/>
                        <a:pt x="198623" y="922461"/>
                      </a:cubicBezTo>
                      <a:close/>
                      <a:moveTo>
                        <a:pt x="208253" y="308416"/>
                      </a:moveTo>
                      <a:cubicBezTo>
                        <a:pt x="202327" y="302491"/>
                        <a:pt x="192698" y="296565"/>
                        <a:pt x="202327" y="286936"/>
                      </a:cubicBezTo>
                      <a:cubicBezTo>
                        <a:pt x="220845" y="269159"/>
                        <a:pt x="230474" y="289158"/>
                        <a:pt x="248251" y="296565"/>
                      </a:cubicBezTo>
                      <a:cubicBezTo>
                        <a:pt x="233437" y="305454"/>
                        <a:pt x="227511" y="327675"/>
                        <a:pt x="208253" y="308416"/>
                      </a:cubicBezTo>
                      <a:close/>
                      <a:moveTo>
                        <a:pt x="390466" y="832095"/>
                      </a:moveTo>
                      <a:cubicBezTo>
                        <a:pt x="360838" y="838761"/>
                        <a:pt x="341580" y="860241"/>
                        <a:pt x="320840" y="878018"/>
                      </a:cubicBezTo>
                      <a:cubicBezTo>
                        <a:pt x="306026" y="890610"/>
                        <a:pt x="308988" y="907646"/>
                        <a:pt x="331950" y="909128"/>
                      </a:cubicBezTo>
                      <a:cubicBezTo>
                        <a:pt x="346024" y="909869"/>
                        <a:pt x="346764" y="916535"/>
                        <a:pt x="346764" y="925423"/>
                      </a:cubicBezTo>
                      <a:cubicBezTo>
                        <a:pt x="346024" y="936534"/>
                        <a:pt x="339357" y="945422"/>
                        <a:pt x="329728" y="947644"/>
                      </a:cubicBezTo>
                      <a:cubicBezTo>
                        <a:pt x="293434" y="954311"/>
                        <a:pt x="263065" y="921720"/>
                        <a:pt x="268990" y="883203"/>
                      </a:cubicBezTo>
                      <a:cubicBezTo>
                        <a:pt x="271953" y="863945"/>
                        <a:pt x="278620" y="845427"/>
                        <a:pt x="283804" y="824688"/>
                      </a:cubicBezTo>
                      <a:cubicBezTo>
                        <a:pt x="296397" y="846168"/>
                        <a:pt x="296397" y="846168"/>
                        <a:pt x="308248" y="827650"/>
                      </a:cubicBezTo>
                      <a:cubicBezTo>
                        <a:pt x="308988" y="826169"/>
                        <a:pt x="310470" y="823206"/>
                        <a:pt x="311951" y="823206"/>
                      </a:cubicBezTo>
                      <a:cubicBezTo>
                        <a:pt x="348246" y="824688"/>
                        <a:pt x="349727" y="792837"/>
                        <a:pt x="359356" y="770616"/>
                      </a:cubicBezTo>
                      <a:cubicBezTo>
                        <a:pt x="369726" y="746914"/>
                        <a:pt x="389725" y="757283"/>
                        <a:pt x="406021" y="755802"/>
                      </a:cubicBezTo>
                      <a:cubicBezTo>
                        <a:pt x="419354" y="754321"/>
                        <a:pt x="428983" y="763950"/>
                        <a:pt x="434168" y="779505"/>
                      </a:cubicBezTo>
                      <a:cubicBezTo>
                        <a:pt x="440093" y="795800"/>
                        <a:pt x="420835" y="803207"/>
                        <a:pt x="426020" y="822465"/>
                      </a:cubicBezTo>
                      <a:cubicBezTo>
                        <a:pt x="429723" y="840983"/>
                        <a:pt x="402317" y="829132"/>
                        <a:pt x="390466" y="832095"/>
                      </a:cubicBezTo>
                      <a:close/>
                      <a:moveTo>
                        <a:pt x="432686" y="926905"/>
                      </a:moveTo>
                      <a:cubicBezTo>
                        <a:pt x="434908" y="923201"/>
                        <a:pt x="437130" y="918757"/>
                        <a:pt x="438612" y="915054"/>
                      </a:cubicBezTo>
                      <a:cubicBezTo>
                        <a:pt x="439352" y="920239"/>
                        <a:pt x="440093" y="925423"/>
                        <a:pt x="440834" y="930608"/>
                      </a:cubicBezTo>
                      <a:cubicBezTo>
                        <a:pt x="443056" y="944682"/>
                        <a:pt x="444537" y="958015"/>
                        <a:pt x="446759" y="972088"/>
                      </a:cubicBezTo>
                      <a:cubicBezTo>
                        <a:pt x="425279" y="963199"/>
                        <a:pt x="417872" y="949126"/>
                        <a:pt x="432686" y="926905"/>
                      </a:cubicBezTo>
                      <a:close/>
                      <a:moveTo>
                        <a:pt x="695636" y="962459"/>
                      </a:moveTo>
                      <a:cubicBezTo>
                        <a:pt x="692674" y="983198"/>
                        <a:pt x="694896" y="1011345"/>
                        <a:pt x="654157" y="1004679"/>
                      </a:cubicBezTo>
                      <a:cubicBezTo>
                        <a:pt x="663045" y="1015049"/>
                        <a:pt x="667490" y="1020974"/>
                        <a:pt x="671934" y="1026900"/>
                      </a:cubicBezTo>
                      <a:cubicBezTo>
                        <a:pt x="687489" y="1046899"/>
                        <a:pt x="678600" y="1082453"/>
                        <a:pt x="655638" y="1093563"/>
                      </a:cubicBezTo>
                      <a:cubicBezTo>
                        <a:pt x="643787" y="1099489"/>
                        <a:pt x="630454" y="1098008"/>
                        <a:pt x="627491" y="1086156"/>
                      </a:cubicBezTo>
                      <a:cubicBezTo>
                        <a:pt x="620084" y="1059491"/>
                        <a:pt x="599345" y="1043196"/>
                        <a:pt x="586753" y="1020234"/>
                      </a:cubicBezTo>
                      <a:cubicBezTo>
                        <a:pt x="589716" y="1016530"/>
                        <a:pt x="591938" y="1012086"/>
                        <a:pt x="594160" y="1008382"/>
                      </a:cubicBezTo>
                      <a:cubicBezTo>
                        <a:pt x="577124" y="1022456"/>
                        <a:pt x="551940" y="1026159"/>
                        <a:pt x="517867" y="1018011"/>
                      </a:cubicBezTo>
                      <a:cubicBezTo>
                        <a:pt x="507497" y="1015789"/>
                        <a:pt x="497128" y="1013567"/>
                        <a:pt x="487498" y="1012086"/>
                      </a:cubicBezTo>
                      <a:cubicBezTo>
                        <a:pt x="459352" y="998013"/>
                        <a:pt x="442315" y="969866"/>
                        <a:pt x="447500" y="938756"/>
                      </a:cubicBezTo>
                      <a:cubicBezTo>
                        <a:pt x="450463" y="921720"/>
                        <a:pt x="450463" y="905424"/>
                        <a:pt x="450463" y="888388"/>
                      </a:cubicBezTo>
                      <a:cubicBezTo>
                        <a:pt x="450463" y="686176"/>
                        <a:pt x="450463" y="483963"/>
                        <a:pt x="450463" y="281010"/>
                      </a:cubicBezTo>
                      <a:cubicBezTo>
                        <a:pt x="450463" y="265456"/>
                        <a:pt x="448241" y="249160"/>
                        <a:pt x="457129" y="235087"/>
                      </a:cubicBezTo>
                      <a:cubicBezTo>
                        <a:pt x="472684" y="182496"/>
                        <a:pt x="540088" y="158053"/>
                        <a:pt x="586753" y="189163"/>
                      </a:cubicBezTo>
                      <a:cubicBezTo>
                        <a:pt x="603789" y="200273"/>
                        <a:pt x="606752" y="218050"/>
                        <a:pt x="608974" y="235827"/>
                      </a:cubicBezTo>
                      <a:cubicBezTo>
                        <a:pt x="611937" y="253604"/>
                        <a:pt x="608233" y="271381"/>
                        <a:pt x="614900" y="288417"/>
                      </a:cubicBezTo>
                      <a:cubicBezTo>
                        <a:pt x="622307" y="297306"/>
                        <a:pt x="618603" y="307676"/>
                        <a:pt x="618603" y="318045"/>
                      </a:cubicBezTo>
                      <a:cubicBezTo>
                        <a:pt x="618603" y="523221"/>
                        <a:pt x="619344" y="728396"/>
                        <a:pt x="618603" y="933571"/>
                      </a:cubicBezTo>
                      <a:cubicBezTo>
                        <a:pt x="621566" y="923942"/>
                        <a:pt x="630454" y="918016"/>
                        <a:pt x="643787" y="924683"/>
                      </a:cubicBezTo>
                      <a:cubicBezTo>
                        <a:pt x="649713" y="927646"/>
                        <a:pt x="655638" y="930608"/>
                        <a:pt x="661564" y="932830"/>
                      </a:cubicBezTo>
                      <a:cubicBezTo>
                        <a:pt x="678600" y="938756"/>
                        <a:pt x="699340" y="939497"/>
                        <a:pt x="695636" y="962459"/>
                      </a:cubicBezTo>
                      <a:close/>
                      <a:moveTo>
                        <a:pt x="823038" y="92871"/>
                      </a:moveTo>
                      <a:cubicBezTo>
                        <a:pt x="808224" y="82501"/>
                        <a:pt x="818593" y="57317"/>
                        <a:pt x="794891" y="53614"/>
                      </a:cubicBezTo>
                      <a:cubicBezTo>
                        <a:pt x="821556" y="53614"/>
                        <a:pt x="844518" y="62502"/>
                        <a:pt x="871183" y="77316"/>
                      </a:cubicBezTo>
                      <a:cubicBezTo>
                        <a:pt x="852666" y="84723"/>
                        <a:pt x="846740" y="109908"/>
                        <a:pt x="823038" y="92871"/>
                      </a:cubicBezTo>
                      <a:close/>
                      <a:moveTo>
                        <a:pt x="999325" y="995790"/>
                      </a:moveTo>
                      <a:cubicBezTo>
                        <a:pt x="994881" y="999494"/>
                        <a:pt x="986733" y="998013"/>
                        <a:pt x="984511" y="992828"/>
                      </a:cubicBezTo>
                      <a:cubicBezTo>
                        <a:pt x="979326" y="979495"/>
                        <a:pt x="988215" y="972829"/>
                        <a:pt x="998585" y="966162"/>
                      </a:cubicBezTo>
                      <a:cubicBezTo>
                        <a:pt x="1005251" y="976532"/>
                        <a:pt x="1010436" y="986902"/>
                        <a:pt x="999325" y="995790"/>
                      </a:cubicBezTo>
                      <a:close/>
                      <a:moveTo>
                        <a:pt x="1003770" y="904684"/>
                      </a:moveTo>
                      <a:cubicBezTo>
                        <a:pt x="1000066" y="919498"/>
                        <a:pt x="988955" y="917276"/>
                        <a:pt x="977104" y="918016"/>
                      </a:cubicBezTo>
                      <a:cubicBezTo>
                        <a:pt x="954142" y="918757"/>
                        <a:pt x="937106" y="929127"/>
                        <a:pt x="942291" y="955792"/>
                      </a:cubicBezTo>
                      <a:cubicBezTo>
                        <a:pt x="945254" y="972088"/>
                        <a:pt x="939328" y="981717"/>
                        <a:pt x="928218" y="990605"/>
                      </a:cubicBezTo>
                      <a:cubicBezTo>
                        <a:pt x="925255" y="992828"/>
                        <a:pt x="923033" y="997272"/>
                        <a:pt x="917107" y="995790"/>
                      </a:cubicBezTo>
                      <a:cubicBezTo>
                        <a:pt x="900812" y="991346"/>
                        <a:pt x="863776" y="928386"/>
                        <a:pt x="867480" y="910609"/>
                      </a:cubicBezTo>
                      <a:cubicBezTo>
                        <a:pt x="868961" y="904684"/>
                        <a:pt x="870443" y="898017"/>
                        <a:pt x="876368" y="898017"/>
                      </a:cubicBezTo>
                      <a:cubicBezTo>
                        <a:pt x="909700" y="893573"/>
                        <a:pt x="914144" y="875055"/>
                        <a:pt x="908959" y="845427"/>
                      </a:cubicBezTo>
                      <a:cubicBezTo>
                        <a:pt x="905996" y="829132"/>
                        <a:pt x="918589" y="816540"/>
                        <a:pt x="938587" y="818021"/>
                      </a:cubicBezTo>
                      <a:cubicBezTo>
                        <a:pt x="959327" y="818762"/>
                        <a:pt x="975623" y="826169"/>
                        <a:pt x="981548" y="848390"/>
                      </a:cubicBezTo>
                      <a:cubicBezTo>
                        <a:pt x="981548" y="849131"/>
                        <a:pt x="982289" y="850612"/>
                        <a:pt x="982289" y="851353"/>
                      </a:cubicBezTo>
                      <a:cubicBezTo>
                        <a:pt x="979326" y="863204"/>
                        <a:pt x="963772" y="845427"/>
                        <a:pt x="962290" y="859501"/>
                      </a:cubicBezTo>
                      <a:cubicBezTo>
                        <a:pt x="960809" y="875796"/>
                        <a:pt x="980808" y="856538"/>
                        <a:pt x="982289" y="871352"/>
                      </a:cubicBezTo>
                      <a:cubicBezTo>
                        <a:pt x="983030" y="879500"/>
                        <a:pt x="983770" y="889870"/>
                        <a:pt x="995622" y="892832"/>
                      </a:cubicBezTo>
                      <a:cubicBezTo>
                        <a:pt x="995622" y="892832"/>
                        <a:pt x="995622" y="892832"/>
                        <a:pt x="995622" y="892832"/>
                      </a:cubicBezTo>
                      <a:cubicBezTo>
                        <a:pt x="1015621" y="889870"/>
                        <a:pt x="1002288" y="869130"/>
                        <a:pt x="1012658" y="861723"/>
                      </a:cubicBezTo>
                      <a:cubicBezTo>
                        <a:pt x="1027472" y="878018"/>
                        <a:pt x="1026731" y="882463"/>
                        <a:pt x="1003770" y="90468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4" name="Google Shape;1954;p45"/>
                <p:cNvSpPr/>
                <p:nvPr/>
              </p:nvSpPr>
              <p:spPr>
                <a:xfrm>
                  <a:off x="4126175" y="2832965"/>
                  <a:ext cx="1095907" cy="1192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907" h="1192580" extrusionOk="0">
                      <a:moveTo>
                        <a:pt x="1043204" y="594552"/>
                      </a:moveTo>
                      <a:cubicBezTo>
                        <a:pt x="1042463" y="594552"/>
                        <a:pt x="1041722" y="593812"/>
                        <a:pt x="1040241" y="593071"/>
                      </a:cubicBezTo>
                      <a:cubicBezTo>
                        <a:pt x="1035796" y="594552"/>
                        <a:pt x="1030611" y="595293"/>
                        <a:pt x="1026167" y="596034"/>
                      </a:cubicBezTo>
                      <a:cubicBezTo>
                        <a:pt x="1020982" y="588627"/>
                        <a:pt x="1015797" y="581960"/>
                        <a:pt x="1011353" y="574553"/>
                      </a:cubicBezTo>
                      <a:cubicBezTo>
                        <a:pt x="1006909" y="567146"/>
                        <a:pt x="1007649" y="558258"/>
                        <a:pt x="1014316" y="553073"/>
                      </a:cubicBezTo>
                      <a:cubicBezTo>
                        <a:pt x="1020982" y="547888"/>
                        <a:pt x="1032833" y="541962"/>
                        <a:pt x="1038759" y="549369"/>
                      </a:cubicBezTo>
                      <a:cubicBezTo>
                        <a:pt x="1065425" y="583442"/>
                        <a:pt x="1063202" y="544925"/>
                        <a:pt x="1073572" y="536777"/>
                      </a:cubicBezTo>
                      <a:cubicBezTo>
                        <a:pt x="1075794" y="538259"/>
                        <a:pt x="1078016" y="539740"/>
                        <a:pt x="1079498" y="541962"/>
                      </a:cubicBezTo>
                      <a:cubicBezTo>
                        <a:pt x="1081720" y="538259"/>
                        <a:pt x="1083942" y="533814"/>
                        <a:pt x="1086164" y="530111"/>
                      </a:cubicBezTo>
                      <a:cubicBezTo>
                        <a:pt x="1096534" y="516038"/>
                        <a:pt x="1093571" y="499742"/>
                        <a:pt x="1093571" y="484187"/>
                      </a:cubicBezTo>
                      <a:cubicBezTo>
                        <a:pt x="1093571" y="419746"/>
                        <a:pt x="1094312" y="354564"/>
                        <a:pt x="1085423" y="290123"/>
                      </a:cubicBezTo>
                      <a:cubicBezTo>
                        <a:pt x="1080979" y="290123"/>
                        <a:pt x="1076535" y="289382"/>
                        <a:pt x="1072091" y="288641"/>
                      </a:cubicBezTo>
                      <a:cubicBezTo>
                        <a:pt x="1072091" y="289382"/>
                        <a:pt x="1072091" y="290123"/>
                        <a:pt x="1072091" y="291604"/>
                      </a:cubicBezTo>
                      <a:cubicBezTo>
                        <a:pt x="1029130" y="311603"/>
                        <a:pt x="1031352" y="271605"/>
                        <a:pt x="1018019" y="251606"/>
                      </a:cubicBezTo>
                      <a:cubicBezTo>
                        <a:pt x="1018760" y="248643"/>
                        <a:pt x="1019501" y="246421"/>
                        <a:pt x="1019501" y="243458"/>
                      </a:cubicBezTo>
                      <a:cubicBezTo>
                        <a:pt x="1012094" y="232347"/>
                        <a:pt x="1018019" y="221978"/>
                        <a:pt x="1022463" y="210867"/>
                      </a:cubicBezTo>
                      <a:cubicBezTo>
                        <a:pt x="1037278" y="171610"/>
                        <a:pt x="1017279" y="125686"/>
                        <a:pt x="980984" y="111613"/>
                      </a:cubicBezTo>
                      <a:cubicBezTo>
                        <a:pt x="978021" y="112353"/>
                        <a:pt x="975799" y="112353"/>
                        <a:pt x="973577" y="112353"/>
                      </a:cubicBezTo>
                      <a:cubicBezTo>
                        <a:pt x="974318" y="113835"/>
                        <a:pt x="975799" y="114575"/>
                        <a:pt x="977281" y="116057"/>
                      </a:cubicBezTo>
                      <a:cubicBezTo>
                        <a:pt x="972096" y="119760"/>
                        <a:pt x="969133" y="140500"/>
                        <a:pt x="962467" y="125686"/>
                      </a:cubicBezTo>
                      <a:cubicBezTo>
                        <a:pt x="954319" y="107168"/>
                        <a:pt x="935060" y="103465"/>
                        <a:pt x="926172" y="88651"/>
                      </a:cubicBezTo>
                      <a:cubicBezTo>
                        <a:pt x="930616" y="87910"/>
                        <a:pt x="934320" y="87910"/>
                        <a:pt x="938023" y="87910"/>
                      </a:cubicBezTo>
                      <a:cubicBezTo>
                        <a:pt x="935060" y="85688"/>
                        <a:pt x="932838" y="83466"/>
                        <a:pt x="929135" y="82725"/>
                      </a:cubicBezTo>
                      <a:cubicBezTo>
                        <a:pt x="917284" y="67170"/>
                        <a:pt x="899507" y="58282"/>
                        <a:pt x="883211" y="48653"/>
                      </a:cubicBezTo>
                      <a:cubicBezTo>
                        <a:pt x="870619" y="44208"/>
                        <a:pt x="858027" y="39023"/>
                        <a:pt x="845435" y="35320"/>
                      </a:cubicBezTo>
                      <a:cubicBezTo>
                        <a:pt x="722478" y="-234"/>
                        <a:pt x="596558" y="-3197"/>
                        <a:pt x="469898" y="1988"/>
                      </a:cubicBezTo>
                      <a:cubicBezTo>
                        <a:pt x="332127" y="7914"/>
                        <a:pt x="198800" y="29394"/>
                        <a:pt x="85472" y="117538"/>
                      </a:cubicBezTo>
                      <a:cubicBezTo>
                        <a:pt x="60288" y="127908"/>
                        <a:pt x="47696" y="150870"/>
                        <a:pt x="34364" y="172350"/>
                      </a:cubicBezTo>
                      <a:cubicBezTo>
                        <a:pt x="7698" y="213089"/>
                        <a:pt x="11401" y="261235"/>
                        <a:pt x="1772" y="306418"/>
                      </a:cubicBezTo>
                      <a:cubicBezTo>
                        <a:pt x="-1190" y="355305"/>
                        <a:pt x="291" y="404191"/>
                        <a:pt x="1032" y="453078"/>
                      </a:cubicBezTo>
                      <a:cubicBezTo>
                        <a:pt x="-1931" y="514556"/>
                        <a:pt x="3254" y="574553"/>
                        <a:pt x="21031" y="633810"/>
                      </a:cubicBezTo>
                      <a:cubicBezTo>
                        <a:pt x="38067" y="684918"/>
                        <a:pt x="78065" y="713806"/>
                        <a:pt x="120285" y="740471"/>
                      </a:cubicBezTo>
                      <a:cubicBezTo>
                        <a:pt x="292129" y="818245"/>
                        <a:pt x="462491" y="825652"/>
                        <a:pt x="632112" y="735286"/>
                      </a:cubicBezTo>
                      <a:cubicBezTo>
                        <a:pt x="630631" y="786395"/>
                        <a:pt x="628409" y="840466"/>
                        <a:pt x="632112" y="893797"/>
                      </a:cubicBezTo>
                      <a:cubicBezTo>
                        <a:pt x="638778" y="984163"/>
                        <a:pt x="624705" y="1000458"/>
                        <a:pt x="536561" y="1001199"/>
                      </a:cubicBezTo>
                      <a:cubicBezTo>
                        <a:pt x="488415" y="994533"/>
                        <a:pt x="475823" y="981200"/>
                        <a:pt x="473601" y="936758"/>
                      </a:cubicBezTo>
                      <a:cubicBezTo>
                        <a:pt x="473601" y="923425"/>
                        <a:pt x="473601" y="910092"/>
                        <a:pt x="467676" y="898241"/>
                      </a:cubicBezTo>
                      <a:cubicBezTo>
                        <a:pt x="466935" y="895278"/>
                        <a:pt x="465454" y="892315"/>
                        <a:pt x="464713" y="889353"/>
                      </a:cubicBezTo>
                      <a:cubicBezTo>
                        <a:pt x="466935" y="875279"/>
                        <a:pt x="470638" y="861206"/>
                        <a:pt x="443973" y="861206"/>
                      </a:cubicBezTo>
                      <a:cubicBezTo>
                        <a:pt x="441010" y="861206"/>
                        <a:pt x="437307" y="861206"/>
                        <a:pt x="434344" y="861206"/>
                      </a:cubicBezTo>
                      <a:cubicBezTo>
                        <a:pt x="425456" y="858984"/>
                        <a:pt x="415827" y="858243"/>
                        <a:pt x="404716" y="858243"/>
                      </a:cubicBezTo>
                      <a:cubicBezTo>
                        <a:pt x="303980" y="859725"/>
                        <a:pt x="202504" y="858984"/>
                        <a:pt x="101768" y="858984"/>
                      </a:cubicBezTo>
                      <a:cubicBezTo>
                        <a:pt x="90657" y="858984"/>
                        <a:pt x="79546" y="858243"/>
                        <a:pt x="68436" y="861206"/>
                      </a:cubicBezTo>
                      <a:cubicBezTo>
                        <a:pt x="67695" y="861206"/>
                        <a:pt x="66954" y="861206"/>
                        <a:pt x="66214" y="861947"/>
                      </a:cubicBezTo>
                      <a:cubicBezTo>
                        <a:pt x="54363" y="861947"/>
                        <a:pt x="43252" y="861947"/>
                        <a:pt x="31401" y="861947"/>
                      </a:cubicBezTo>
                      <a:cubicBezTo>
                        <a:pt x="15105" y="861947"/>
                        <a:pt x="9179" y="867872"/>
                        <a:pt x="10661" y="884168"/>
                      </a:cubicBezTo>
                      <a:cubicBezTo>
                        <a:pt x="14364" y="934536"/>
                        <a:pt x="23253" y="982682"/>
                        <a:pt x="52881" y="1024902"/>
                      </a:cubicBezTo>
                      <a:cubicBezTo>
                        <a:pt x="52881" y="1025642"/>
                        <a:pt x="52881" y="1026383"/>
                        <a:pt x="52881" y="1026383"/>
                      </a:cubicBezTo>
                      <a:cubicBezTo>
                        <a:pt x="53622" y="1033790"/>
                        <a:pt x="56585" y="1038975"/>
                        <a:pt x="63251" y="1042678"/>
                      </a:cubicBezTo>
                      <a:cubicBezTo>
                        <a:pt x="97323" y="1084158"/>
                        <a:pt x="140284" y="1113045"/>
                        <a:pt x="189171" y="1134526"/>
                      </a:cubicBezTo>
                      <a:cubicBezTo>
                        <a:pt x="229909" y="1152303"/>
                        <a:pt x="273611" y="1161932"/>
                        <a:pt x="316572" y="1174524"/>
                      </a:cubicBezTo>
                      <a:cubicBezTo>
                        <a:pt x="454343" y="1193782"/>
                        <a:pt x="592855" y="1200449"/>
                        <a:pt x="730626" y="1180450"/>
                      </a:cubicBezTo>
                      <a:cubicBezTo>
                        <a:pt x="827658" y="1166376"/>
                        <a:pt x="920987" y="1142674"/>
                        <a:pt x="999502" y="1079714"/>
                      </a:cubicBezTo>
                      <a:cubicBezTo>
                        <a:pt x="1049129" y="1039716"/>
                        <a:pt x="1089127" y="993792"/>
                        <a:pt x="1089868" y="924906"/>
                      </a:cubicBezTo>
                      <a:cubicBezTo>
                        <a:pt x="1093571" y="833059"/>
                        <a:pt x="1096534" y="741212"/>
                        <a:pt x="1095793" y="649364"/>
                      </a:cubicBezTo>
                      <a:cubicBezTo>
                        <a:pt x="1092090" y="598996"/>
                        <a:pt x="1092830" y="598996"/>
                        <a:pt x="1043204" y="594552"/>
                      </a:cubicBezTo>
                      <a:close/>
                      <a:moveTo>
                        <a:pt x="917284" y="204201"/>
                      </a:moveTo>
                      <a:cubicBezTo>
                        <a:pt x="918765" y="193831"/>
                        <a:pt x="915061" y="180498"/>
                        <a:pt x="932098" y="178276"/>
                      </a:cubicBezTo>
                      <a:cubicBezTo>
                        <a:pt x="942467" y="182720"/>
                        <a:pt x="956541" y="189387"/>
                        <a:pt x="953578" y="200497"/>
                      </a:cubicBezTo>
                      <a:cubicBezTo>
                        <a:pt x="951356" y="210126"/>
                        <a:pt x="938023" y="220496"/>
                        <a:pt x="928394" y="223459"/>
                      </a:cubicBezTo>
                      <a:cubicBezTo>
                        <a:pt x="917284" y="225681"/>
                        <a:pt x="915802" y="213830"/>
                        <a:pt x="917284" y="204201"/>
                      </a:cubicBezTo>
                      <a:close/>
                      <a:moveTo>
                        <a:pt x="886915" y="310121"/>
                      </a:moveTo>
                      <a:cubicBezTo>
                        <a:pt x="886174" y="315306"/>
                        <a:pt x="880989" y="319751"/>
                        <a:pt x="874323" y="318269"/>
                      </a:cubicBezTo>
                      <a:cubicBezTo>
                        <a:pt x="866175" y="316047"/>
                        <a:pt x="862471" y="309381"/>
                        <a:pt x="861731" y="301233"/>
                      </a:cubicBezTo>
                      <a:cubicBezTo>
                        <a:pt x="861731" y="295307"/>
                        <a:pt x="866175" y="292345"/>
                        <a:pt x="869878" y="294567"/>
                      </a:cubicBezTo>
                      <a:cubicBezTo>
                        <a:pt x="876545" y="299011"/>
                        <a:pt x="889137" y="296789"/>
                        <a:pt x="886915" y="310121"/>
                      </a:cubicBezTo>
                      <a:close/>
                      <a:moveTo>
                        <a:pt x="864693" y="222718"/>
                      </a:moveTo>
                      <a:cubicBezTo>
                        <a:pt x="869878" y="237532"/>
                        <a:pt x="874323" y="248643"/>
                        <a:pt x="865434" y="257531"/>
                      </a:cubicBezTo>
                      <a:cubicBezTo>
                        <a:pt x="861731" y="261235"/>
                        <a:pt x="852842" y="259754"/>
                        <a:pt x="850620" y="254569"/>
                      </a:cubicBezTo>
                      <a:cubicBezTo>
                        <a:pt x="845435" y="241977"/>
                        <a:pt x="856546" y="235310"/>
                        <a:pt x="864693" y="222718"/>
                      </a:cubicBezTo>
                      <a:close/>
                      <a:moveTo>
                        <a:pt x="809141" y="226422"/>
                      </a:moveTo>
                      <a:cubicBezTo>
                        <a:pt x="817289" y="227903"/>
                        <a:pt x="824696" y="230125"/>
                        <a:pt x="826177" y="239755"/>
                      </a:cubicBezTo>
                      <a:cubicBezTo>
                        <a:pt x="827658" y="250865"/>
                        <a:pt x="818029" y="247162"/>
                        <a:pt x="812844" y="249384"/>
                      </a:cubicBezTo>
                      <a:cubicBezTo>
                        <a:pt x="801734" y="248643"/>
                        <a:pt x="796549" y="241236"/>
                        <a:pt x="796549" y="231607"/>
                      </a:cubicBezTo>
                      <a:cubicBezTo>
                        <a:pt x="796549" y="223459"/>
                        <a:pt x="803956" y="224940"/>
                        <a:pt x="809141" y="226422"/>
                      </a:cubicBezTo>
                      <a:close/>
                      <a:moveTo>
                        <a:pt x="719515" y="201979"/>
                      </a:moveTo>
                      <a:cubicBezTo>
                        <a:pt x="723960" y="198275"/>
                        <a:pt x="729145" y="194571"/>
                        <a:pt x="730626" y="189387"/>
                      </a:cubicBezTo>
                      <a:cubicBezTo>
                        <a:pt x="743218" y="155314"/>
                        <a:pt x="743218" y="155314"/>
                        <a:pt x="768402" y="183461"/>
                      </a:cubicBezTo>
                      <a:cubicBezTo>
                        <a:pt x="774327" y="190127"/>
                        <a:pt x="779512" y="197534"/>
                        <a:pt x="787660" y="207904"/>
                      </a:cubicBezTo>
                      <a:cubicBezTo>
                        <a:pt x="772105" y="214571"/>
                        <a:pt x="756551" y="216793"/>
                        <a:pt x="751366" y="230125"/>
                      </a:cubicBezTo>
                      <a:cubicBezTo>
                        <a:pt x="743959" y="247162"/>
                        <a:pt x="737292" y="250865"/>
                        <a:pt x="722478" y="238273"/>
                      </a:cubicBezTo>
                      <a:cubicBezTo>
                        <a:pt x="707664" y="226422"/>
                        <a:pt x="705442" y="215311"/>
                        <a:pt x="719515" y="201979"/>
                      </a:cubicBezTo>
                      <a:close/>
                      <a:moveTo>
                        <a:pt x="451380" y="50875"/>
                      </a:moveTo>
                      <a:cubicBezTo>
                        <a:pt x="469898" y="45690"/>
                        <a:pt x="466935" y="58282"/>
                        <a:pt x="464713" y="70133"/>
                      </a:cubicBezTo>
                      <a:cubicBezTo>
                        <a:pt x="463231" y="79762"/>
                        <a:pt x="469157" y="87169"/>
                        <a:pt x="477305" y="91614"/>
                      </a:cubicBezTo>
                      <a:cubicBezTo>
                        <a:pt x="494341" y="101983"/>
                        <a:pt x="492860" y="73837"/>
                        <a:pt x="507674" y="77540"/>
                      </a:cubicBezTo>
                      <a:cubicBezTo>
                        <a:pt x="516562" y="90132"/>
                        <a:pt x="515822" y="103465"/>
                        <a:pt x="507674" y="116797"/>
                      </a:cubicBezTo>
                      <a:cubicBezTo>
                        <a:pt x="501008" y="127168"/>
                        <a:pt x="498786" y="138278"/>
                        <a:pt x="506933" y="147907"/>
                      </a:cubicBezTo>
                      <a:cubicBezTo>
                        <a:pt x="512859" y="155314"/>
                        <a:pt x="517303" y="159758"/>
                        <a:pt x="508415" y="166425"/>
                      </a:cubicBezTo>
                      <a:cubicBezTo>
                        <a:pt x="499526" y="173091"/>
                        <a:pt x="489897" y="171610"/>
                        <a:pt x="483971" y="164943"/>
                      </a:cubicBezTo>
                      <a:cubicBezTo>
                        <a:pt x="462491" y="138278"/>
                        <a:pt x="438788" y="112353"/>
                        <a:pt x="426196" y="79762"/>
                      </a:cubicBezTo>
                      <a:cubicBezTo>
                        <a:pt x="417308" y="56801"/>
                        <a:pt x="437307" y="54578"/>
                        <a:pt x="451380" y="50875"/>
                      </a:cubicBezTo>
                      <a:close/>
                      <a:moveTo>
                        <a:pt x="96582" y="178276"/>
                      </a:moveTo>
                      <a:cubicBezTo>
                        <a:pt x="87694" y="179017"/>
                        <a:pt x="76584" y="179017"/>
                        <a:pt x="77324" y="165684"/>
                      </a:cubicBezTo>
                      <a:cubicBezTo>
                        <a:pt x="78806" y="146426"/>
                        <a:pt x="98064" y="148648"/>
                        <a:pt x="110656" y="142722"/>
                      </a:cubicBezTo>
                      <a:cubicBezTo>
                        <a:pt x="117323" y="139019"/>
                        <a:pt x="123248" y="144204"/>
                        <a:pt x="123989" y="154573"/>
                      </a:cubicBezTo>
                      <a:cubicBezTo>
                        <a:pt x="121026" y="167906"/>
                        <a:pt x="111397" y="176054"/>
                        <a:pt x="96582" y="178276"/>
                      </a:cubicBezTo>
                      <a:close/>
                      <a:moveTo>
                        <a:pt x="418049" y="325676"/>
                      </a:moveTo>
                      <a:cubicBezTo>
                        <a:pt x="408419" y="327158"/>
                        <a:pt x="374347" y="293826"/>
                        <a:pt x="374347" y="282716"/>
                      </a:cubicBezTo>
                      <a:cubicBezTo>
                        <a:pt x="374347" y="273827"/>
                        <a:pt x="378791" y="267901"/>
                        <a:pt x="388420" y="267161"/>
                      </a:cubicBezTo>
                      <a:cubicBezTo>
                        <a:pt x="407678" y="274568"/>
                        <a:pt x="425456" y="284938"/>
                        <a:pt x="429159" y="307899"/>
                      </a:cubicBezTo>
                      <a:cubicBezTo>
                        <a:pt x="429900" y="316047"/>
                        <a:pt x="427678" y="324195"/>
                        <a:pt x="418049" y="325676"/>
                      </a:cubicBezTo>
                      <a:close/>
                      <a:moveTo>
                        <a:pt x="177319" y="996755"/>
                      </a:moveTo>
                      <a:cubicBezTo>
                        <a:pt x="177319" y="996755"/>
                        <a:pt x="177319" y="996755"/>
                        <a:pt x="177319" y="996755"/>
                      </a:cubicBezTo>
                      <a:cubicBezTo>
                        <a:pt x="169172" y="987866"/>
                        <a:pt x="160283" y="979719"/>
                        <a:pt x="152135" y="970830"/>
                      </a:cubicBezTo>
                      <a:cubicBezTo>
                        <a:pt x="152135" y="970830"/>
                        <a:pt x="151395" y="970830"/>
                        <a:pt x="151395" y="970830"/>
                      </a:cubicBezTo>
                      <a:lnTo>
                        <a:pt x="151395" y="970830"/>
                      </a:lnTo>
                      <a:cubicBezTo>
                        <a:pt x="151395" y="970830"/>
                        <a:pt x="151395" y="970830"/>
                        <a:pt x="151395" y="970830"/>
                      </a:cubicBezTo>
                      <a:cubicBezTo>
                        <a:pt x="151395" y="970830"/>
                        <a:pt x="151395" y="970830"/>
                        <a:pt x="151395" y="970090"/>
                      </a:cubicBezTo>
                      <a:cubicBezTo>
                        <a:pt x="137321" y="971571"/>
                        <a:pt x="127692" y="981941"/>
                        <a:pt x="117323" y="990089"/>
                      </a:cubicBezTo>
                      <a:cubicBezTo>
                        <a:pt x="112138" y="989348"/>
                        <a:pt x="103249" y="990089"/>
                        <a:pt x="101768" y="987126"/>
                      </a:cubicBezTo>
                      <a:cubicBezTo>
                        <a:pt x="91398" y="966386"/>
                        <a:pt x="103249" y="935276"/>
                        <a:pt x="123989" y="923425"/>
                      </a:cubicBezTo>
                      <a:cubicBezTo>
                        <a:pt x="134359" y="938239"/>
                        <a:pt x="147691" y="951572"/>
                        <a:pt x="150654" y="970090"/>
                      </a:cubicBezTo>
                      <a:cubicBezTo>
                        <a:pt x="150654" y="970090"/>
                        <a:pt x="151395" y="970090"/>
                        <a:pt x="151395" y="970090"/>
                      </a:cubicBezTo>
                      <a:lnTo>
                        <a:pt x="151395" y="970090"/>
                      </a:lnTo>
                      <a:cubicBezTo>
                        <a:pt x="151395" y="970090"/>
                        <a:pt x="151395" y="970090"/>
                        <a:pt x="151395" y="970090"/>
                      </a:cubicBezTo>
                      <a:cubicBezTo>
                        <a:pt x="171394" y="961201"/>
                        <a:pt x="195097" y="958979"/>
                        <a:pt x="206948" y="935276"/>
                      </a:cubicBezTo>
                      <a:cubicBezTo>
                        <a:pt x="211392" y="925647"/>
                        <a:pt x="221762" y="918981"/>
                        <a:pt x="234354" y="930091"/>
                      </a:cubicBezTo>
                      <a:cubicBezTo>
                        <a:pt x="242501" y="937499"/>
                        <a:pt x="249908" y="933054"/>
                        <a:pt x="249908" y="922684"/>
                      </a:cubicBezTo>
                      <a:cubicBezTo>
                        <a:pt x="249168" y="910092"/>
                        <a:pt x="249168" y="907130"/>
                        <a:pt x="255093" y="904908"/>
                      </a:cubicBezTo>
                      <a:cubicBezTo>
                        <a:pt x="255093" y="904908"/>
                        <a:pt x="255093" y="904908"/>
                        <a:pt x="255093" y="904908"/>
                      </a:cubicBezTo>
                      <a:cubicBezTo>
                        <a:pt x="255093" y="904908"/>
                        <a:pt x="255093" y="904908"/>
                        <a:pt x="255093" y="904908"/>
                      </a:cubicBezTo>
                      <a:cubicBezTo>
                        <a:pt x="257316" y="904167"/>
                        <a:pt x="259538" y="903426"/>
                        <a:pt x="262501" y="903426"/>
                      </a:cubicBezTo>
                      <a:cubicBezTo>
                        <a:pt x="266945" y="902685"/>
                        <a:pt x="270648" y="900463"/>
                        <a:pt x="276574" y="907130"/>
                      </a:cubicBezTo>
                      <a:cubicBezTo>
                        <a:pt x="270648" y="917499"/>
                        <a:pt x="263982" y="929351"/>
                        <a:pt x="266204" y="943424"/>
                      </a:cubicBezTo>
                      <a:cubicBezTo>
                        <a:pt x="277315" y="974534"/>
                        <a:pt x="253612" y="995273"/>
                        <a:pt x="235835" y="1006384"/>
                      </a:cubicBezTo>
                      <a:cubicBezTo>
                        <a:pt x="223984" y="1015273"/>
                        <a:pt x="192874" y="1023420"/>
                        <a:pt x="177319" y="996755"/>
                      </a:cubicBezTo>
                      <a:close/>
                      <a:moveTo>
                        <a:pt x="377310" y="1113786"/>
                      </a:moveTo>
                      <a:cubicBezTo>
                        <a:pt x="343238" y="1110823"/>
                        <a:pt x="337312" y="1141192"/>
                        <a:pt x="320275" y="1159710"/>
                      </a:cubicBezTo>
                      <a:cubicBezTo>
                        <a:pt x="315831" y="1164154"/>
                        <a:pt x="304721" y="1156747"/>
                        <a:pt x="303239" y="1147859"/>
                      </a:cubicBezTo>
                      <a:cubicBezTo>
                        <a:pt x="300276" y="1120453"/>
                        <a:pt x="277315" y="1118971"/>
                        <a:pt x="258797" y="1112305"/>
                      </a:cubicBezTo>
                      <a:cubicBezTo>
                        <a:pt x="253612" y="1110823"/>
                        <a:pt x="246946" y="1113045"/>
                        <a:pt x="247686" y="1104898"/>
                      </a:cubicBezTo>
                      <a:cubicBezTo>
                        <a:pt x="247686" y="1101935"/>
                        <a:pt x="248427" y="1098231"/>
                        <a:pt x="250649" y="1095269"/>
                      </a:cubicBezTo>
                      <a:cubicBezTo>
                        <a:pt x="255834" y="1088602"/>
                        <a:pt x="261019" y="1092306"/>
                        <a:pt x="264723" y="1096750"/>
                      </a:cubicBezTo>
                      <a:cubicBezTo>
                        <a:pt x="280278" y="1113786"/>
                        <a:pt x="289907" y="1108601"/>
                        <a:pt x="299536" y="1089343"/>
                      </a:cubicBezTo>
                      <a:cubicBezTo>
                        <a:pt x="305461" y="1077492"/>
                        <a:pt x="371384" y="1084158"/>
                        <a:pt x="380273" y="1096009"/>
                      </a:cubicBezTo>
                      <a:cubicBezTo>
                        <a:pt x="381754" y="1098231"/>
                        <a:pt x="382495" y="1101935"/>
                        <a:pt x="383976" y="1105638"/>
                      </a:cubicBezTo>
                      <a:cubicBezTo>
                        <a:pt x="381013" y="1109342"/>
                        <a:pt x="378791" y="1114527"/>
                        <a:pt x="377310" y="1113786"/>
                      </a:cubicBezTo>
                      <a:close/>
                      <a:moveTo>
                        <a:pt x="406938" y="1161191"/>
                      </a:moveTo>
                      <a:cubicBezTo>
                        <a:pt x="404716" y="1153784"/>
                        <a:pt x="407678" y="1145637"/>
                        <a:pt x="413604" y="1144155"/>
                      </a:cubicBezTo>
                      <a:cubicBezTo>
                        <a:pt x="433603" y="1140452"/>
                        <a:pt x="433603" y="1158969"/>
                        <a:pt x="446936" y="1173043"/>
                      </a:cubicBezTo>
                      <a:cubicBezTo>
                        <a:pt x="426937" y="1173783"/>
                        <a:pt x="412864" y="1181190"/>
                        <a:pt x="406938" y="1161191"/>
                      </a:cubicBezTo>
                      <a:close/>
                      <a:moveTo>
                        <a:pt x="593596" y="1146377"/>
                      </a:moveTo>
                      <a:cubicBezTo>
                        <a:pt x="581004" y="1158229"/>
                        <a:pt x="551375" y="1154525"/>
                        <a:pt x="542487" y="1141933"/>
                      </a:cubicBezTo>
                      <a:cubicBezTo>
                        <a:pt x="518044" y="1107861"/>
                        <a:pt x="485452" y="1125638"/>
                        <a:pt x="458787" y="1127860"/>
                      </a:cubicBezTo>
                      <a:cubicBezTo>
                        <a:pt x="438048" y="1130082"/>
                        <a:pt x="421012" y="1129341"/>
                        <a:pt x="403975" y="1118971"/>
                      </a:cubicBezTo>
                      <a:cubicBezTo>
                        <a:pt x="403975" y="1118971"/>
                        <a:pt x="403975" y="1118971"/>
                        <a:pt x="403975" y="1118971"/>
                      </a:cubicBezTo>
                      <a:cubicBezTo>
                        <a:pt x="403975" y="1118971"/>
                        <a:pt x="403975" y="1118971"/>
                        <a:pt x="403975" y="1118971"/>
                      </a:cubicBezTo>
                      <a:cubicBezTo>
                        <a:pt x="392864" y="1081936"/>
                        <a:pt x="418789" y="1059715"/>
                        <a:pt x="471379" y="1059715"/>
                      </a:cubicBezTo>
                      <a:cubicBezTo>
                        <a:pt x="504711" y="1027124"/>
                        <a:pt x="511377" y="1027864"/>
                        <a:pt x="538043" y="1064900"/>
                      </a:cubicBezTo>
                      <a:cubicBezTo>
                        <a:pt x="539524" y="1067122"/>
                        <a:pt x="542487" y="1070825"/>
                        <a:pt x="545450" y="1070825"/>
                      </a:cubicBezTo>
                      <a:cubicBezTo>
                        <a:pt x="574337" y="1073788"/>
                        <a:pt x="595818" y="1081195"/>
                        <a:pt x="574337" y="1116008"/>
                      </a:cubicBezTo>
                      <a:cubicBezTo>
                        <a:pt x="572856" y="1117490"/>
                        <a:pt x="577300" y="1122675"/>
                        <a:pt x="577300" y="1125638"/>
                      </a:cubicBezTo>
                      <a:cubicBezTo>
                        <a:pt x="574337" y="1140452"/>
                        <a:pt x="606188" y="1135267"/>
                        <a:pt x="593596" y="1146377"/>
                      </a:cubicBezTo>
                      <a:close/>
                      <a:moveTo>
                        <a:pt x="630631" y="1083417"/>
                      </a:moveTo>
                      <a:cubicBezTo>
                        <a:pt x="625446" y="1090084"/>
                        <a:pt x="618039" y="1094528"/>
                        <a:pt x="610632" y="1091565"/>
                      </a:cubicBezTo>
                      <a:cubicBezTo>
                        <a:pt x="598040" y="1087121"/>
                        <a:pt x="585448" y="1081936"/>
                        <a:pt x="589151" y="1064900"/>
                      </a:cubicBezTo>
                      <a:cubicBezTo>
                        <a:pt x="592855" y="1043419"/>
                        <a:pt x="601743" y="1029346"/>
                        <a:pt x="624705" y="1040456"/>
                      </a:cubicBezTo>
                      <a:cubicBezTo>
                        <a:pt x="635075" y="1049345"/>
                        <a:pt x="590633" y="1064159"/>
                        <a:pt x="629890" y="1068603"/>
                      </a:cubicBezTo>
                      <a:cubicBezTo>
                        <a:pt x="634334" y="1069344"/>
                        <a:pt x="634334" y="1078232"/>
                        <a:pt x="630631" y="1083417"/>
                      </a:cubicBezTo>
                      <a:close/>
                      <a:moveTo>
                        <a:pt x="638778" y="544925"/>
                      </a:moveTo>
                      <a:cubicBezTo>
                        <a:pt x="636556" y="587886"/>
                        <a:pt x="612854" y="609366"/>
                        <a:pt x="569893" y="613070"/>
                      </a:cubicBezTo>
                      <a:cubicBezTo>
                        <a:pt x="515822" y="617514"/>
                        <a:pt x="478045" y="598256"/>
                        <a:pt x="468416" y="556776"/>
                      </a:cubicBezTo>
                      <a:cubicBezTo>
                        <a:pt x="456565" y="504186"/>
                        <a:pt x="466935" y="450855"/>
                        <a:pt x="463231" y="413820"/>
                      </a:cubicBezTo>
                      <a:cubicBezTo>
                        <a:pt x="463231" y="356045"/>
                        <a:pt x="461750" y="313084"/>
                        <a:pt x="463231" y="270123"/>
                      </a:cubicBezTo>
                      <a:cubicBezTo>
                        <a:pt x="466194" y="200497"/>
                        <a:pt x="515081" y="164943"/>
                        <a:pt x="583226" y="180498"/>
                      </a:cubicBezTo>
                      <a:cubicBezTo>
                        <a:pt x="616557" y="187905"/>
                        <a:pt x="636556" y="210126"/>
                        <a:pt x="638778" y="247902"/>
                      </a:cubicBezTo>
                      <a:cubicBezTo>
                        <a:pt x="643964" y="346416"/>
                        <a:pt x="643964" y="445671"/>
                        <a:pt x="638778" y="544925"/>
                      </a:cubicBezTo>
                      <a:close/>
                      <a:moveTo>
                        <a:pt x="729885" y="1027124"/>
                      </a:moveTo>
                      <a:cubicBezTo>
                        <a:pt x="725441" y="1041197"/>
                        <a:pt x="711367" y="1050826"/>
                        <a:pt x="689146" y="1044901"/>
                      </a:cubicBezTo>
                      <a:cubicBezTo>
                        <a:pt x="646186" y="1033790"/>
                        <a:pt x="635816" y="1012310"/>
                        <a:pt x="651371" y="971571"/>
                      </a:cubicBezTo>
                      <a:cubicBezTo>
                        <a:pt x="657296" y="956757"/>
                        <a:pt x="652111" y="938239"/>
                        <a:pt x="660259" y="919722"/>
                      </a:cubicBezTo>
                      <a:cubicBezTo>
                        <a:pt x="680999" y="927129"/>
                        <a:pt x="689146" y="959720"/>
                        <a:pt x="718034" y="944906"/>
                      </a:cubicBezTo>
                      <a:cubicBezTo>
                        <a:pt x="721738" y="942683"/>
                        <a:pt x="727663" y="949350"/>
                        <a:pt x="727663" y="956016"/>
                      </a:cubicBezTo>
                      <a:cubicBezTo>
                        <a:pt x="727663" y="964164"/>
                        <a:pt x="721738" y="964164"/>
                        <a:pt x="715812" y="963423"/>
                      </a:cubicBezTo>
                      <a:cubicBezTo>
                        <a:pt x="708405" y="962682"/>
                        <a:pt x="698035" y="957497"/>
                        <a:pt x="696553" y="968608"/>
                      </a:cubicBezTo>
                      <a:cubicBezTo>
                        <a:pt x="695072" y="978978"/>
                        <a:pt x="706183" y="982682"/>
                        <a:pt x="715071" y="984163"/>
                      </a:cubicBezTo>
                      <a:cubicBezTo>
                        <a:pt x="742477" y="990089"/>
                        <a:pt x="734330" y="1013791"/>
                        <a:pt x="729885" y="1027124"/>
                      </a:cubicBezTo>
                      <a:close/>
                      <a:moveTo>
                        <a:pt x="723960" y="895278"/>
                      </a:moveTo>
                      <a:cubicBezTo>
                        <a:pt x="720997" y="906389"/>
                        <a:pt x="718775" y="916759"/>
                        <a:pt x="702479" y="911574"/>
                      </a:cubicBezTo>
                      <a:cubicBezTo>
                        <a:pt x="691369" y="907870"/>
                        <a:pt x="673592" y="913055"/>
                        <a:pt x="670629" y="898982"/>
                      </a:cubicBezTo>
                      <a:cubicBezTo>
                        <a:pt x="667666" y="885649"/>
                        <a:pt x="680999" y="879723"/>
                        <a:pt x="692850" y="873798"/>
                      </a:cubicBezTo>
                      <a:cubicBezTo>
                        <a:pt x="706923" y="867132"/>
                        <a:pt x="718034" y="855280"/>
                        <a:pt x="735070" y="868613"/>
                      </a:cubicBezTo>
                      <a:cubicBezTo>
                        <a:pt x="732108" y="876761"/>
                        <a:pt x="726923" y="885649"/>
                        <a:pt x="723960" y="895278"/>
                      </a:cubicBezTo>
                      <a:close/>
                      <a:moveTo>
                        <a:pt x="878026" y="538259"/>
                      </a:moveTo>
                      <a:cubicBezTo>
                        <a:pt x="888396" y="540481"/>
                        <a:pt x="897285" y="544184"/>
                        <a:pt x="906914" y="544184"/>
                      </a:cubicBezTo>
                      <a:cubicBezTo>
                        <a:pt x="920987" y="544184"/>
                        <a:pt x="929875" y="537518"/>
                        <a:pt x="919506" y="523445"/>
                      </a:cubicBezTo>
                      <a:cubicBezTo>
                        <a:pt x="912839" y="514556"/>
                        <a:pt x="912099" y="505667"/>
                        <a:pt x="909136" y="496038"/>
                      </a:cubicBezTo>
                      <a:cubicBezTo>
                        <a:pt x="903210" y="479002"/>
                        <a:pt x="895063" y="470114"/>
                        <a:pt x="875063" y="486409"/>
                      </a:cubicBezTo>
                      <a:cubicBezTo>
                        <a:pt x="855064" y="503445"/>
                        <a:pt x="838028" y="529370"/>
                        <a:pt x="803956" y="524185"/>
                      </a:cubicBezTo>
                      <a:cubicBezTo>
                        <a:pt x="770624" y="519000"/>
                        <a:pt x="757291" y="503445"/>
                        <a:pt x="763217" y="470114"/>
                      </a:cubicBezTo>
                      <a:cubicBezTo>
                        <a:pt x="766180" y="453078"/>
                        <a:pt x="758773" y="454559"/>
                        <a:pt x="749144" y="460485"/>
                      </a:cubicBezTo>
                      <a:cubicBezTo>
                        <a:pt x="740255" y="466410"/>
                        <a:pt x="731367" y="473817"/>
                        <a:pt x="722478" y="464188"/>
                      </a:cubicBezTo>
                      <a:cubicBezTo>
                        <a:pt x="712849" y="453818"/>
                        <a:pt x="712849" y="441226"/>
                        <a:pt x="719515" y="427153"/>
                      </a:cubicBezTo>
                      <a:cubicBezTo>
                        <a:pt x="725441" y="416042"/>
                        <a:pt x="728404" y="401969"/>
                        <a:pt x="742477" y="400488"/>
                      </a:cubicBezTo>
                      <a:cubicBezTo>
                        <a:pt x="755069" y="399747"/>
                        <a:pt x="762476" y="408635"/>
                        <a:pt x="760254" y="423449"/>
                      </a:cubicBezTo>
                      <a:cubicBezTo>
                        <a:pt x="757291" y="439745"/>
                        <a:pt x="767661" y="450855"/>
                        <a:pt x="779512" y="455300"/>
                      </a:cubicBezTo>
                      <a:cubicBezTo>
                        <a:pt x="790623" y="459744"/>
                        <a:pt x="800252" y="450855"/>
                        <a:pt x="809141" y="440486"/>
                      </a:cubicBezTo>
                      <a:cubicBezTo>
                        <a:pt x="827658" y="418264"/>
                        <a:pt x="851361" y="429375"/>
                        <a:pt x="871360" y="440486"/>
                      </a:cubicBezTo>
                      <a:cubicBezTo>
                        <a:pt x="899507" y="456040"/>
                        <a:pt x="925431" y="464188"/>
                        <a:pt x="949874" y="434560"/>
                      </a:cubicBezTo>
                      <a:cubicBezTo>
                        <a:pt x="953578" y="430116"/>
                        <a:pt x="962467" y="428634"/>
                        <a:pt x="955059" y="419746"/>
                      </a:cubicBezTo>
                      <a:cubicBezTo>
                        <a:pt x="938023" y="399747"/>
                        <a:pt x="937282" y="368637"/>
                        <a:pt x="908395" y="356045"/>
                      </a:cubicBezTo>
                      <a:cubicBezTo>
                        <a:pt x="901729" y="353082"/>
                        <a:pt x="889137" y="343453"/>
                        <a:pt x="899507" y="336046"/>
                      </a:cubicBezTo>
                      <a:cubicBezTo>
                        <a:pt x="909136" y="329380"/>
                        <a:pt x="903951" y="306418"/>
                        <a:pt x="926172" y="313084"/>
                      </a:cubicBezTo>
                      <a:cubicBezTo>
                        <a:pt x="938023" y="316788"/>
                        <a:pt x="949874" y="320491"/>
                        <a:pt x="963207" y="304937"/>
                      </a:cubicBezTo>
                      <a:cubicBezTo>
                        <a:pt x="972837" y="293826"/>
                        <a:pt x="1001724" y="306418"/>
                        <a:pt x="1002465" y="317529"/>
                      </a:cubicBezTo>
                      <a:cubicBezTo>
                        <a:pt x="1003946" y="343453"/>
                        <a:pt x="1023204" y="367897"/>
                        <a:pt x="1003205" y="396784"/>
                      </a:cubicBezTo>
                      <a:cubicBezTo>
                        <a:pt x="995058" y="408635"/>
                        <a:pt x="1000983" y="430116"/>
                        <a:pt x="978021" y="436041"/>
                      </a:cubicBezTo>
                      <a:cubicBezTo>
                        <a:pt x="973577" y="437523"/>
                        <a:pt x="978021" y="450115"/>
                        <a:pt x="982466" y="456781"/>
                      </a:cubicBezTo>
                      <a:cubicBezTo>
                        <a:pt x="986910" y="463447"/>
                        <a:pt x="993576" y="464929"/>
                        <a:pt x="999502" y="460485"/>
                      </a:cubicBezTo>
                      <a:cubicBezTo>
                        <a:pt x="1007649" y="454559"/>
                        <a:pt x="1015056" y="447893"/>
                        <a:pt x="1021723" y="439745"/>
                      </a:cubicBezTo>
                      <a:cubicBezTo>
                        <a:pt x="1027648" y="432338"/>
                        <a:pt x="1032093" y="419746"/>
                        <a:pt x="1042463" y="422709"/>
                      </a:cubicBezTo>
                      <a:cubicBezTo>
                        <a:pt x="1052092" y="425671"/>
                        <a:pt x="1060240" y="434560"/>
                        <a:pt x="1063943" y="446411"/>
                      </a:cubicBezTo>
                      <a:cubicBezTo>
                        <a:pt x="1067647" y="459003"/>
                        <a:pt x="1067647" y="470854"/>
                        <a:pt x="1066165" y="482706"/>
                      </a:cubicBezTo>
                      <a:cubicBezTo>
                        <a:pt x="1064684" y="493076"/>
                        <a:pt x="1058758" y="499742"/>
                        <a:pt x="1049870" y="502705"/>
                      </a:cubicBezTo>
                      <a:cubicBezTo>
                        <a:pt x="1038759" y="507149"/>
                        <a:pt x="1032833" y="498260"/>
                        <a:pt x="1029870" y="489372"/>
                      </a:cubicBezTo>
                      <a:cubicBezTo>
                        <a:pt x="1019501" y="459744"/>
                        <a:pt x="1001724" y="464929"/>
                        <a:pt x="983206" y="479743"/>
                      </a:cubicBezTo>
                      <a:cubicBezTo>
                        <a:pt x="974318" y="487150"/>
                        <a:pt x="965430" y="493076"/>
                        <a:pt x="954319" y="496038"/>
                      </a:cubicBezTo>
                      <a:cubicBezTo>
                        <a:pt x="943208" y="499001"/>
                        <a:pt x="937282" y="506408"/>
                        <a:pt x="943949" y="519000"/>
                      </a:cubicBezTo>
                      <a:cubicBezTo>
                        <a:pt x="958763" y="547147"/>
                        <a:pt x="935801" y="560480"/>
                        <a:pt x="918024" y="566405"/>
                      </a:cubicBezTo>
                      <a:cubicBezTo>
                        <a:pt x="900988" y="574553"/>
                        <a:pt x="881730" y="564183"/>
                        <a:pt x="878026" y="538259"/>
                      </a:cubicBezTo>
                      <a:close/>
                      <a:moveTo>
                        <a:pt x="920987" y="960460"/>
                      </a:moveTo>
                      <a:cubicBezTo>
                        <a:pt x="928394" y="958979"/>
                        <a:pt x="933579" y="963423"/>
                        <a:pt x="935801" y="970090"/>
                      </a:cubicBezTo>
                      <a:cubicBezTo>
                        <a:pt x="935801" y="978978"/>
                        <a:pt x="929135" y="981941"/>
                        <a:pt x="923209" y="983422"/>
                      </a:cubicBezTo>
                      <a:cubicBezTo>
                        <a:pt x="915061" y="985644"/>
                        <a:pt x="906173" y="981200"/>
                        <a:pt x="904692" y="973793"/>
                      </a:cubicBezTo>
                      <a:cubicBezTo>
                        <a:pt x="903210" y="963423"/>
                        <a:pt x="913580" y="961942"/>
                        <a:pt x="920987" y="960460"/>
                      </a:cubicBezTo>
                      <a:close/>
                      <a:moveTo>
                        <a:pt x="935060" y="1082677"/>
                      </a:moveTo>
                      <a:cubicBezTo>
                        <a:pt x="920987" y="1085640"/>
                        <a:pt x="933579" y="1110823"/>
                        <a:pt x="913580" y="1105638"/>
                      </a:cubicBezTo>
                      <a:cubicBezTo>
                        <a:pt x="907654" y="1104157"/>
                        <a:pt x="907654" y="1096750"/>
                        <a:pt x="911358" y="1091565"/>
                      </a:cubicBezTo>
                      <a:cubicBezTo>
                        <a:pt x="920246" y="1079714"/>
                        <a:pt x="925431" y="1060456"/>
                        <a:pt x="947652" y="1067863"/>
                      </a:cubicBezTo>
                      <a:cubicBezTo>
                        <a:pt x="947652" y="1078232"/>
                        <a:pt x="940245" y="1081936"/>
                        <a:pt x="935060" y="1082677"/>
                      </a:cubicBezTo>
                      <a:close/>
                      <a:moveTo>
                        <a:pt x="1003946" y="1056752"/>
                      </a:moveTo>
                      <a:cubicBezTo>
                        <a:pt x="999502" y="1060456"/>
                        <a:pt x="996539" y="1059715"/>
                        <a:pt x="990613" y="1057493"/>
                      </a:cubicBezTo>
                      <a:cubicBezTo>
                        <a:pt x="963948" y="1045641"/>
                        <a:pt x="941727" y="1018976"/>
                        <a:pt x="906914" y="1030827"/>
                      </a:cubicBezTo>
                      <a:cubicBezTo>
                        <a:pt x="948393" y="994533"/>
                        <a:pt x="972096" y="998977"/>
                        <a:pt x="1003946" y="1044160"/>
                      </a:cubicBezTo>
                      <a:cubicBezTo>
                        <a:pt x="1007649" y="1049345"/>
                        <a:pt x="1008390" y="1052308"/>
                        <a:pt x="1003946" y="105675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5" name="Google Shape;1955;p45"/>
                <p:cNvSpPr/>
                <p:nvPr/>
              </p:nvSpPr>
              <p:spPr>
                <a:xfrm>
                  <a:off x="996210" y="2831748"/>
                  <a:ext cx="1039905" cy="1172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905" h="1172347" extrusionOk="0">
                      <a:moveTo>
                        <a:pt x="881476" y="77276"/>
                      </a:moveTo>
                      <a:cubicBezTo>
                        <a:pt x="686671" y="-16052"/>
                        <a:pt x="481496" y="-13090"/>
                        <a:pt x="274098" y="24686"/>
                      </a:cubicBezTo>
                      <a:cubicBezTo>
                        <a:pt x="204472" y="40241"/>
                        <a:pt x="139290" y="64684"/>
                        <a:pt x="88181" y="117274"/>
                      </a:cubicBezTo>
                      <a:cubicBezTo>
                        <a:pt x="51146" y="146162"/>
                        <a:pt x="25221" y="182456"/>
                        <a:pt x="14111" y="229121"/>
                      </a:cubicBezTo>
                      <a:cubicBezTo>
                        <a:pt x="38" y="286155"/>
                        <a:pt x="-1444" y="343930"/>
                        <a:pt x="2260" y="401705"/>
                      </a:cubicBezTo>
                      <a:cubicBezTo>
                        <a:pt x="3000" y="423926"/>
                        <a:pt x="20037" y="414297"/>
                        <a:pt x="29666" y="414297"/>
                      </a:cubicBezTo>
                      <a:cubicBezTo>
                        <a:pt x="145956" y="415038"/>
                        <a:pt x="262247" y="415038"/>
                        <a:pt x="378538" y="414297"/>
                      </a:cubicBezTo>
                      <a:cubicBezTo>
                        <a:pt x="386685" y="414297"/>
                        <a:pt x="397055" y="418741"/>
                        <a:pt x="402981" y="409112"/>
                      </a:cubicBezTo>
                      <a:cubicBezTo>
                        <a:pt x="402981" y="409112"/>
                        <a:pt x="402981" y="409112"/>
                        <a:pt x="402981" y="409112"/>
                      </a:cubicBezTo>
                      <a:cubicBezTo>
                        <a:pt x="402981" y="409112"/>
                        <a:pt x="402981" y="409112"/>
                        <a:pt x="402981" y="409112"/>
                      </a:cubicBezTo>
                      <a:cubicBezTo>
                        <a:pt x="412610" y="360966"/>
                        <a:pt x="403722" y="312820"/>
                        <a:pt x="408907" y="264675"/>
                      </a:cubicBezTo>
                      <a:cubicBezTo>
                        <a:pt x="414832" y="211344"/>
                        <a:pt x="440757" y="183938"/>
                        <a:pt x="491865" y="179494"/>
                      </a:cubicBezTo>
                      <a:cubicBezTo>
                        <a:pt x="588898" y="171346"/>
                        <a:pt x="634081" y="229861"/>
                        <a:pt x="598527" y="321709"/>
                      </a:cubicBezTo>
                      <a:cubicBezTo>
                        <a:pt x="590379" y="342449"/>
                        <a:pt x="579269" y="362448"/>
                        <a:pt x="567417" y="381706"/>
                      </a:cubicBezTo>
                      <a:cubicBezTo>
                        <a:pt x="545937" y="418741"/>
                        <a:pt x="518531" y="452073"/>
                        <a:pt x="490384" y="484664"/>
                      </a:cubicBezTo>
                      <a:cubicBezTo>
                        <a:pt x="338540" y="657989"/>
                        <a:pt x="177807" y="822425"/>
                        <a:pt x="18555" y="988343"/>
                      </a:cubicBezTo>
                      <a:cubicBezTo>
                        <a:pt x="9667" y="997972"/>
                        <a:pt x="-703" y="1006120"/>
                        <a:pt x="38" y="1022416"/>
                      </a:cubicBezTo>
                      <a:cubicBezTo>
                        <a:pt x="1519" y="1068339"/>
                        <a:pt x="1519" y="1115004"/>
                        <a:pt x="2260" y="1160928"/>
                      </a:cubicBezTo>
                      <a:cubicBezTo>
                        <a:pt x="2260" y="1160928"/>
                        <a:pt x="2260" y="1160928"/>
                        <a:pt x="2260" y="1160928"/>
                      </a:cubicBezTo>
                      <a:cubicBezTo>
                        <a:pt x="2260" y="1160928"/>
                        <a:pt x="2260" y="1160928"/>
                        <a:pt x="2260" y="1160928"/>
                      </a:cubicBezTo>
                      <a:cubicBezTo>
                        <a:pt x="4482" y="1177223"/>
                        <a:pt x="17814" y="1171297"/>
                        <a:pt x="25962" y="1171297"/>
                      </a:cubicBezTo>
                      <a:cubicBezTo>
                        <a:pt x="342243" y="1172038"/>
                        <a:pt x="657783" y="1171297"/>
                        <a:pt x="974064" y="1172038"/>
                      </a:cubicBezTo>
                      <a:cubicBezTo>
                        <a:pt x="991841" y="1172038"/>
                        <a:pt x="1000730" y="1169075"/>
                        <a:pt x="999989" y="1148335"/>
                      </a:cubicBezTo>
                      <a:cubicBezTo>
                        <a:pt x="998507" y="1098708"/>
                        <a:pt x="998507" y="1049081"/>
                        <a:pt x="999989" y="999454"/>
                      </a:cubicBezTo>
                      <a:cubicBezTo>
                        <a:pt x="1000730" y="980196"/>
                        <a:pt x="994804" y="974270"/>
                        <a:pt x="975546" y="974270"/>
                      </a:cubicBezTo>
                      <a:cubicBezTo>
                        <a:pt x="819998" y="975011"/>
                        <a:pt x="664450" y="975011"/>
                        <a:pt x="508902" y="975751"/>
                      </a:cubicBezTo>
                      <a:cubicBezTo>
                        <a:pt x="511124" y="970566"/>
                        <a:pt x="511865" y="963900"/>
                        <a:pt x="515568" y="960937"/>
                      </a:cubicBezTo>
                      <a:cubicBezTo>
                        <a:pt x="626674" y="865386"/>
                        <a:pt x="729632" y="761688"/>
                        <a:pt x="831849" y="656507"/>
                      </a:cubicBezTo>
                      <a:cubicBezTo>
                        <a:pt x="865921" y="623917"/>
                        <a:pt x="899253" y="590585"/>
                        <a:pt x="927400" y="552809"/>
                      </a:cubicBezTo>
                      <a:cubicBezTo>
                        <a:pt x="927400" y="552809"/>
                        <a:pt x="927400" y="552809"/>
                        <a:pt x="927400" y="552809"/>
                      </a:cubicBezTo>
                      <a:cubicBezTo>
                        <a:pt x="927400" y="552809"/>
                        <a:pt x="927400" y="552809"/>
                        <a:pt x="927400" y="552809"/>
                      </a:cubicBezTo>
                      <a:cubicBezTo>
                        <a:pt x="963694" y="515033"/>
                        <a:pt x="991100" y="471331"/>
                        <a:pt x="1011840" y="423926"/>
                      </a:cubicBezTo>
                      <a:cubicBezTo>
                        <a:pt x="1033321" y="375040"/>
                        <a:pt x="1045913" y="323931"/>
                        <a:pt x="1037024" y="269859"/>
                      </a:cubicBezTo>
                      <a:cubicBezTo>
                        <a:pt x="1020729" y="175049"/>
                        <a:pt x="961472" y="115052"/>
                        <a:pt x="881476" y="77276"/>
                      </a:cubicBezTo>
                      <a:close/>
                      <a:moveTo>
                        <a:pt x="92626" y="391335"/>
                      </a:moveTo>
                      <a:cubicBezTo>
                        <a:pt x="125957" y="366151"/>
                        <a:pt x="137068" y="367633"/>
                        <a:pt x="160030" y="403186"/>
                      </a:cubicBezTo>
                      <a:cubicBezTo>
                        <a:pt x="137809" y="397261"/>
                        <a:pt x="111884" y="414297"/>
                        <a:pt x="92626" y="391335"/>
                      </a:cubicBezTo>
                      <a:close/>
                      <a:moveTo>
                        <a:pt x="245951" y="99497"/>
                      </a:moveTo>
                      <a:cubicBezTo>
                        <a:pt x="229656" y="118756"/>
                        <a:pt x="208916" y="113571"/>
                        <a:pt x="191880" y="123941"/>
                      </a:cubicBezTo>
                      <a:cubicBezTo>
                        <a:pt x="164474" y="140977"/>
                        <a:pt x="152623" y="111349"/>
                        <a:pt x="140031" y="92090"/>
                      </a:cubicBezTo>
                      <a:cubicBezTo>
                        <a:pt x="157808" y="87646"/>
                        <a:pt x="170400" y="59499"/>
                        <a:pt x="194843" y="80980"/>
                      </a:cubicBezTo>
                      <a:cubicBezTo>
                        <a:pt x="199287" y="84683"/>
                        <a:pt x="208916" y="70610"/>
                        <a:pt x="215583" y="63203"/>
                      </a:cubicBezTo>
                      <a:cubicBezTo>
                        <a:pt x="231137" y="45426"/>
                        <a:pt x="249655" y="35797"/>
                        <a:pt x="273358" y="49870"/>
                      </a:cubicBezTo>
                      <a:cubicBezTo>
                        <a:pt x="248174" y="56537"/>
                        <a:pt x="260025" y="83943"/>
                        <a:pt x="245951" y="99497"/>
                      </a:cubicBezTo>
                      <a:close/>
                      <a:moveTo>
                        <a:pt x="273358" y="187641"/>
                      </a:moveTo>
                      <a:cubicBezTo>
                        <a:pt x="273358" y="169864"/>
                        <a:pt x="288912" y="160235"/>
                        <a:pt x="310393" y="168383"/>
                      </a:cubicBezTo>
                      <a:cubicBezTo>
                        <a:pt x="329651" y="175790"/>
                        <a:pt x="347428" y="195048"/>
                        <a:pt x="372612" y="175790"/>
                      </a:cubicBezTo>
                      <a:cubicBezTo>
                        <a:pt x="371871" y="198011"/>
                        <a:pt x="342984" y="199492"/>
                        <a:pt x="352613" y="220973"/>
                      </a:cubicBezTo>
                      <a:cubicBezTo>
                        <a:pt x="352613" y="221714"/>
                        <a:pt x="336317" y="229861"/>
                        <a:pt x="329651" y="220973"/>
                      </a:cubicBezTo>
                      <a:cubicBezTo>
                        <a:pt x="314096" y="202455"/>
                        <a:pt x="273358" y="222454"/>
                        <a:pt x="273358" y="187641"/>
                      </a:cubicBezTo>
                      <a:close/>
                      <a:moveTo>
                        <a:pt x="365946" y="360226"/>
                      </a:moveTo>
                      <a:cubicBezTo>
                        <a:pt x="354094" y="346152"/>
                        <a:pt x="332614" y="346152"/>
                        <a:pt x="323725" y="329857"/>
                      </a:cubicBezTo>
                      <a:cubicBezTo>
                        <a:pt x="320763" y="323190"/>
                        <a:pt x="313356" y="317265"/>
                        <a:pt x="317800" y="308376"/>
                      </a:cubicBezTo>
                      <a:cubicBezTo>
                        <a:pt x="322244" y="299488"/>
                        <a:pt x="330392" y="300969"/>
                        <a:pt x="335577" y="301710"/>
                      </a:cubicBezTo>
                      <a:cubicBezTo>
                        <a:pt x="353354" y="302451"/>
                        <a:pt x="383723" y="331338"/>
                        <a:pt x="382241" y="345411"/>
                      </a:cubicBezTo>
                      <a:cubicBezTo>
                        <a:pt x="380760" y="353559"/>
                        <a:pt x="371871" y="366892"/>
                        <a:pt x="365946" y="360226"/>
                      </a:cubicBezTo>
                      <a:close/>
                      <a:moveTo>
                        <a:pt x="399277" y="292081"/>
                      </a:moveTo>
                      <a:cubicBezTo>
                        <a:pt x="399277" y="287637"/>
                        <a:pt x="399277" y="282452"/>
                        <a:pt x="399277" y="278007"/>
                      </a:cubicBezTo>
                      <a:cubicBezTo>
                        <a:pt x="399277" y="281711"/>
                        <a:pt x="399277" y="285414"/>
                        <a:pt x="399277" y="289118"/>
                      </a:cubicBezTo>
                      <a:cubicBezTo>
                        <a:pt x="399277" y="290599"/>
                        <a:pt x="399277" y="291340"/>
                        <a:pt x="399277" y="292081"/>
                      </a:cubicBezTo>
                      <a:close/>
                      <a:moveTo>
                        <a:pt x="549640" y="87646"/>
                      </a:moveTo>
                      <a:cubicBezTo>
                        <a:pt x="535567" y="101720"/>
                        <a:pt x="520753" y="123200"/>
                        <a:pt x="513346" y="143199"/>
                      </a:cubicBezTo>
                      <a:cubicBezTo>
                        <a:pt x="510383" y="151347"/>
                        <a:pt x="511124" y="164680"/>
                        <a:pt x="497791" y="158754"/>
                      </a:cubicBezTo>
                      <a:cubicBezTo>
                        <a:pt x="454830" y="138755"/>
                        <a:pt x="407425" y="160976"/>
                        <a:pt x="363724" y="140977"/>
                      </a:cubicBezTo>
                      <a:cubicBezTo>
                        <a:pt x="376316" y="126163"/>
                        <a:pt x="386685" y="106164"/>
                        <a:pt x="402981" y="95794"/>
                      </a:cubicBezTo>
                      <a:cubicBezTo>
                        <a:pt x="425202" y="80980"/>
                        <a:pt x="428165" y="67647"/>
                        <a:pt x="414832" y="46167"/>
                      </a:cubicBezTo>
                      <a:cubicBezTo>
                        <a:pt x="409647" y="38019"/>
                        <a:pt x="402981" y="26908"/>
                        <a:pt x="414832" y="19501"/>
                      </a:cubicBezTo>
                      <a:cubicBezTo>
                        <a:pt x="423721" y="13576"/>
                        <a:pt x="431128" y="20242"/>
                        <a:pt x="437794" y="27649"/>
                      </a:cubicBezTo>
                      <a:cubicBezTo>
                        <a:pt x="458534" y="50611"/>
                        <a:pt x="468904" y="26908"/>
                        <a:pt x="485940" y="12835"/>
                      </a:cubicBezTo>
                      <a:cubicBezTo>
                        <a:pt x="482236" y="29871"/>
                        <a:pt x="497050" y="38760"/>
                        <a:pt x="496310" y="50611"/>
                      </a:cubicBezTo>
                      <a:cubicBezTo>
                        <a:pt x="494828" y="68388"/>
                        <a:pt x="500754" y="78017"/>
                        <a:pt x="517049" y="77276"/>
                      </a:cubicBezTo>
                      <a:cubicBezTo>
                        <a:pt x="532604" y="76536"/>
                        <a:pt x="534826" y="63203"/>
                        <a:pt x="537048" y="48389"/>
                      </a:cubicBezTo>
                      <a:cubicBezTo>
                        <a:pt x="541493" y="57277"/>
                        <a:pt x="546678" y="66166"/>
                        <a:pt x="550381" y="75054"/>
                      </a:cubicBezTo>
                      <a:cubicBezTo>
                        <a:pt x="552603" y="78758"/>
                        <a:pt x="551863" y="84683"/>
                        <a:pt x="549640" y="87646"/>
                      </a:cubicBezTo>
                      <a:close/>
                      <a:moveTo>
                        <a:pt x="240026" y="976492"/>
                      </a:moveTo>
                      <a:cubicBezTo>
                        <a:pt x="237063" y="1002417"/>
                        <a:pt x="202991" y="1012787"/>
                        <a:pt x="178547" y="999454"/>
                      </a:cubicBezTo>
                      <a:cubicBezTo>
                        <a:pt x="170400" y="995010"/>
                        <a:pt x="162993" y="989825"/>
                        <a:pt x="151882" y="991306"/>
                      </a:cubicBezTo>
                      <a:cubicBezTo>
                        <a:pt x="184473" y="973529"/>
                        <a:pt x="184473" y="967603"/>
                        <a:pt x="152623" y="942420"/>
                      </a:cubicBezTo>
                      <a:cubicBezTo>
                        <a:pt x="188917" y="927605"/>
                        <a:pt x="191880" y="929087"/>
                        <a:pt x="211138" y="960196"/>
                      </a:cubicBezTo>
                      <a:cubicBezTo>
                        <a:pt x="215583" y="945382"/>
                        <a:pt x="220027" y="929827"/>
                        <a:pt x="211138" y="921680"/>
                      </a:cubicBezTo>
                      <a:cubicBezTo>
                        <a:pt x="199287" y="911310"/>
                        <a:pt x="179288" y="912791"/>
                        <a:pt x="165955" y="920198"/>
                      </a:cubicBezTo>
                      <a:cubicBezTo>
                        <a:pt x="145216" y="931309"/>
                        <a:pt x="129661" y="926124"/>
                        <a:pt x="110402" y="912791"/>
                      </a:cubicBezTo>
                      <a:cubicBezTo>
                        <a:pt x="120032" y="902422"/>
                        <a:pt x="126698" y="893533"/>
                        <a:pt x="134846" y="885385"/>
                      </a:cubicBezTo>
                      <a:cubicBezTo>
                        <a:pt x="163733" y="855757"/>
                        <a:pt x="164474" y="855757"/>
                        <a:pt x="187436" y="888348"/>
                      </a:cubicBezTo>
                      <a:cubicBezTo>
                        <a:pt x="207435" y="917236"/>
                        <a:pt x="238544" y="897237"/>
                        <a:pt x="265210" y="909829"/>
                      </a:cubicBezTo>
                      <a:cubicBezTo>
                        <a:pt x="253359" y="929087"/>
                        <a:pt x="242989" y="950567"/>
                        <a:pt x="240026" y="976492"/>
                      </a:cubicBezTo>
                      <a:close/>
                      <a:moveTo>
                        <a:pt x="338540" y="809833"/>
                      </a:moveTo>
                      <a:cubicBezTo>
                        <a:pt x="330392" y="791316"/>
                        <a:pt x="349650" y="780205"/>
                        <a:pt x="351132" y="763910"/>
                      </a:cubicBezTo>
                      <a:cubicBezTo>
                        <a:pt x="351132" y="760947"/>
                        <a:pt x="356317" y="755021"/>
                        <a:pt x="360761" y="758725"/>
                      </a:cubicBezTo>
                      <a:cubicBezTo>
                        <a:pt x="365205" y="761688"/>
                        <a:pt x="370390" y="766872"/>
                        <a:pt x="370390" y="771317"/>
                      </a:cubicBezTo>
                      <a:cubicBezTo>
                        <a:pt x="371131" y="792056"/>
                        <a:pt x="365946" y="810574"/>
                        <a:pt x="338540" y="809833"/>
                      </a:cubicBezTo>
                      <a:close/>
                      <a:moveTo>
                        <a:pt x="841478" y="986862"/>
                      </a:moveTo>
                      <a:cubicBezTo>
                        <a:pt x="836293" y="1004639"/>
                        <a:pt x="826664" y="1009824"/>
                        <a:pt x="810368" y="997232"/>
                      </a:cubicBezTo>
                      <a:cubicBezTo>
                        <a:pt x="815554" y="975751"/>
                        <a:pt x="831108" y="989084"/>
                        <a:pt x="841478" y="986862"/>
                      </a:cubicBezTo>
                      <a:close/>
                      <a:moveTo>
                        <a:pt x="517049" y="1037970"/>
                      </a:moveTo>
                      <a:cubicBezTo>
                        <a:pt x="535567" y="1022416"/>
                        <a:pt x="571121" y="1045377"/>
                        <a:pt x="570380" y="1069080"/>
                      </a:cubicBezTo>
                      <a:cubicBezTo>
                        <a:pt x="569639" y="1097968"/>
                        <a:pt x="518531" y="1126855"/>
                        <a:pt x="493347" y="1114263"/>
                      </a:cubicBezTo>
                      <a:cubicBezTo>
                        <a:pt x="473348" y="1104634"/>
                        <a:pt x="460756" y="1085376"/>
                        <a:pt x="440016" y="1075746"/>
                      </a:cubicBezTo>
                      <a:cubicBezTo>
                        <a:pt x="428165" y="1070561"/>
                        <a:pt x="424461" y="1057229"/>
                        <a:pt x="433350" y="1043896"/>
                      </a:cubicBezTo>
                      <a:cubicBezTo>
                        <a:pt x="442979" y="1029082"/>
                        <a:pt x="454830" y="1028341"/>
                        <a:pt x="468163" y="1037230"/>
                      </a:cubicBezTo>
                      <a:cubicBezTo>
                        <a:pt x="483718" y="1048340"/>
                        <a:pt x="496310" y="1055007"/>
                        <a:pt x="517049" y="1037970"/>
                      </a:cubicBezTo>
                      <a:close/>
                      <a:moveTo>
                        <a:pt x="463719" y="604658"/>
                      </a:moveTo>
                      <a:cubicBezTo>
                        <a:pt x="458534" y="613547"/>
                        <a:pt x="448164" y="601695"/>
                        <a:pt x="441498" y="596510"/>
                      </a:cubicBezTo>
                      <a:cubicBezTo>
                        <a:pt x="431128" y="588363"/>
                        <a:pt x="427424" y="577252"/>
                        <a:pt x="435572" y="566882"/>
                      </a:cubicBezTo>
                      <a:cubicBezTo>
                        <a:pt x="446683" y="552068"/>
                        <a:pt x="460015" y="537995"/>
                        <a:pt x="473348" y="523921"/>
                      </a:cubicBezTo>
                      <a:cubicBezTo>
                        <a:pt x="475570" y="521699"/>
                        <a:pt x="480014" y="518736"/>
                        <a:pt x="481496" y="519477"/>
                      </a:cubicBezTo>
                      <a:cubicBezTo>
                        <a:pt x="503717" y="531328"/>
                        <a:pt x="524457" y="546883"/>
                        <a:pt x="553344" y="547624"/>
                      </a:cubicBezTo>
                      <a:cubicBezTo>
                        <a:pt x="515568" y="558734"/>
                        <a:pt x="483718" y="570586"/>
                        <a:pt x="463719" y="604658"/>
                      </a:cubicBezTo>
                      <a:close/>
                      <a:moveTo>
                        <a:pt x="558529" y="881682"/>
                      </a:moveTo>
                      <a:cubicBezTo>
                        <a:pt x="545196" y="889089"/>
                        <a:pt x="542974" y="875756"/>
                        <a:pt x="530382" y="864646"/>
                      </a:cubicBezTo>
                      <a:cubicBezTo>
                        <a:pt x="547418" y="866868"/>
                        <a:pt x="557788" y="860942"/>
                        <a:pt x="562973" y="871312"/>
                      </a:cubicBezTo>
                      <a:cubicBezTo>
                        <a:pt x="564455" y="872793"/>
                        <a:pt x="561492" y="880200"/>
                        <a:pt x="558529" y="881682"/>
                      </a:cubicBezTo>
                      <a:close/>
                      <a:moveTo>
                        <a:pt x="788888" y="138755"/>
                      </a:moveTo>
                      <a:cubicBezTo>
                        <a:pt x="788888" y="132089"/>
                        <a:pt x="782962" y="121718"/>
                        <a:pt x="796295" y="120237"/>
                      </a:cubicBezTo>
                      <a:cubicBezTo>
                        <a:pt x="808887" y="119496"/>
                        <a:pt x="814072" y="126904"/>
                        <a:pt x="815554" y="138755"/>
                      </a:cubicBezTo>
                      <a:cubicBezTo>
                        <a:pt x="817776" y="154310"/>
                        <a:pt x="821479" y="169124"/>
                        <a:pt x="823701" y="184678"/>
                      </a:cubicBezTo>
                      <a:cubicBezTo>
                        <a:pt x="825923" y="198011"/>
                        <a:pt x="818516" y="203937"/>
                        <a:pt x="805924" y="207640"/>
                      </a:cubicBezTo>
                      <a:cubicBezTo>
                        <a:pt x="789629" y="212825"/>
                        <a:pt x="775555" y="220973"/>
                        <a:pt x="797036" y="238750"/>
                      </a:cubicBezTo>
                      <a:cubicBezTo>
                        <a:pt x="802221" y="243194"/>
                        <a:pt x="802221" y="252823"/>
                        <a:pt x="805184" y="260230"/>
                      </a:cubicBezTo>
                      <a:cubicBezTo>
                        <a:pt x="807406" y="266897"/>
                        <a:pt x="809628" y="274304"/>
                        <a:pt x="802961" y="278748"/>
                      </a:cubicBezTo>
                      <a:cubicBezTo>
                        <a:pt x="797777" y="282452"/>
                        <a:pt x="792592" y="277267"/>
                        <a:pt x="788147" y="274304"/>
                      </a:cubicBezTo>
                      <a:cubicBezTo>
                        <a:pt x="782222" y="271341"/>
                        <a:pt x="776296" y="266156"/>
                        <a:pt x="770370" y="266156"/>
                      </a:cubicBezTo>
                      <a:cubicBezTo>
                        <a:pt x="747409" y="266897"/>
                        <a:pt x="750371" y="258749"/>
                        <a:pt x="761482" y="245416"/>
                      </a:cubicBezTo>
                      <a:cubicBezTo>
                        <a:pt x="765926" y="240231"/>
                        <a:pt x="777778" y="237268"/>
                        <a:pt x="768889" y="226899"/>
                      </a:cubicBezTo>
                      <a:cubicBezTo>
                        <a:pt x="763704" y="220973"/>
                        <a:pt x="757779" y="218751"/>
                        <a:pt x="751853" y="223936"/>
                      </a:cubicBezTo>
                      <a:cubicBezTo>
                        <a:pt x="745187" y="226158"/>
                        <a:pt x="737039" y="230602"/>
                        <a:pt x="734076" y="220973"/>
                      </a:cubicBezTo>
                      <a:cubicBezTo>
                        <a:pt x="731854" y="212825"/>
                        <a:pt x="728150" y="203196"/>
                        <a:pt x="737780" y="195789"/>
                      </a:cubicBezTo>
                      <a:cubicBezTo>
                        <a:pt x="748149" y="187641"/>
                        <a:pt x="759260" y="179494"/>
                        <a:pt x="769630" y="171346"/>
                      </a:cubicBezTo>
                      <a:cubicBezTo>
                        <a:pt x="780000" y="163939"/>
                        <a:pt x="788888" y="154310"/>
                        <a:pt x="788888" y="138755"/>
                      </a:cubicBezTo>
                      <a:close/>
                      <a:moveTo>
                        <a:pt x="726669" y="51352"/>
                      </a:moveTo>
                      <a:cubicBezTo>
                        <a:pt x="740002" y="58759"/>
                        <a:pt x="751853" y="70610"/>
                        <a:pt x="760001" y="83202"/>
                      </a:cubicBezTo>
                      <a:cubicBezTo>
                        <a:pt x="763704" y="89128"/>
                        <a:pt x="752594" y="98016"/>
                        <a:pt x="742964" y="98757"/>
                      </a:cubicBezTo>
                      <a:cubicBezTo>
                        <a:pt x="721484" y="98757"/>
                        <a:pt x="722965" y="81720"/>
                        <a:pt x="720003" y="68388"/>
                      </a:cubicBezTo>
                      <a:cubicBezTo>
                        <a:pt x="717780" y="60981"/>
                        <a:pt x="720743" y="48389"/>
                        <a:pt x="726669" y="51352"/>
                      </a:cubicBezTo>
                      <a:close/>
                      <a:moveTo>
                        <a:pt x="648895" y="124681"/>
                      </a:moveTo>
                      <a:cubicBezTo>
                        <a:pt x="634081" y="115793"/>
                        <a:pt x="635562" y="95794"/>
                        <a:pt x="625192" y="82461"/>
                      </a:cubicBezTo>
                      <a:cubicBezTo>
                        <a:pt x="642969" y="70610"/>
                        <a:pt x="630377" y="38760"/>
                        <a:pt x="660006" y="33575"/>
                      </a:cubicBezTo>
                      <a:cubicBezTo>
                        <a:pt x="682227" y="29871"/>
                        <a:pt x="703707" y="43204"/>
                        <a:pt x="701485" y="66166"/>
                      </a:cubicBezTo>
                      <a:cubicBezTo>
                        <a:pt x="697041" y="75054"/>
                        <a:pt x="698522" y="89128"/>
                        <a:pt x="685189" y="95053"/>
                      </a:cubicBezTo>
                      <a:cubicBezTo>
                        <a:pt x="679264" y="97275"/>
                        <a:pt x="675560" y="101720"/>
                        <a:pt x="679264" y="107645"/>
                      </a:cubicBezTo>
                      <a:cubicBezTo>
                        <a:pt x="683708" y="115052"/>
                        <a:pt x="694078" y="122459"/>
                        <a:pt x="682967" y="129866"/>
                      </a:cubicBezTo>
                      <a:cubicBezTo>
                        <a:pt x="672597" y="137273"/>
                        <a:pt x="658524" y="130607"/>
                        <a:pt x="648895" y="124681"/>
                      </a:cubicBezTo>
                      <a:close/>
                      <a:moveTo>
                        <a:pt x="896290" y="562438"/>
                      </a:moveTo>
                      <a:cubicBezTo>
                        <a:pt x="895550" y="566882"/>
                        <a:pt x="890365" y="574289"/>
                        <a:pt x="885180" y="567623"/>
                      </a:cubicBezTo>
                      <a:cubicBezTo>
                        <a:pt x="879995" y="560957"/>
                        <a:pt x="876291" y="552809"/>
                        <a:pt x="869625" y="557253"/>
                      </a:cubicBezTo>
                      <a:cubicBezTo>
                        <a:pt x="867403" y="559475"/>
                        <a:pt x="865921" y="561697"/>
                        <a:pt x="864440" y="563919"/>
                      </a:cubicBezTo>
                      <a:cubicBezTo>
                        <a:pt x="862959" y="569845"/>
                        <a:pt x="868143" y="575771"/>
                        <a:pt x="874069" y="578733"/>
                      </a:cubicBezTo>
                      <a:cubicBezTo>
                        <a:pt x="886661" y="585400"/>
                        <a:pt x="874810" y="589103"/>
                        <a:pt x="871847" y="592066"/>
                      </a:cubicBezTo>
                      <a:cubicBezTo>
                        <a:pt x="857774" y="606140"/>
                        <a:pt x="843700" y="620213"/>
                        <a:pt x="829627" y="634286"/>
                      </a:cubicBezTo>
                      <a:cubicBezTo>
                        <a:pt x="824442" y="628361"/>
                        <a:pt x="815554" y="623176"/>
                        <a:pt x="814072" y="617250"/>
                      </a:cubicBezTo>
                      <a:cubicBezTo>
                        <a:pt x="806665" y="566141"/>
                        <a:pt x="762223" y="547624"/>
                        <a:pt x="728150" y="521699"/>
                      </a:cubicBezTo>
                      <a:cubicBezTo>
                        <a:pt x="715558" y="511329"/>
                        <a:pt x="719262" y="482442"/>
                        <a:pt x="694078" y="485405"/>
                      </a:cubicBezTo>
                      <a:cubicBezTo>
                        <a:pt x="691115" y="486145"/>
                        <a:pt x="687412" y="486886"/>
                        <a:pt x="684449" y="487627"/>
                      </a:cubicBezTo>
                      <a:cubicBezTo>
                        <a:pt x="688152" y="486145"/>
                        <a:pt x="691115" y="485405"/>
                        <a:pt x="694078" y="485405"/>
                      </a:cubicBezTo>
                      <a:cubicBezTo>
                        <a:pt x="727410" y="476516"/>
                        <a:pt x="752594" y="457999"/>
                        <a:pt x="780000" y="443925"/>
                      </a:cubicBezTo>
                      <a:cubicBezTo>
                        <a:pt x="800739" y="432815"/>
                        <a:pt x="821479" y="427630"/>
                        <a:pt x="842219" y="443925"/>
                      </a:cubicBezTo>
                      <a:cubicBezTo>
                        <a:pt x="845922" y="455036"/>
                        <a:pt x="837034" y="464665"/>
                        <a:pt x="837034" y="475776"/>
                      </a:cubicBezTo>
                      <a:cubicBezTo>
                        <a:pt x="842960" y="471331"/>
                        <a:pt x="844441" y="459480"/>
                        <a:pt x="855552" y="463183"/>
                      </a:cubicBezTo>
                      <a:cubicBezTo>
                        <a:pt x="875551" y="482442"/>
                        <a:pt x="895550" y="501700"/>
                        <a:pt x="897772" y="532069"/>
                      </a:cubicBezTo>
                      <a:cubicBezTo>
                        <a:pt x="897772" y="542439"/>
                        <a:pt x="898512" y="552809"/>
                        <a:pt x="896290" y="562438"/>
                      </a:cubicBezTo>
                      <a:close/>
                      <a:moveTo>
                        <a:pt x="947399" y="502441"/>
                      </a:moveTo>
                      <a:cubicBezTo>
                        <a:pt x="946658" y="503922"/>
                        <a:pt x="939251" y="500959"/>
                        <a:pt x="936288" y="498737"/>
                      </a:cubicBezTo>
                      <a:cubicBezTo>
                        <a:pt x="932585" y="496515"/>
                        <a:pt x="930363" y="492071"/>
                        <a:pt x="933326" y="486886"/>
                      </a:cubicBezTo>
                      <a:cubicBezTo>
                        <a:pt x="943695" y="470591"/>
                        <a:pt x="953325" y="455036"/>
                        <a:pt x="963694" y="438740"/>
                      </a:cubicBezTo>
                      <a:cubicBezTo>
                        <a:pt x="966657" y="433555"/>
                        <a:pt x="971102" y="429852"/>
                        <a:pt x="977768" y="433555"/>
                      </a:cubicBezTo>
                      <a:cubicBezTo>
                        <a:pt x="981471" y="435778"/>
                        <a:pt x="985916" y="438000"/>
                        <a:pt x="985175" y="444666"/>
                      </a:cubicBezTo>
                      <a:cubicBezTo>
                        <a:pt x="976286" y="465406"/>
                        <a:pt x="963694" y="485405"/>
                        <a:pt x="947399" y="5024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6" name="Google Shape;1956;p45"/>
                <p:cNvSpPr/>
                <p:nvPr/>
              </p:nvSpPr>
              <p:spPr>
                <a:xfrm>
                  <a:off x="3238824" y="2853034"/>
                  <a:ext cx="779241" cy="11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241" h="1150150" extrusionOk="0">
                      <a:moveTo>
                        <a:pt x="768388" y="41917"/>
                      </a:moveTo>
                      <a:cubicBezTo>
                        <a:pt x="774314" y="6363"/>
                        <a:pt x="757278" y="-1044"/>
                        <a:pt x="725427" y="1919"/>
                      </a:cubicBezTo>
                      <a:cubicBezTo>
                        <a:pt x="692096" y="4141"/>
                        <a:pt x="658764" y="1919"/>
                        <a:pt x="625432" y="1178"/>
                      </a:cubicBezTo>
                      <a:cubicBezTo>
                        <a:pt x="615062" y="1178"/>
                        <a:pt x="605433" y="2660"/>
                        <a:pt x="595063" y="1919"/>
                      </a:cubicBezTo>
                      <a:cubicBezTo>
                        <a:pt x="535066" y="-4747"/>
                        <a:pt x="480995" y="4882"/>
                        <a:pt x="435071" y="47843"/>
                      </a:cubicBezTo>
                      <a:cubicBezTo>
                        <a:pt x="422479" y="59694"/>
                        <a:pt x="403961" y="64879"/>
                        <a:pt x="388407" y="73027"/>
                      </a:cubicBezTo>
                      <a:cubicBezTo>
                        <a:pt x="372852" y="73767"/>
                        <a:pt x="358038" y="78952"/>
                        <a:pt x="343224" y="85618"/>
                      </a:cubicBezTo>
                      <a:cubicBezTo>
                        <a:pt x="288412" y="110803"/>
                        <a:pt x="231377" y="130061"/>
                        <a:pt x="172121" y="144134"/>
                      </a:cubicBezTo>
                      <a:cubicBezTo>
                        <a:pt x="152863" y="148578"/>
                        <a:pt x="132123" y="151541"/>
                        <a:pt x="115827" y="164133"/>
                      </a:cubicBezTo>
                      <a:cubicBezTo>
                        <a:pt x="89903" y="175244"/>
                        <a:pt x="61015" y="175244"/>
                        <a:pt x="34350" y="182651"/>
                      </a:cubicBezTo>
                      <a:cubicBezTo>
                        <a:pt x="9166" y="179688"/>
                        <a:pt x="-1945" y="188577"/>
                        <a:pt x="277" y="215983"/>
                      </a:cubicBezTo>
                      <a:cubicBezTo>
                        <a:pt x="3240" y="242648"/>
                        <a:pt x="1759" y="270054"/>
                        <a:pt x="277" y="296719"/>
                      </a:cubicBezTo>
                      <a:cubicBezTo>
                        <a:pt x="-463" y="313015"/>
                        <a:pt x="2500" y="321163"/>
                        <a:pt x="21758" y="321163"/>
                      </a:cubicBezTo>
                      <a:cubicBezTo>
                        <a:pt x="78051" y="321163"/>
                        <a:pt x="134345" y="322644"/>
                        <a:pt x="190639" y="324126"/>
                      </a:cubicBezTo>
                      <a:cubicBezTo>
                        <a:pt x="204712" y="326348"/>
                        <a:pt x="219526" y="327829"/>
                        <a:pt x="233599" y="330792"/>
                      </a:cubicBezTo>
                      <a:cubicBezTo>
                        <a:pt x="291374" y="344125"/>
                        <a:pt x="304707" y="358939"/>
                        <a:pt x="309892" y="414492"/>
                      </a:cubicBezTo>
                      <a:cubicBezTo>
                        <a:pt x="309892" y="414492"/>
                        <a:pt x="309892" y="414492"/>
                        <a:pt x="309892" y="414492"/>
                      </a:cubicBezTo>
                      <a:cubicBezTo>
                        <a:pt x="303966" y="435972"/>
                        <a:pt x="319521" y="455971"/>
                        <a:pt x="312114" y="477451"/>
                      </a:cubicBezTo>
                      <a:cubicBezTo>
                        <a:pt x="312114" y="487821"/>
                        <a:pt x="312114" y="498191"/>
                        <a:pt x="312114" y="509302"/>
                      </a:cubicBezTo>
                      <a:cubicBezTo>
                        <a:pt x="311373" y="524116"/>
                        <a:pt x="311373" y="539671"/>
                        <a:pt x="311373" y="554485"/>
                      </a:cubicBezTo>
                      <a:cubicBezTo>
                        <a:pt x="311373" y="587816"/>
                        <a:pt x="311373" y="621148"/>
                        <a:pt x="311373" y="653739"/>
                      </a:cubicBezTo>
                      <a:cubicBezTo>
                        <a:pt x="303966" y="664109"/>
                        <a:pt x="303226" y="675960"/>
                        <a:pt x="303226" y="687812"/>
                      </a:cubicBezTo>
                      <a:cubicBezTo>
                        <a:pt x="302485" y="741883"/>
                        <a:pt x="302485" y="795214"/>
                        <a:pt x="303226" y="849285"/>
                      </a:cubicBezTo>
                      <a:cubicBezTo>
                        <a:pt x="303226" y="861137"/>
                        <a:pt x="304707" y="872988"/>
                        <a:pt x="311373" y="883358"/>
                      </a:cubicBezTo>
                      <a:cubicBezTo>
                        <a:pt x="311373" y="914467"/>
                        <a:pt x="311373" y="945577"/>
                        <a:pt x="311373" y="976686"/>
                      </a:cubicBezTo>
                      <a:cubicBezTo>
                        <a:pt x="311373" y="1001130"/>
                        <a:pt x="309151" y="1026314"/>
                        <a:pt x="312114" y="1050757"/>
                      </a:cubicBezTo>
                      <a:cubicBezTo>
                        <a:pt x="312114" y="1058164"/>
                        <a:pt x="311373" y="1064830"/>
                        <a:pt x="311373" y="1072237"/>
                      </a:cubicBezTo>
                      <a:cubicBezTo>
                        <a:pt x="312114" y="1091496"/>
                        <a:pt x="312855" y="1110754"/>
                        <a:pt x="312855" y="1130012"/>
                      </a:cubicBezTo>
                      <a:cubicBezTo>
                        <a:pt x="312855" y="1144086"/>
                        <a:pt x="315818" y="1150011"/>
                        <a:pt x="331372" y="1150011"/>
                      </a:cubicBezTo>
                      <a:cubicBezTo>
                        <a:pt x="471366" y="1149271"/>
                        <a:pt x="611359" y="1150011"/>
                        <a:pt x="751352" y="1150011"/>
                      </a:cubicBezTo>
                      <a:cubicBezTo>
                        <a:pt x="758759" y="1150011"/>
                        <a:pt x="767648" y="1152233"/>
                        <a:pt x="766907" y="1138901"/>
                      </a:cubicBezTo>
                      <a:cubicBezTo>
                        <a:pt x="766166" y="1126309"/>
                        <a:pt x="766907" y="1113717"/>
                        <a:pt x="766907" y="1101125"/>
                      </a:cubicBezTo>
                      <a:cubicBezTo>
                        <a:pt x="766907" y="1101125"/>
                        <a:pt x="766907" y="1101125"/>
                        <a:pt x="766907" y="1101125"/>
                      </a:cubicBezTo>
                      <a:cubicBezTo>
                        <a:pt x="767648" y="1096681"/>
                        <a:pt x="768388" y="1092237"/>
                        <a:pt x="769129" y="1087792"/>
                      </a:cubicBezTo>
                      <a:cubicBezTo>
                        <a:pt x="778017" y="1077422"/>
                        <a:pt x="778758" y="1065571"/>
                        <a:pt x="778758" y="1052979"/>
                      </a:cubicBezTo>
                      <a:cubicBezTo>
                        <a:pt x="778758" y="958910"/>
                        <a:pt x="780239" y="864840"/>
                        <a:pt x="778017" y="770770"/>
                      </a:cubicBezTo>
                      <a:cubicBezTo>
                        <a:pt x="779499" y="720403"/>
                        <a:pt x="779499" y="670775"/>
                        <a:pt x="778017" y="620407"/>
                      </a:cubicBezTo>
                      <a:cubicBezTo>
                        <a:pt x="779499" y="564114"/>
                        <a:pt x="779499" y="507820"/>
                        <a:pt x="778017" y="450786"/>
                      </a:cubicBezTo>
                      <a:cubicBezTo>
                        <a:pt x="779499" y="390048"/>
                        <a:pt x="779499" y="329311"/>
                        <a:pt x="778017" y="268573"/>
                      </a:cubicBezTo>
                      <a:cubicBezTo>
                        <a:pt x="779499" y="225612"/>
                        <a:pt x="778758" y="182651"/>
                        <a:pt x="778017" y="139690"/>
                      </a:cubicBezTo>
                      <a:cubicBezTo>
                        <a:pt x="775795" y="105618"/>
                        <a:pt x="785424" y="73027"/>
                        <a:pt x="768388" y="41917"/>
                      </a:cubicBezTo>
                      <a:close/>
                      <a:moveTo>
                        <a:pt x="198786" y="238944"/>
                      </a:moveTo>
                      <a:cubicBezTo>
                        <a:pt x="198786" y="238944"/>
                        <a:pt x="198786" y="238944"/>
                        <a:pt x="198786" y="238944"/>
                      </a:cubicBezTo>
                      <a:cubicBezTo>
                        <a:pt x="198786" y="238944"/>
                        <a:pt x="198786" y="238944"/>
                        <a:pt x="198786" y="238944"/>
                      </a:cubicBezTo>
                      <a:cubicBezTo>
                        <a:pt x="181009" y="239685"/>
                        <a:pt x="166936" y="249314"/>
                        <a:pt x="153603" y="258203"/>
                      </a:cubicBezTo>
                      <a:cubicBezTo>
                        <a:pt x="142493" y="265610"/>
                        <a:pt x="131382" y="272276"/>
                        <a:pt x="121012" y="260425"/>
                      </a:cubicBezTo>
                      <a:cubicBezTo>
                        <a:pt x="106939" y="244129"/>
                        <a:pt x="127679" y="244870"/>
                        <a:pt x="133604" y="237463"/>
                      </a:cubicBezTo>
                      <a:cubicBezTo>
                        <a:pt x="138048" y="231537"/>
                        <a:pt x="141011" y="224871"/>
                        <a:pt x="144715" y="218205"/>
                      </a:cubicBezTo>
                      <a:cubicBezTo>
                        <a:pt x="146937" y="197465"/>
                        <a:pt x="179528" y="170800"/>
                        <a:pt x="201749" y="173022"/>
                      </a:cubicBezTo>
                      <a:cubicBezTo>
                        <a:pt x="221007" y="175244"/>
                        <a:pt x="223970" y="191539"/>
                        <a:pt x="226933" y="207094"/>
                      </a:cubicBezTo>
                      <a:cubicBezTo>
                        <a:pt x="232118" y="231537"/>
                        <a:pt x="214341" y="233759"/>
                        <a:pt x="198786" y="238944"/>
                      </a:cubicBezTo>
                      <a:close/>
                      <a:moveTo>
                        <a:pt x="278782" y="152282"/>
                      </a:moveTo>
                      <a:cubicBezTo>
                        <a:pt x="281005" y="115247"/>
                        <a:pt x="317299" y="120432"/>
                        <a:pt x="337298" y="116728"/>
                      </a:cubicBezTo>
                      <a:cubicBezTo>
                        <a:pt x="365445" y="110803"/>
                        <a:pt x="363963" y="148578"/>
                        <a:pt x="364704" y="163392"/>
                      </a:cubicBezTo>
                      <a:cubicBezTo>
                        <a:pt x="366926" y="195984"/>
                        <a:pt x="330632" y="181910"/>
                        <a:pt x="315818" y="193021"/>
                      </a:cubicBezTo>
                      <a:cubicBezTo>
                        <a:pt x="286189" y="192280"/>
                        <a:pt x="277301" y="175244"/>
                        <a:pt x="278782" y="152282"/>
                      </a:cubicBezTo>
                      <a:close/>
                      <a:moveTo>
                        <a:pt x="447663" y="745587"/>
                      </a:moveTo>
                      <a:cubicBezTo>
                        <a:pt x="433590" y="746327"/>
                        <a:pt x="418776" y="724847"/>
                        <a:pt x="405443" y="749290"/>
                      </a:cubicBezTo>
                      <a:cubicBezTo>
                        <a:pt x="404702" y="750772"/>
                        <a:pt x="398777" y="745587"/>
                        <a:pt x="398036" y="740402"/>
                      </a:cubicBezTo>
                      <a:cubicBezTo>
                        <a:pt x="397295" y="732254"/>
                        <a:pt x="398036" y="718921"/>
                        <a:pt x="385444" y="722625"/>
                      </a:cubicBezTo>
                      <a:cubicBezTo>
                        <a:pt x="374333" y="726328"/>
                        <a:pt x="383222" y="738179"/>
                        <a:pt x="382481" y="746327"/>
                      </a:cubicBezTo>
                      <a:cubicBezTo>
                        <a:pt x="381740" y="751512"/>
                        <a:pt x="383222" y="757438"/>
                        <a:pt x="384703" y="762623"/>
                      </a:cubicBezTo>
                      <a:cubicBezTo>
                        <a:pt x="386925" y="772993"/>
                        <a:pt x="394332" y="785585"/>
                        <a:pt x="383963" y="793732"/>
                      </a:cubicBezTo>
                      <a:cubicBezTo>
                        <a:pt x="375074" y="800399"/>
                        <a:pt x="363963" y="792251"/>
                        <a:pt x="356556" y="786325"/>
                      </a:cubicBezTo>
                      <a:cubicBezTo>
                        <a:pt x="346187" y="778918"/>
                        <a:pt x="333594" y="767067"/>
                        <a:pt x="341742" y="752994"/>
                      </a:cubicBezTo>
                      <a:cubicBezTo>
                        <a:pt x="359519" y="721143"/>
                        <a:pt x="365445" y="690034"/>
                        <a:pt x="343224" y="658183"/>
                      </a:cubicBezTo>
                      <a:cubicBezTo>
                        <a:pt x="342483" y="656702"/>
                        <a:pt x="344705" y="652258"/>
                        <a:pt x="346187" y="650036"/>
                      </a:cubicBezTo>
                      <a:cubicBezTo>
                        <a:pt x="349890" y="645591"/>
                        <a:pt x="354334" y="647073"/>
                        <a:pt x="357297" y="650776"/>
                      </a:cubicBezTo>
                      <a:cubicBezTo>
                        <a:pt x="383222" y="687071"/>
                        <a:pt x="393592" y="653739"/>
                        <a:pt x="408406" y="639666"/>
                      </a:cubicBezTo>
                      <a:cubicBezTo>
                        <a:pt x="408406" y="639666"/>
                        <a:pt x="408406" y="639666"/>
                        <a:pt x="408406" y="639666"/>
                      </a:cubicBezTo>
                      <a:cubicBezTo>
                        <a:pt x="408406" y="639666"/>
                        <a:pt x="408406" y="639666"/>
                        <a:pt x="408406" y="639666"/>
                      </a:cubicBezTo>
                      <a:cubicBezTo>
                        <a:pt x="398777" y="630777"/>
                        <a:pt x="403221" y="621889"/>
                        <a:pt x="412850" y="620407"/>
                      </a:cubicBezTo>
                      <a:cubicBezTo>
                        <a:pt x="427664" y="618185"/>
                        <a:pt x="443219" y="619667"/>
                        <a:pt x="448404" y="638184"/>
                      </a:cubicBezTo>
                      <a:cubicBezTo>
                        <a:pt x="455070" y="650036"/>
                        <a:pt x="463959" y="659665"/>
                        <a:pt x="450626" y="675960"/>
                      </a:cubicBezTo>
                      <a:cubicBezTo>
                        <a:pt x="441737" y="687812"/>
                        <a:pt x="453589" y="705588"/>
                        <a:pt x="459514" y="719662"/>
                      </a:cubicBezTo>
                      <a:cubicBezTo>
                        <a:pt x="465440" y="735957"/>
                        <a:pt x="459514" y="745587"/>
                        <a:pt x="447663" y="745587"/>
                      </a:cubicBezTo>
                      <a:close/>
                      <a:moveTo>
                        <a:pt x="440997" y="414492"/>
                      </a:moveTo>
                      <a:cubicBezTo>
                        <a:pt x="438775" y="406344"/>
                        <a:pt x="429146" y="392270"/>
                        <a:pt x="418776" y="398196"/>
                      </a:cubicBezTo>
                      <a:cubicBezTo>
                        <a:pt x="389888" y="415973"/>
                        <a:pt x="381740" y="398196"/>
                        <a:pt x="372111" y="376716"/>
                      </a:cubicBezTo>
                      <a:cubicBezTo>
                        <a:pt x="367667" y="367086"/>
                        <a:pt x="357297" y="361902"/>
                        <a:pt x="346927" y="361161"/>
                      </a:cubicBezTo>
                      <a:cubicBezTo>
                        <a:pt x="311373" y="358198"/>
                        <a:pt x="284708" y="334495"/>
                        <a:pt x="249895" y="319681"/>
                      </a:cubicBezTo>
                      <a:cubicBezTo>
                        <a:pt x="263228" y="312274"/>
                        <a:pt x="266931" y="298942"/>
                        <a:pt x="281745" y="295979"/>
                      </a:cubicBezTo>
                      <a:cubicBezTo>
                        <a:pt x="293596" y="293757"/>
                        <a:pt x="297300" y="286350"/>
                        <a:pt x="308411" y="304867"/>
                      </a:cubicBezTo>
                      <a:cubicBezTo>
                        <a:pt x="324706" y="331533"/>
                        <a:pt x="354334" y="354494"/>
                        <a:pt x="392110" y="353013"/>
                      </a:cubicBezTo>
                      <a:cubicBezTo>
                        <a:pt x="404702" y="352272"/>
                        <a:pt x="417294" y="349309"/>
                        <a:pt x="428405" y="357457"/>
                      </a:cubicBezTo>
                      <a:cubicBezTo>
                        <a:pt x="438034" y="364124"/>
                        <a:pt x="474328" y="355976"/>
                        <a:pt x="446922" y="387085"/>
                      </a:cubicBezTo>
                      <a:cubicBezTo>
                        <a:pt x="441737" y="393011"/>
                        <a:pt x="452107" y="401159"/>
                        <a:pt x="460255" y="401900"/>
                      </a:cubicBezTo>
                      <a:cubicBezTo>
                        <a:pt x="497290" y="404862"/>
                        <a:pt x="492846" y="433009"/>
                        <a:pt x="495809" y="458193"/>
                      </a:cubicBezTo>
                      <a:cubicBezTo>
                        <a:pt x="469884" y="452267"/>
                        <a:pt x="448404" y="443379"/>
                        <a:pt x="440997" y="414492"/>
                      </a:cubicBezTo>
                      <a:close/>
                      <a:moveTo>
                        <a:pt x="538029" y="478933"/>
                      </a:moveTo>
                      <a:cubicBezTo>
                        <a:pt x="529141" y="482636"/>
                        <a:pt x="524696" y="476711"/>
                        <a:pt x="526178" y="469304"/>
                      </a:cubicBezTo>
                      <a:cubicBezTo>
                        <a:pt x="526918" y="461156"/>
                        <a:pt x="526918" y="449305"/>
                        <a:pt x="537288" y="447083"/>
                      </a:cubicBezTo>
                      <a:cubicBezTo>
                        <a:pt x="548399" y="444860"/>
                        <a:pt x="546918" y="460415"/>
                        <a:pt x="554324" y="464859"/>
                      </a:cubicBezTo>
                      <a:cubicBezTo>
                        <a:pt x="553584" y="474488"/>
                        <a:pt x="543955" y="475970"/>
                        <a:pt x="538029" y="478933"/>
                      </a:cubicBezTo>
                      <a:close/>
                      <a:moveTo>
                        <a:pt x="613581" y="827805"/>
                      </a:moveTo>
                      <a:cubicBezTo>
                        <a:pt x="607655" y="827805"/>
                        <a:pt x="605433" y="824101"/>
                        <a:pt x="605433" y="819657"/>
                      </a:cubicBezTo>
                      <a:cubicBezTo>
                        <a:pt x="604693" y="810769"/>
                        <a:pt x="610618" y="806324"/>
                        <a:pt x="618766" y="804102"/>
                      </a:cubicBezTo>
                      <a:cubicBezTo>
                        <a:pt x="624691" y="802621"/>
                        <a:pt x="626914" y="807806"/>
                        <a:pt x="626914" y="811509"/>
                      </a:cubicBezTo>
                      <a:cubicBezTo>
                        <a:pt x="626173" y="819657"/>
                        <a:pt x="621729" y="825583"/>
                        <a:pt x="613581" y="8278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57" name="Google Shape;1957;p45"/>
              <p:cNvGrpSpPr/>
              <p:nvPr/>
            </p:nvGrpSpPr>
            <p:grpSpPr>
              <a:xfrm>
                <a:off x="4288437" y="881022"/>
                <a:ext cx="3599327" cy="805748"/>
                <a:chOff x="4288437" y="881022"/>
                <a:chExt cx="3599327" cy="805748"/>
              </a:xfrm>
            </p:grpSpPr>
            <p:sp>
              <p:nvSpPr>
                <p:cNvPr id="1958" name="Google Shape;1958;p45"/>
                <p:cNvSpPr/>
                <p:nvPr/>
              </p:nvSpPr>
              <p:spPr>
                <a:xfrm>
                  <a:off x="6707821" y="1238520"/>
                  <a:ext cx="845144" cy="44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144" h="446119" extrusionOk="0">
                      <a:moveTo>
                        <a:pt x="758482" y="387604"/>
                      </a:moveTo>
                      <a:cubicBezTo>
                        <a:pt x="747371" y="388345"/>
                        <a:pt x="736261" y="386863"/>
                        <a:pt x="727372" y="378716"/>
                      </a:cubicBezTo>
                      <a:cubicBezTo>
                        <a:pt x="716262" y="358716"/>
                        <a:pt x="694781" y="344643"/>
                        <a:pt x="690337" y="320200"/>
                      </a:cubicBezTo>
                      <a:cubicBezTo>
                        <a:pt x="676264" y="283905"/>
                        <a:pt x="651080" y="255759"/>
                        <a:pt x="611081" y="259462"/>
                      </a:cubicBezTo>
                      <a:cubicBezTo>
                        <a:pt x="562195" y="263906"/>
                        <a:pt x="532567" y="247611"/>
                        <a:pt x="511827" y="203909"/>
                      </a:cubicBezTo>
                      <a:cubicBezTo>
                        <a:pt x="493310" y="165393"/>
                        <a:pt x="457756" y="150578"/>
                        <a:pt x="417017" y="158726"/>
                      </a:cubicBezTo>
                      <a:cubicBezTo>
                        <a:pt x="396277" y="163170"/>
                        <a:pt x="377019" y="161689"/>
                        <a:pt x="359242" y="149097"/>
                      </a:cubicBezTo>
                      <a:cubicBezTo>
                        <a:pt x="343687" y="138727"/>
                        <a:pt x="336280" y="121691"/>
                        <a:pt x="325170" y="107618"/>
                      </a:cubicBezTo>
                      <a:cubicBezTo>
                        <a:pt x="306652" y="83174"/>
                        <a:pt x="304430" y="82434"/>
                        <a:pt x="276283" y="95766"/>
                      </a:cubicBezTo>
                      <a:cubicBezTo>
                        <a:pt x="274802" y="96507"/>
                        <a:pt x="275542" y="95026"/>
                        <a:pt x="275542" y="94285"/>
                      </a:cubicBezTo>
                      <a:cubicBezTo>
                        <a:pt x="270357" y="63175"/>
                        <a:pt x="256284" y="79471"/>
                        <a:pt x="244433" y="88359"/>
                      </a:cubicBezTo>
                      <a:cubicBezTo>
                        <a:pt x="237767" y="92803"/>
                        <a:pt x="229618" y="99470"/>
                        <a:pt x="222952" y="93544"/>
                      </a:cubicBezTo>
                      <a:cubicBezTo>
                        <a:pt x="206657" y="77989"/>
                        <a:pt x="182954" y="79471"/>
                        <a:pt x="165178" y="66879"/>
                      </a:cubicBezTo>
                      <a:cubicBezTo>
                        <a:pt x="151104" y="58731"/>
                        <a:pt x="144437" y="43917"/>
                        <a:pt x="134068" y="32066"/>
                      </a:cubicBezTo>
                      <a:cubicBezTo>
                        <a:pt x="114809" y="11326"/>
                        <a:pt x="94811" y="-8673"/>
                        <a:pt x="62219" y="3919"/>
                      </a:cubicBezTo>
                      <a:cubicBezTo>
                        <a:pt x="41480" y="12067"/>
                        <a:pt x="20740" y="20214"/>
                        <a:pt x="0" y="28362"/>
                      </a:cubicBezTo>
                      <a:cubicBezTo>
                        <a:pt x="5185" y="37991"/>
                        <a:pt x="8889" y="49102"/>
                        <a:pt x="19259" y="54287"/>
                      </a:cubicBezTo>
                      <a:cubicBezTo>
                        <a:pt x="34073" y="61694"/>
                        <a:pt x="23703" y="77249"/>
                        <a:pt x="30369" y="86878"/>
                      </a:cubicBezTo>
                      <a:cubicBezTo>
                        <a:pt x="45183" y="92803"/>
                        <a:pt x="59997" y="101692"/>
                        <a:pt x="75552" y="103173"/>
                      </a:cubicBezTo>
                      <a:cubicBezTo>
                        <a:pt x="88144" y="104655"/>
                        <a:pt x="93329" y="110580"/>
                        <a:pt x="91107" y="118728"/>
                      </a:cubicBezTo>
                      <a:cubicBezTo>
                        <a:pt x="82219" y="148356"/>
                        <a:pt x="105921" y="161689"/>
                        <a:pt x="119254" y="180207"/>
                      </a:cubicBezTo>
                      <a:cubicBezTo>
                        <a:pt x="131105" y="206131"/>
                        <a:pt x="159993" y="206131"/>
                        <a:pt x="179992" y="216501"/>
                      </a:cubicBezTo>
                      <a:cubicBezTo>
                        <a:pt x="199990" y="226871"/>
                        <a:pt x="215545" y="201687"/>
                        <a:pt x="218508" y="176503"/>
                      </a:cubicBezTo>
                      <a:cubicBezTo>
                        <a:pt x="234063" y="182429"/>
                        <a:pt x="239248" y="195021"/>
                        <a:pt x="248877" y="201687"/>
                      </a:cubicBezTo>
                      <a:cubicBezTo>
                        <a:pt x="265913" y="214279"/>
                        <a:pt x="269617" y="239463"/>
                        <a:pt x="291097" y="248352"/>
                      </a:cubicBezTo>
                      <a:cubicBezTo>
                        <a:pt x="342947" y="284646"/>
                        <a:pt x="374797" y="281683"/>
                        <a:pt x="419980" y="235019"/>
                      </a:cubicBezTo>
                      <a:cubicBezTo>
                        <a:pt x="425905" y="228352"/>
                        <a:pt x="431831" y="232056"/>
                        <a:pt x="438497" y="234278"/>
                      </a:cubicBezTo>
                      <a:cubicBezTo>
                        <a:pt x="445164" y="236500"/>
                        <a:pt x="452571" y="239463"/>
                        <a:pt x="451830" y="246870"/>
                      </a:cubicBezTo>
                      <a:cubicBezTo>
                        <a:pt x="451830" y="256499"/>
                        <a:pt x="442201" y="253536"/>
                        <a:pt x="436275" y="255759"/>
                      </a:cubicBezTo>
                      <a:cubicBezTo>
                        <a:pt x="428128" y="257981"/>
                        <a:pt x="420721" y="261684"/>
                        <a:pt x="407388" y="267610"/>
                      </a:cubicBezTo>
                      <a:cubicBezTo>
                        <a:pt x="437016" y="281683"/>
                        <a:pt x="448867" y="303164"/>
                        <a:pt x="459978" y="326866"/>
                      </a:cubicBezTo>
                      <a:cubicBezTo>
                        <a:pt x="474051" y="358716"/>
                        <a:pt x="493310" y="362420"/>
                        <a:pt x="524419" y="346125"/>
                      </a:cubicBezTo>
                      <a:cubicBezTo>
                        <a:pt x="527382" y="344643"/>
                        <a:pt x="531085" y="343162"/>
                        <a:pt x="534048" y="343902"/>
                      </a:cubicBezTo>
                      <a:cubicBezTo>
                        <a:pt x="568121" y="355013"/>
                        <a:pt x="600712" y="334273"/>
                        <a:pt x="635525" y="341680"/>
                      </a:cubicBezTo>
                      <a:cubicBezTo>
                        <a:pt x="659227" y="346865"/>
                        <a:pt x="648858" y="352791"/>
                        <a:pt x="641451" y="362420"/>
                      </a:cubicBezTo>
                      <a:cubicBezTo>
                        <a:pt x="646636" y="380938"/>
                        <a:pt x="657005" y="391308"/>
                        <a:pt x="680708" y="380938"/>
                      </a:cubicBezTo>
                      <a:cubicBezTo>
                        <a:pt x="674782" y="402418"/>
                        <a:pt x="668116" y="418714"/>
                        <a:pt x="648858" y="422417"/>
                      </a:cubicBezTo>
                      <a:cubicBezTo>
                        <a:pt x="638488" y="424639"/>
                        <a:pt x="625155" y="380197"/>
                        <a:pt x="630340" y="363161"/>
                      </a:cubicBezTo>
                      <a:cubicBezTo>
                        <a:pt x="630340" y="363161"/>
                        <a:pt x="630340" y="363161"/>
                        <a:pt x="630340" y="363161"/>
                      </a:cubicBezTo>
                      <a:cubicBezTo>
                        <a:pt x="630340" y="363161"/>
                        <a:pt x="630340" y="363161"/>
                        <a:pt x="630340" y="363161"/>
                      </a:cubicBezTo>
                      <a:cubicBezTo>
                        <a:pt x="616266" y="361679"/>
                        <a:pt x="595527" y="352791"/>
                        <a:pt x="589601" y="363161"/>
                      </a:cubicBezTo>
                      <a:cubicBezTo>
                        <a:pt x="579972" y="378716"/>
                        <a:pt x="606637" y="383160"/>
                        <a:pt x="611822" y="396492"/>
                      </a:cubicBezTo>
                      <a:cubicBezTo>
                        <a:pt x="612563" y="398715"/>
                        <a:pt x="613304" y="400196"/>
                        <a:pt x="614785" y="402418"/>
                      </a:cubicBezTo>
                      <a:cubicBezTo>
                        <a:pt x="613304" y="436490"/>
                        <a:pt x="622192" y="445379"/>
                        <a:pt x="658487" y="446120"/>
                      </a:cubicBezTo>
                      <a:cubicBezTo>
                        <a:pt x="720706" y="445379"/>
                        <a:pt x="782925" y="444638"/>
                        <a:pt x="845144" y="443898"/>
                      </a:cubicBezTo>
                      <a:cubicBezTo>
                        <a:pt x="826627" y="396492"/>
                        <a:pt x="809591" y="385382"/>
                        <a:pt x="758482" y="387604"/>
                      </a:cubicBezTo>
                      <a:close/>
                      <a:moveTo>
                        <a:pt x="288134" y="139468"/>
                      </a:moveTo>
                      <a:cubicBezTo>
                        <a:pt x="286653" y="134283"/>
                        <a:pt x="291097" y="132061"/>
                        <a:pt x="296282" y="130579"/>
                      </a:cubicBezTo>
                      <a:cubicBezTo>
                        <a:pt x="301467" y="139468"/>
                        <a:pt x="316281" y="140949"/>
                        <a:pt x="317022" y="153541"/>
                      </a:cubicBezTo>
                      <a:cubicBezTo>
                        <a:pt x="317022" y="157985"/>
                        <a:pt x="315541" y="166874"/>
                        <a:pt x="308133" y="164652"/>
                      </a:cubicBezTo>
                      <a:cubicBezTo>
                        <a:pt x="297763" y="160948"/>
                        <a:pt x="291838" y="150578"/>
                        <a:pt x="288134" y="139468"/>
                      </a:cubicBezTo>
                      <a:close/>
                      <a:moveTo>
                        <a:pt x="313318" y="216501"/>
                      </a:moveTo>
                      <a:cubicBezTo>
                        <a:pt x="310355" y="209094"/>
                        <a:pt x="309615" y="197243"/>
                        <a:pt x="316281" y="195021"/>
                      </a:cubicBezTo>
                      <a:cubicBezTo>
                        <a:pt x="339243" y="188354"/>
                        <a:pt x="337021" y="216501"/>
                        <a:pt x="357761" y="224649"/>
                      </a:cubicBezTo>
                      <a:cubicBezTo>
                        <a:pt x="336280" y="230575"/>
                        <a:pt x="320726" y="236500"/>
                        <a:pt x="313318" y="2165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9" name="Google Shape;1959;p45"/>
                <p:cNvSpPr/>
                <p:nvPr/>
              </p:nvSpPr>
              <p:spPr>
                <a:xfrm>
                  <a:off x="4288437" y="881022"/>
                  <a:ext cx="3599327" cy="805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9327" h="805748" extrusionOk="0">
                      <a:moveTo>
                        <a:pt x="3511924" y="692511"/>
                      </a:moveTo>
                      <a:cubicBezTo>
                        <a:pt x="3479333" y="696956"/>
                        <a:pt x="3454890" y="679179"/>
                        <a:pt x="3439336" y="650291"/>
                      </a:cubicBezTo>
                      <a:cubicBezTo>
                        <a:pt x="3441557" y="628070"/>
                        <a:pt x="3435632" y="608071"/>
                        <a:pt x="3426003" y="588072"/>
                      </a:cubicBezTo>
                      <a:cubicBezTo>
                        <a:pt x="3404522" y="542889"/>
                        <a:pt x="3365265" y="526594"/>
                        <a:pt x="3320823" y="543630"/>
                      </a:cubicBezTo>
                      <a:cubicBezTo>
                        <a:pt x="3288232" y="543630"/>
                        <a:pt x="3267492" y="526594"/>
                        <a:pt x="3254900" y="497706"/>
                      </a:cubicBezTo>
                      <a:cubicBezTo>
                        <a:pt x="3249715" y="438450"/>
                        <a:pt x="3209717" y="397711"/>
                        <a:pt x="3157868" y="404377"/>
                      </a:cubicBezTo>
                      <a:cubicBezTo>
                        <a:pt x="3107500" y="411044"/>
                        <a:pt x="3077131" y="392526"/>
                        <a:pt x="3056391" y="346602"/>
                      </a:cubicBezTo>
                      <a:cubicBezTo>
                        <a:pt x="3034911" y="299197"/>
                        <a:pt x="2988987" y="281420"/>
                        <a:pt x="2939360" y="294753"/>
                      </a:cubicBezTo>
                      <a:cubicBezTo>
                        <a:pt x="2929731" y="297716"/>
                        <a:pt x="2920102" y="301419"/>
                        <a:pt x="2909732" y="302160"/>
                      </a:cubicBezTo>
                      <a:cubicBezTo>
                        <a:pt x="2879363" y="296975"/>
                        <a:pt x="2860104" y="277717"/>
                        <a:pt x="2846772" y="251792"/>
                      </a:cubicBezTo>
                      <a:cubicBezTo>
                        <a:pt x="2837143" y="232534"/>
                        <a:pt x="2825291" y="215498"/>
                        <a:pt x="2801589" y="208831"/>
                      </a:cubicBezTo>
                      <a:cubicBezTo>
                        <a:pt x="2800848" y="214016"/>
                        <a:pt x="2799367" y="217720"/>
                        <a:pt x="2799367" y="222164"/>
                      </a:cubicBezTo>
                      <a:cubicBezTo>
                        <a:pt x="2800107" y="233274"/>
                        <a:pt x="2797144" y="249570"/>
                        <a:pt x="2788256" y="248829"/>
                      </a:cubicBezTo>
                      <a:cubicBezTo>
                        <a:pt x="2770479" y="246607"/>
                        <a:pt x="2789737" y="233274"/>
                        <a:pt x="2786775" y="225127"/>
                      </a:cubicBezTo>
                      <a:cubicBezTo>
                        <a:pt x="2783812" y="217720"/>
                        <a:pt x="2788256" y="208090"/>
                        <a:pt x="2780849" y="202165"/>
                      </a:cubicBezTo>
                      <a:cubicBezTo>
                        <a:pt x="2768257" y="205128"/>
                        <a:pt x="2768257" y="215498"/>
                        <a:pt x="2762332" y="222164"/>
                      </a:cubicBezTo>
                      <a:cubicBezTo>
                        <a:pt x="2751962" y="234015"/>
                        <a:pt x="2737147" y="234756"/>
                        <a:pt x="2723074" y="234756"/>
                      </a:cubicBezTo>
                      <a:cubicBezTo>
                        <a:pt x="2723815" y="205128"/>
                        <a:pt x="2693446" y="219201"/>
                        <a:pt x="2683076" y="206609"/>
                      </a:cubicBezTo>
                      <a:cubicBezTo>
                        <a:pt x="2663817" y="188091"/>
                        <a:pt x="2644559" y="169574"/>
                        <a:pt x="2628264" y="148093"/>
                      </a:cubicBezTo>
                      <a:cubicBezTo>
                        <a:pt x="2616413" y="132539"/>
                        <a:pt x="2600858" y="117724"/>
                        <a:pt x="2577155" y="122909"/>
                      </a:cubicBezTo>
                      <a:cubicBezTo>
                        <a:pt x="2538639" y="116243"/>
                        <a:pt x="2508269" y="148093"/>
                        <a:pt x="2470494" y="147353"/>
                      </a:cubicBezTo>
                      <a:cubicBezTo>
                        <a:pt x="2463827" y="147353"/>
                        <a:pt x="2442347" y="157723"/>
                        <a:pt x="2446051" y="174018"/>
                      </a:cubicBezTo>
                      <a:cubicBezTo>
                        <a:pt x="2433458" y="163648"/>
                        <a:pt x="2419385" y="151056"/>
                        <a:pt x="2404571" y="139946"/>
                      </a:cubicBezTo>
                      <a:cubicBezTo>
                        <a:pt x="2395683" y="133279"/>
                        <a:pt x="2379387" y="128094"/>
                        <a:pt x="2389016" y="116243"/>
                      </a:cubicBezTo>
                      <a:cubicBezTo>
                        <a:pt x="2400127" y="102910"/>
                        <a:pt x="2409015" y="116243"/>
                        <a:pt x="2417163" y="126613"/>
                      </a:cubicBezTo>
                      <a:cubicBezTo>
                        <a:pt x="2422348" y="132539"/>
                        <a:pt x="2429755" y="142908"/>
                        <a:pt x="2443088" y="135501"/>
                      </a:cubicBezTo>
                      <a:cubicBezTo>
                        <a:pt x="2431236" y="121428"/>
                        <a:pt x="2420126" y="107355"/>
                        <a:pt x="2408274" y="94022"/>
                      </a:cubicBezTo>
                      <a:cubicBezTo>
                        <a:pt x="2379387" y="61431"/>
                        <a:pt x="2340130" y="54024"/>
                        <a:pt x="2303095" y="77726"/>
                      </a:cubicBezTo>
                      <a:cubicBezTo>
                        <a:pt x="2274947" y="95503"/>
                        <a:pt x="2248282" y="94022"/>
                        <a:pt x="2220136" y="81430"/>
                      </a:cubicBezTo>
                      <a:cubicBezTo>
                        <a:pt x="2200877" y="72542"/>
                        <a:pt x="2189766" y="55505"/>
                        <a:pt x="2175693" y="40691"/>
                      </a:cubicBezTo>
                      <a:cubicBezTo>
                        <a:pt x="2134955" y="4397"/>
                        <a:pt x="2095697" y="8100"/>
                        <a:pt x="2062366" y="50320"/>
                      </a:cubicBezTo>
                      <a:cubicBezTo>
                        <a:pt x="2059403" y="52542"/>
                        <a:pt x="2057180" y="54765"/>
                        <a:pt x="2054217" y="56246"/>
                      </a:cubicBezTo>
                      <a:cubicBezTo>
                        <a:pt x="2013479" y="78467"/>
                        <a:pt x="1982369" y="34025"/>
                        <a:pt x="1942371" y="40691"/>
                      </a:cubicBezTo>
                      <a:cubicBezTo>
                        <a:pt x="1926816" y="43654"/>
                        <a:pt x="1952000" y="22914"/>
                        <a:pt x="1940149" y="15507"/>
                      </a:cubicBezTo>
                      <a:cubicBezTo>
                        <a:pt x="1914965" y="-2270"/>
                        <a:pt x="1879411" y="-6714"/>
                        <a:pt x="1856449" y="12544"/>
                      </a:cubicBezTo>
                      <a:cubicBezTo>
                        <a:pt x="1812007" y="49580"/>
                        <a:pt x="1770528" y="50320"/>
                        <a:pt x="1726085" y="14767"/>
                      </a:cubicBezTo>
                      <a:cubicBezTo>
                        <a:pt x="1717197" y="8100"/>
                        <a:pt x="1706086" y="4397"/>
                        <a:pt x="1694235" y="8841"/>
                      </a:cubicBezTo>
                      <a:cubicBezTo>
                        <a:pt x="1660903" y="5878"/>
                        <a:pt x="1634238" y="15507"/>
                        <a:pt x="1612017" y="42173"/>
                      </a:cubicBezTo>
                      <a:cubicBezTo>
                        <a:pt x="1590537" y="67357"/>
                        <a:pt x="1552020" y="71060"/>
                        <a:pt x="1519429" y="54765"/>
                      </a:cubicBezTo>
                      <a:cubicBezTo>
                        <a:pt x="1505355" y="48098"/>
                        <a:pt x="1492023" y="39950"/>
                        <a:pt x="1478690" y="32543"/>
                      </a:cubicBezTo>
                      <a:cubicBezTo>
                        <a:pt x="1466839" y="21433"/>
                        <a:pt x="1452765" y="20692"/>
                        <a:pt x="1438692" y="23655"/>
                      </a:cubicBezTo>
                      <a:cubicBezTo>
                        <a:pt x="1404619" y="29581"/>
                        <a:pt x="1385361" y="52542"/>
                        <a:pt x="1371288" y="82171"/>
                      </a:cubicBezTo>
                      <a:cubicBezTo>
                        <a:pt x="1357955" y="99207"/>
                        <a:pt x="1340919" y="101429"/>
                        <a:pt x="1319438" y="97725"/>
                      </a:cubicBezTo>
                      <a:cubicBezTo>
                        <a:pt x="1302402" y="94763"/>
                        <a:pt x="1287588" y="88096"/>
                        <a:pt x="1272033" y="81430"/>
                      </a:cubicBezTo>
                      <a:cubicBezTo>
                        <a:pt x="1234257" y="65134"/>
                        <a:pt x="1192778" y="74764"/>
                        <a:pt x="1172779" y="103651"/>
                      </a:cubicBezTo>
                      <a:cubicBezTo>
                        <a:pt x="1137966" y="153278"/>
                        <a:pt x="1115004" y="159204"/>
                        <a:pt x="1055007" y="143649"/>
                      </a:cubicBezTo>
                      <a:cubicBezTo>
                        <a:pt x="1030563" y="136983"/>
                        <a:pt x="1005380" y="155500"/>
                        <a:pt x="977974" y="148093"/>
                      </a:cubicBezTo>
                      <a:cubicBezTo>
                        <a:pt x="970567" y="145871"/>
                        <a:pt x="961678" y="158463"/>
                        <a:pt x="956493" y="167352"/>
                      </a:cubicBezTo>
                      <a:cubicBezTo>
                        <a:pt x="952789" y="174018"/>
                        <a:pt x="948345" y="180684"/>
                        <a:pt x="943901" y="187351"/>
                      </a:cubicBezTo>
                      <a:cubicBezTo>
                        <a:pt x="910570" y="216979"/>
                        <a:pt x="874275" y="224386"/>
                        <a:pt x="831314" y="211794"/>
                      </a:cubicBezTo>
                      <a:cubicBezTo>
                        <a:pt x="792057" y="200683"/>
                        <a:pt x="751318" y="222164"/>
                        <a:pt x="733541" y="259940"/>
                      </a:cubicBezTo>
                      <a:cubicBezTo>
                        <a:pt x="723171" y="281420"/>
                        <a:pt x="707616" y="294753"/>
                        <a:pt x="690580" y="310308"/>
                      </a:cubicBezTo>
                      <a:cubicBezTo>
                        <a:pt x="669100" y="328825"/>
                        <a:pt x="647619" y="307345"/>
                        <a:pt x="627620" y="317715"/>
                      </a:cubicBezTo>
                      <a:cubicBezTo>
                        <a:pt x="575771" y="316233"/>
                        <a:pt x="550587" y="333270"/>
                        <a:pt x="534291" y="380675"/>
                      </a:cubicBezTo>
                      <a:cubicBezTo>
                        <a:pt x="520959" y="418451"/>
                        <a:pt x="488368" y="438450"/>
                        <a:pt x="444666" y="436968"/>
                      </a:cubicBezTo>
                      <a:cubicBezTo>
                        <a:pt x="420223" y="436228"/>
                        <a:pt x="390595" y="423636"/>
                        <a:pt x="384669" y="464374"/>
                      </a:cubicBezTo>
                      <a:cubicBezTo>
                        <a:pt x="383188" y="473263"/>
                        <a:pt x="375781" y="465856"/>
                        <a:pt x="370596" y="466596"/>
                      </a:cubicBezTo>
                      <a:cubicBezTo>
                        <a:pt x="358745" y="468078"/>
                        <a:pt x="348375" y="471041"/>
                        <a:pt x="346153" y="485114"/>
                      </a:cubicBezTo>
                      <a:cubicBezTo>
                        <a:pt x="346893" y="496965"/>
                        <a:pt x="358004" y="504372"/>
                        <a:pt x="362448" y="519927"/>
                      </a:cubicBezTo>
                      <a:cubicBezTo>
                        <a:pt x="346893" y="504372"/>
                        <a:pt x="335782" y="511039"/>
                        <a:pt x="327635" y="522890"/>
                      </a:cubicBezTo>
                      <a:cubicBezTo>
                        <a:pt x="309117" y="548815"/>
                        <a:pt x="283933" y="559185"/>
                        <a:pt x="252083" y="558444"/>
                      </a:cubicBezTo>
                      <a:cubicBezTo>
                        <a:pt x="238750" y="557703"/>
                        <a:pt x="225418" y="560666"/>
                        <a:pt x="215048" y="571036"/>
                      </a:cubicBezTo>
                      <a:cubicBezTo>
                        <a:pt x="195790" y="587331"/>
                        <a:pt x="171346" y="599183"/>
                        <a:pt x="166161" y="628070"/>
                      </a:cubicBezTo>
                      <a:cubicBezTo>
                        <a:pt x="153569" y="695474"/>
                        <a:pt x="138014" y="711029"/>
                        <a:pt x="72092" y="719918"/>
                      </a:cubicBezTo>
                      <a:cubicBezTo>
                        <a:pt x="46908" y="722880"/>
                        <a:pt x="27649" y="734732"/>
                        <a:pt x="12835" y="753990"/>
                      </a:cubicBezTo>
                      <a:cubicBezTo>
                        <a:pt x="6169" y="762878"/>
                        <a:pt x="-6423" y="773248"/>
                        <a:pt x="3947" y="785840"/>
                      </a:cubicBezTo>
                      <a:cubicBezTo>
                        <a:pt x="12835" y="796951"/>
                        <a:pt x="26168" y="802136"/>
                        <a:pt x="39501" y="793988"/>
                      </a:cubicBezTo>
                      <a:cubicBezTo>
                        <a:pt x="45426" y="790284"/>
                        <a:pt x="52833" y="785100"/>
                        <a:pt x="58018" y="789544"/>
                      </a:cubicBezTo>
                      <a:cubicBezTo>
                        <a:pt x="92831" y="815468"/>
                        <a:pt x="132089" y="802136"/>
                        <a:pt x="169124" y="803617"/>
                      </a:cubicBezTo>
                      <a:cubicBezTo>
                        <a:pt x="226899" y="805839"/>
                        <a:pt x="242454" y="787322"/>
                        <a:pt x="235787" y="731028"/>
                      </a:cubicBezTo>
                      <a:cubicBezTo>
                        <a:pt x="234306" y="720658"/>
                        <a:pt x="236528" y="703622"/>
                        <a:pt x="239491" y="705103"/>
                      </a:cubicBezTo>
                      <a:cubicBezTo>
                        <a:pt x="266156" y="714733"/>
                        <a:pt x="269860" y="682142"/>
                        <a:pt x="289118" y="680660"/>
                      </a:cubicBezTo>
                      <a:cubicBezTo>
                        <a:pt x="303932" y="680660"/>
                        <a:pt x="318006" y="678438"/>
                        <a:pt x="332820" y="677697"/>
                      </a:cubicBezTo>
                      <a:cubicBezTo>
                        <a:pt x="390595" y="673994"/>
                        <a:pt x="414297" y="654736"/>
                        <a:pt x="430593" y="599183"/>
                      </a:cubicBezTo>
                      <a:cubicBezTo>
                        <a:pt x="458740" y="573258"/>
                        <a:pt x="481701" y="542148"/>
                        <a:pt x="529107" y="550296"/>
                      </a:cubicBezTo>
                      <a:cubicBezTo>
                        <a:pt x="558735" y="555481"/>
                        <a:pt x="586141" y="537704"/>
                        <a:pt x="600214" y="508817"/>
                      </a:cubicBezTo>
                      <a:cubicBezTo>
                        <a:pt x="608362" y="491780"/>
                        <a:pt x="614288" y="473263"/>
                        <a:pt x="586882" y="466596"/>
                      </a:cubicBezTo>
                      <a:cubicBezTo>
                        <a:pt x="582437" y="465115"/>
                        <a:pt x="577993" y="464374"/>
                        <a:pt x="577993" y="458449"/>
                      </a:cubicBezTo>
                      <a:cubicBezTo>
                        <a:pt x="577993" y="454745"/>
                        <a:pt x="580956" y="452523"/>
                        <a:pt x="583919" y="451042"/>
                      </a:cubicBezTo>
                      <a:cubicBezTo>
                        <a:pt x="590585" y="448079"/>
                        <a:pt x="594289" y="450301"/>
                        <a:pt x="596511" y="456967"/>
                      </a:cubicBezTo>
                      <a:cubicBezTo>
                        <a:pt x="602436" y="475485"/>
                        <a:pt x="612806" y="468819"/>
                        <a:pt x="621695" y="460671"/>
                      </a:cubicBezTo>
                      <a:cubicBezTo>
                        <a:pt x="643916" y="441412"/>
                        <a:pt x="669841" y="438450"/>
                        <a:pt x="697246" y="440672"/>
                      </a:cubicBezTo>
                      <a:cubicBezTo>
                        <a:pt x="747615" y="448079"/>
                        <a:pt x="785390" y="433265"/>
                        <a:pt x="804648" y="381415"/>
                      </a:cubicBezTo>
                      <a:cubicBezTo>
                        <a:pt x="812797" y="359194"/>
                        <a:pt x="832055" y="349565"/>
                        <a:pt x="855017" y="346602"/>
                      </a:cubicBezTo>
                      <a:cubicBezTo>
                        <a:pt x="872053" y="344380"/>
                        <a:pt x="888348" y="348084"/>
                        <a:pt x="905385" y="350306"/>
                      </a:cubicBezTo>
                      <a:cubicBezTo>
                        <a:pt x="942420" y="355491"/>
                        <a:pt x="975011" y="348084"/>
                        <a:pt x="996491" y="314011"/>
                      </a:cubicBezTo>
                      <a:cubicBezTo>
                        <a:pt x="1017972" y="277717"/>
                        <a:pt x="1063155" y="261421"/>
                        <a:pt x="1105375" y="274754"/>
                      </a:cubicBezTo>
                      <a:cubicBezTo>
                        <a:pt x="1143892" y="287346"/>
                        <a:pt x="1175742" y="278457"/>
                        <a:pt x="1202407" y="248089"/>
                      </a:cubicBezTo>
                      <a:cubicBezTo>
                        <a:pt x="1240924" y="202906"/>
                        <a:pt x="1257960" y="199202"/>
                        <a:pt x="1313513" y="219942"/>
                      </a:cubicBezTo>
                      <a:cubicBezTo>
                        <a:pt x="1335734" y="228090"/>
                        <a:pt x="1359437" y="238459"/>
                        <a:pt x="1383880" y="224386"/>
                      </a:cubicBezTo>
                      <a:cubicBezTo>
                        <a:pt x="1397953" y="202165"/>
                        <a:pt x="1398694" y="181425"/>
                        <a:pt x="1383880" y="158463"/>
                      </a:cubicBezTo>
                      <a:cubicBezTo>
                        <a:pt x="1380176" y="152538"/>
                        <a:pt x="1366103" y="142168"/>
                        <a:pt x="1381658" y="134020"/>
                      </a:cubicBezTo>
                      <a:cubicBezTo>
                        <a:pt x="1392768" y="128094"/>
                        <a:pt x="1403879" y="114021"/>
                        <a:pt x="1417952" y="120687"/>
                      </a:cubicBezTo>
                      <a:cubicBezTo>
                        <a:pt x="1429063" y="126613"/>
                        <a:pt x="1419433" y="139205"/>
                        <a:pt x="1417952" y="148093"/>
                      </a:cubicBezTo>
                      <a:cubicBezTo>
                        <a:pt x="1415730" y="169574"/>
                        <a:pt x="1419433" y="182166"/>
                        <a:pt x="1444618" y="172537"/>
                      </a:cubicBezTo>
                      <a:cubicBezTo>
                        <a:pt x="1457210" y="167352"/>
                        <a:pt x="1470542" y="167352"/>
                        <a:pt x="1484616" y="168092"/>
                      </a:cubicBezTo>
                      <a:cubicBezTo>
                        <a:pt x="1497207" y="168833"/>
                        <a:pt x="1508318" y="173277"/>
                        <a:pt x="1519429" y="179203"/>
                      </a:cubicBezTo>
                      <a:cubicBezTo>
                        <a:pt x="1560908" y="202906"/>
                        <a:pt x="1600906" y="202165"/>
                        <a:pt x="1636460" y="168092"/>
                      </a:cubicBezTo>
                      <a:cubicBezTo>
                        <a:pt x="1652755" y="152538"/>
                        <a:pt x="1672755" y="146612"/>
                        <a:pt x="1694976" y="148093"/>
                      </a:cubicBezTo>
                      <a:cubicBezTo>
                        <a:pt x="1714234" y="148093"/>
                        <a:pt x="1728307" y="159945"/>
                        <a:pt x="1743862" y="168092"/>
                      </a:cubicBezTo>
                      <a:cubicBezTo>
                        <a:pt x="1780898" y="187351"/>
                        <a:pt x="1818673" y="191795"/>
                        <a:pt x="1853487" y="162907"/>
                      </a:cubicBezTo>
                      <a:cubicBezTo>
                        <a:pt x="1873486" y="145871"/>
                        <a:pt x="1895707" y="145131"/>
                        <a:pt x="1919409" y="148834"/>
                      </a:cubicBezTo>
                      <a:cubicBezTo>
                        <a:pt x="1934223" y="151056"/>
                        <a:pt x="1945334" y="160685"/>
                        <a:pt x="1956444" y="169574"/>
                      </a:cubicBezTo>
                      <a:cubicBezTo>
                        <a:pt x="1979406" y="187351"/>
                        <a:pt x="2004590" y="196980"/>
                        <a:pt x="2034218" y="193276"/>
                      </a:cubicBezTo>
                      <a:cubicBezTo>
                        <a:pt x="2057180" y="186610"/>
                        <a:pt x="2077920" y="176981"/>
                        <a:pt x="2089771" y="154019"/>
                      </a:cubicBezTo>
                      <a:cubicBezTo>
                        <a:pt x="2092734" y="148834"/>
                        <a:pt x="2095697" y="139946"/>
                        <a:pt x="2103845" y="147353"/>
                      </a:cubicBezTo>
                      <a:cubicBezTo>
                        <a:pt x="2120881" y="162167"/>
                        <a:pt x="2146806" y="159204"/>
                        <a:pt x="2160879" y="178462"/>
                      </a:cubicBezTo>
                      <a:cubicBezTo>
                        <a:pt x="2200136" y="223645"/>
                        <a:pt x="2245319" y="234015"/>
                        <a:pt x="2298650" y="202906"/>
                      </a:cubicBezTo>
                      <a:cubicBezTo>
                        <a:pt x="2323834" y="188832"/>
                        <a:pt x="2346796" y="199202"/>
                        <a:pt x="2366795" y="215498"/>
                      </a:cubicBezTo>
                      <a:cubicBezTo>
                        <a:pt x="2384572" y="229571"/>
                        <a:pt x="2400127" y="245866"/>
                        <a:pt x="2411978" y="265125"/>
                      </a:cubicBezTo>
                      <a:cubicBezTo>
                        <a:pt x="2416422" y="272532"/>
                        <a:pt x="2422348" y="282902"/>
                        <a:pt x="2431977" y="280680"/>
                      </a:cubicBezTo>
                      <a:cubicBezTo>
                        <a:pt x="2451976" y="276235"/>
                        <a:pt x="2477160" y="276976"/>
                        <a:pt x="2487530" y="254755"/>
                      </a:cubicBezTo>
                      <a:cubicBezTo>
                        <a:pt x="2497159" y="234015"/>
                        <a:pt x="2516417" y="211794"/>
                        <a:pt x="2490493" y="188091"/>
                      </a:cubicBezTo>
                      <a:cubicBezTo>
                        <a:pt x="2486789" y="185129"/>
                        <a:pt x="2484567" y="178462"/>
                        <a:pt x="2491974" y="174018"/>
                      </a:cubicBezTo>
                      <a:cubicBezTo>
                        <a:pt x="2505307" y="178462"/>
                        <a:pt x="2509751" y="189573"/>
                        <a:pt x="2512714" y="202165"/>
                      </a:cubicBezTo>
                      <a:cubicBezTo>
                        <a:pt x="2516417" y="216979"/>
                        <a:pt x="2524565" y="225867"/>
                        <a:pt x="2539379" y="228830"/>
                      </a:cubicBezTo>
                      <a:cubicBezTo>
                        <a:pt x="2553453" y="236978"/>
                        <a:pt x="2577155" y="233274"/>
                        <a:pt x="2579377" y="256977"/>
                      </a:cubicBezTo>
                      <a:cubicBezTo>
                        <a:pt x="2581599" y="290309"/>
                        <a:pt x="2603821" y="309567"/>
                        <a:pt x="2627523" y="328085"/>
                      </a:cubicBezTo>
                      <a:cubicBezTo>
                        <a:pt x="2643078" y="339936"/>
                        <a:pt x="2664558" y="339195"/>
                        <a:pt x="2680854" y="354009"/>
                      </a:cubicBezTo>
                      <a:cubicBezTo>
                        <a:pt x="2694187" y="365861"/>
                        <a:pt x="2714926" y="355491"/>
                        <a:pt x="2725296" y="336973"/>
                      </a:cubicBezTo>
                      <a:cubicBezTo>
                        <a:pt x="2729740" y="329566"/>
                        <a:pt x="2726037" y="318456"/>
                        <a:pt x="2736407" y="311048"/>
                      </a:cubicBezTo>
                      <a:cubicBezTo>
                        <a:pt x="2755665" y="331048"/>
                        <a:pt x="2779368" y="345862"/>
                        <a:pt x="2791960" y="371786"/>
                      </a:cubicBezTo>
                      <a:cubicBezTo>
                        <a:pt x="2803070" y="394007"/>
                        <a:pt x="2818625" y="410303"/>
                        <a:pt x="2840846" y="421413"/>
                      </a:cubicBezTo>
                      <a:cubicBezTo>
                        <a:pt x="2889732" y="432524"/>
                        <a:pt x="2932694" y="417710"/>
                        <a:pt x="2971951" y="387341"/>
                      </a:cubicBezTo>
                      <a:cubicBezTo>
                        <a:pt x="2969729" y="394748"/>
                        <a:pt x="2963062" y="396230"/>
                        <a:pt x="2957877" y="399192"/>
                      </a:cubicBezTo>
                      <a:cubicBezTo>
                        <a:pt x="2939360" y="407340"/>
                        <a:pt x="2935656" y="418451"/>
                        <a:pt x="2953433" y="430302"/>
                      </a:cubicBezTo>
                      <a:cubicBezTo>
                        <a:pt x="2971210" y="442153"/>
                        <a:pt x="2980839" y="459189"/>
                        <a:pt x="2989728" y="477707"/>
                      </a:cubicBezTo>
                      <a:cubicBezTo>
                        <a:pt x="2999357" y="499187"/>
                        <a:pt x="3015652" y="514742"/>
                        <a:pt x="3036392" y="525112"/>
                      </a:cubicBezTo>
                      <a:cubicBezTo>
                        <a:pt x="3049725" y="531779"/>
                        <a:pt x="3064539" y="536963"/>
                        <a:pt x="3074168" y="518446"/>
                      </a:cubicBezTo>
                      <a:cubicBezTo>
                        <a:pt x="3080094" y="507335"/>
                        <a:pt x="3089723" y="505854"/>
                        <a:pt x="3100093" y="507335"/>
                      </a:cubicBezTo>
                      <a:cubicBezTo>
                        <a:pt x="3118610" y="511039"/>
                        <a:pt x="3135646" y="505854"/>
                        <a:pt x="3153424" y="502891"/>
                      </a:cubicBezTo>
                      <a:cubicBezTo>
                        <a:pt x="3176385" y="499187"/>
                        <a:pt x="3199347" y="496965"/>
                        <a:pt x="3200088" y="531038"/>
                      </a:cubicBezTo>
                      <a:cubicBezTo>
                        <a:pt x="3200088" y="537704"/>
                        <a:pt x="3206013" y="542889"/>
                        <a:pt x="3211939" y="547333"/>
                      </a:cubicBezTo>
                      <a:cubicBezTo>
                        <a:pt x="3220828" y="553259"/>
                        <a:pt x="3230457" y="547333"/>
                        <a:pt x="3240086" y="548815"/>
                      </a:cubicBezTo>
                      <a:cubicBezTo>
                        <a:pt x="3226753" y="548815"/>
                        <a:pt x="3223791" y="582146"/>
                        <a:pt x="3203791" y="560666"/>
                      </a:cubicBezTo>
                      <a:cubicBezTo>
                        <a:pt x="3195644" y="549555"/>
                        <a:pt x="3193421" y="536223"/>
                        <a:pt x="3186014" y="525112"/>
                      </a:cubicBezTo>
                      <a:cubicBezTo>
                        <a:pt x="3175645" y="508817"/>
                        <a:pt x="3157868" y="504372"/>
                        <a:pt x="3142313" y="514002"/>
                      </a:cubicBezTo>
                      <a:cubicBezTo>
                        <a:pt x="3126758" y="524371"/>
                        <a:pt x="3138609" y="538445"/>
                        <a:pt x="3147498" y="548074"/>
                      </a:cubicBezTo>
                      <a:cubicBezTo>
                        <a:pt x="3160090" y="561407"/>
                        <a:pt x="3166756" y="577702"/>
                        <a:pt x="3173423" y="594738"/>
                      </a:cubicBezTo>
                      <a:cubicBezTo>
                        <a:pt x="3183792" y="610293"/>
                        <a:pt x="3206013" y="616219"/>
                        <a:pt x="3208976" y="639181"/>
                      </a:cubicBezTo>
                      <a:cubicBezTo>
                        <a:pt x="3210458" y="646588"/>
                        <a:pt x="3221568" y="650291"/>
                        <a:pt x="3230457" y="653254"/>
                      </a:cubicBezTo>
                      <a:cubicBezTo>
                        <a:pt x="3239345" y="655476"/>
                        <a:pt x="3248234" y="656217"/>
                        <a:pt x="3257122" y="655476"/>
                      </a:cubicBezTo>
                      <a:cubicBezTo>
                        <a:pt x="3301564" y="651773"/>
                        <a:pt x="3329711" y="672512"/>
                        <a:pt x="3342303" y="714733"/>
                      </a:cubicBezTo>
                      <a:cubicBezTo>
                        <a:pt x="3343785" y="719918"/>
                        <a:pt x="3347488" y="725102"/>
                        <a:pt x="3351932" y="728065"/>
                      </a:cubicBezTo>
                      <a:cubicBezTo>
                        <a:pt x="3368227" y="766582"/>
                        <a:pt x="3394152" y="791025"/>
                        <a:pt x="3439336" y="787322"/>
                      </a:cubicBezTo>
                      <a:cubicBezTo>
                        <a:pt x="3446001" y="786581"/>
                        <a:pt x="3453409" y="787322"/>
                        <a:pt x="3459335" y="790284"/>
                      </a:cubicBezTo>
                      <a:cubicBezTo>
                        <a:pt x="3499333" y="814728"/>
                        <a:pt x="3543035" y="799173"/>
                        <a:pt x="3584514" y="802876"/>
                      </a:cubicBezTo>
                      <a:cubicBezTo>
                        <a:pt x="3591921" y="803617"/>
                        <a:pt x="3599328" y="804358"/>
                        <a:pt x="3599328" y="791766"/>
                      </a:cubicBezTo>
                      <a:cubicBezTo>
                        <a:pt x="3597846" y="728065"/>
                        <a:pt x="3556367" y="687327"/>
                        <a:pt x="3511924" y="692511"/>
                      </a:cubicBezTo>
                      <a:close/>
                      <a:moveTo>
                        <a:pt x="193567" y="725843"/>
                      </a:moveTo>
                      <a:cubicBezTo>
                        <a:pt x="191345" y="708066"/>
                        <a:pt x="199493" y="700659"/>
                        <a:pt x="215048" y="691030"/>
                      </a:cubicBezTo>
                      <a:cubicBezTo>
                        <a:pt x="214307" y="711029"/>
                        <a:pt x="204678" y="716955"/>
                        <a:pt x="193567" y="725843"/>
                      </a:cubicBezTo>
                      <a:close/>
                      <a:moveTo>
                        <a:pt x="730578" y="336232"/>
                      </a:moveTo>
                      <a:cubicBezTo>
                        <a:pt x="726874" y="348084"/>
                        <a:pt x="716505" y="356231"/>
                        <a:pt x="703172" y="359194"/>
                      </a:cubicBezTo>
                      <a:cubicBezTo>
                        <a:pt x="693543" y="354750"/>
                        <a:pt x="683914" y="346602"/>
                        <a:pt x="686877" y="336973"/>
                      </a:cubicBezTo>
                      <a:cubicBezTo>
                        <a:pt x="690580" y="325863"/>
                        <a:pt x="703913" y="321418"/>
                        <a:pt x="715764" y="322159"/>
                      </a:cubicBezTo>
                      <a:cubicBezTo>
                        <a:pt x="723171" y="322159"/>
                        <a:pt x="733541" y="327344"/>
                        <a:pt x="730578" y="336232"/>
                      </a:cubicBezTo>
                      <a:close/>
                      <a:moveTo>
                        <a:pt x="1155002" y="194017"/>
                      </a:moveTo>
                      <a:cubicBezTo>
                        <a:pt x="1152039" y="215498"/>
                        <a:pt x="1134262" y="219201"/>
                        <a:pt x="1111300" y="215498"/>
                      </a:cubicBezTo>
                      <a:cubicBezTo>
                        <a:pt x="1103153" y="215498"/>
                        <a:pt x="1083154" y="222164"/>
                        <a:pt x="1087598" y="204387"/>
                      </a:cubicBezTo>
                      <a:cubicBezTo>
                        <a:pt x="1090561" y="190314"/>
                        <a:pt x="1095005" y="161426"/>
                        <a:pt x="1112041" y="165130"/>
                      </a:cubicBezTo>
                      <a:cubicBezTo>
                        <a:pt x="1125374" y="167352"/>
                        <a:pt x="1159446" y="162167"/>
                        <a:pt x="1155002" y="194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0" name="Google Shape;1960;p45"/>
                <p:cNvSpPr/>
                <p:nvPr/>
              </p:nvSpPr>
              <p:spPr>
                <a:xfrm>
                  <a:off x="4623479" y="1131182"/>
                  <a:ext cx="2097425" cy="553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425" h="553456" extrusionOk="0">
                      <a:moveTo>
                        <a:pt x="2078417" y="134218"/>
                      </a:moveTo>
                      <a:cubicBezTo>
                        <a:pt x="2079158" y="127552"/>
                        <a:pt x="2064344" y="129774"/>
                        <a:pt x="2059900" y="136440"/>
                      </a:cubicBezTo>
                      <a:cubicBezTo>
                        <a:pt x="2051011" y="149773"/>
                        <a:pt x="2043604" y="147551"/>
                        <a:pt x="2034716" y="137181"/>
                      </a:cubicBezTo>
                      <a:cubicBezTo>
                        <a:pt x="2028790" y="129774"/>
                        <a:pt x="2019161" y="126811"/>
                        <a:pt x="2012495" y="119404"/>
                      </a:cubicBezTo>
                      <a:cubicBezTo>
                        <a:pt x="2022865" y="123107"/>
                        <a:pt x="2028790" y="133477"/>
                        <a:pt x="2038420" y="134959"/>
                      </a:cubicBezTo>
                      <a:cubicBezTo>
                        <a:pt x="2048049" y="137181"/>
                        <a:pt x="2053234" y="133477"/>
                        <a:pt x="2050271" y="121626"/>
                      </a:cubicBezTo>
                      <a:cubicBezTo>
                        <a:pt x="2034716" y="66814"/>
                        <a:pt x="1964349" y="37926"/>
                        <a:pt x="1913240" y="65332"/>
                      </a:cubicBezTo>
                      <a:cubicBezTo>
                        <a:pt x="1883612" y="80887"/>
                        <a:pt x="1858428" y="78665"/>
                        <a:pt x="1832503" y="56444"/>
                      </a:cubicBezTo>
                      <a:cubicBezTo>
                        <a:pt x="1822134" y="47556"/>
                        <a:pt x="1814727" y="36445"/>
                        <a:pt x="1802135" y="29779"/>
                      </a:cubicBezTo>
                      <a:cubicBezTo>
                        <a:pt x="1769543" y="11261"/>
                        <a:pt x="1738434" y="13483"/>
                        <a:pt x="1707324" y="34964"/>
                      </a:cubicBezTo>
                      <a:cubicBezTo>
                        <a:pt x="1696954" y="41630"/>
                        <a:pt x="1686585" y="48296"/>
                        <a:pt x="1673252" y="48296"/>
                      </a:cubicBezTo>
                      <a:cubicBezTo>
                        <a:pt x="1653994" y="49037"/>
                        <a:pt x="1636958" y="39408"/>
                        <a:pt x="1618440" y="34223"/>
                      </a:cubicBezTo>
                      <a:cubicBezTo>
                        <a:pt x="1616958" y="34223"/>
                        <a:pt x="1615477" y="34223"/>
                        <a:pt x="1613995" y="34223"/>
                      </a:cubicBezTo>
                      <a:cubicBezTo>
                        <a:pt x="1614736" y="35704"/>
                        <a:pt x="1615477" y="37186"/>
                        <a:pt x="1616218" y="38667"/>
                      </a:cubicBezTo>
                      <a:cubicBezTo>
                        <a:pt x="1605848" y="40149"/>
                        <a:pt x="1596219" y="49778"/>
                        <a:pt x="1585849" y="39408"/>
                      </a:cubicBezTo>
                      <a:cubicBezTo>
                        <a:pt x="1576960" y="30519"/>
                        <a:pt x="1589552" y="23853"/>
                        <a:pt x="1589552" y="15705"/>
                      </a:cubicBezTo>
                      <a:cubicBezTo>
                        <a:pt x="1590293" y="15705"/>
                        <a:pt x="1590293" y="16446"/>
                        <a:pt x="1591034" y="16446"/>
                      </a:cubicBezTo>
                      <a:cubicBezTo>
                        <a:pt x="1591034" y="14965"/>
                        <a:pt x="1590293" y="13483"/>
                        <a:pt x="1590293" y="11261"/>
                      </a:cubicBezTo>
                      <a:cubicBezTo>
                        <a:pt x="1584367" y="4595"/>
                        <a:pt x="1576960" y="1632"/>
                        <a:pt x="1568072" y="891"/>
                      </a:cubicBezTo>
                      <a:cubicBezTo>
                        <a:pt x="1545110" y="-1331"/>
                        <a:pt x="1522889" y="2373"/>
                        <a:pt x="1505112" y="17927"/>
                      </a:cubicBezTo>
                      <a:cubicBezTo>
                        <a:pt x="1474743" y="43852"/>
                        <a:pt x="1443633" y="40149"/>
                        <a:pt x="1411783" y="20890"/>
                      </a:cubicBezTo>
                      <a:cubicBezTo>
                        <a:pt x="1395488" y="11261"/>
                        <a:pt x="1379192" y="150"/>
                        <a:pt x="1359193" y="150"/>
                      </a:cubicBezTo>
                      <a:cubicBezTo>
                        <a:pt x="1339194" y="-590"/>
                        <a:pt x="1319195" y="891"/>
                        <a:pt x="1305862" y="16446"/>
                      </a:cubicBezTo>
                      <a:cubicBezTo>
                        <a:pt x="1271049" y="56444"/>
                        <a:pt x="1232532" y="53481"/>
                        <a:pt x="1191053" y="29779"/>
                      </a:cubicBezTo>
                      <a:cubicBezTo>
                        <a:pt x="1182906" y="25334"/>
                        <a:pt x="1174758" y="22372"/>
                        <a:pt x="1165869" y="21631"/>
                      </a:cubicBezTo>
                      <a:cubicBezTo>
                        <a:pt x="1134760" y="18668"/>
                        <a:pt x="1109576" y="29779"/>
                        <a:pt x="1089577" y="53481"/>
                      </a:cubicBezTo>
                      <a:cubicBezTo>
                        <a:pt x="1081429" y="63110"/>
                        <a:pt x="1072540" y="71258"/>
                        <a:pt x="1061430" y="76443"/>
                      </a:cubicBezTo>
                      <a:cubicBezTo>
                        <a:pt x="1039209" y="86072"/>
                        <a:pt x="1019951" y="76443"/>
                        <a:pt x="999951" y="69036"/>
                      </a:cubicBezTo>
                      <a:cubicBezTo>
                        <a:pt x="951806" y="51259"/>
                        <a:pt x="919955" y="57925"/>
                        <a:pt x="888846" y="96442"/>
                      </a:cubicBezTo>
                      <a:cubicBezTo>
                        <a:pt x="865884" y="124589"/>
                        <a:pt x="840700" y="130515"/>
                        <a:pt x="805146" y="123848"/>
                      </a:cubicBezTo>
                      <a:cubicBezTo>
                        <a:pt x="769592" y="117182"/>
                        <a:pt x="732557" y="118663"/>
                        <a:pt x="700707" y="141625"/>
                      </a:cubicBezTo>
                      <a:cubicBezTo>
                        <a:pt x="670338" y="193474"/>
                        <a:pt x="654783" y="202363"/>
                        <a:pt x="608118" y="192734"/>
                      </a:cubicBezTo>
                      <a:cubicBezTo>
                        <a:pt x="553307" y="181623"/>
                        <a:pt x="529604" y="191993"/>
                        <a:pt x="499976" y="241620"/>
                      </a:cubicBezTo>
                      <a:cubicBezTo>
                        <a:pt x="476273" y="280878"/>
                        <a:pt x="452570" y="290507"/>
                        <a:pt x="410350" y="278655"/>
                      </a:cubicBezTo>
                      <a:cubicBezTo>
                        <a:pt x="356279" y="278655"/>
                        <a:pt x="336280" y="290507"/>
                        <a:pt x="317022" y="338653"/>
                      </a:cubicBezTo>
                      <a:cubicBezTo>
                        <a:pt x="305911" y="367540"/>
                        <a:pt x="283690" y="386058"/>
                        <a:pt x="255543" y="383836"/>
                      </a:cubicBezTo>
                      <a:cubicBezTo>
                        <a:pt x="211841" y="380132"/>
                        <a:pt x="183695" y="402353"/>
                        <a:pt x="153326" y="426056"/>
                      </a:cubicBezTo>
                      <a:cubicBezTo>
                        <a:pt x="142956" y="441611"/>
                        <a:pt x="155548" y="451240"/>
                        <a:pt x="171844" y="465313"/>
                      </a:cubicBezTo>
                      <a:cubicBezTo>
                        <a:pt x="151844" y="457906"/>
                        <a:pt x="143696" y="463832"/>
                        <a:pt x="137030" y="471979"/>
                      </a:cubicBezTo>
                      <a:cubicBezTo>
                        <a:pt x="119253" y="494941"/>
                        <a:pt x="95551" y="503830"/>
                        <a:pt x="67404" y="503830"/>
                      </a:cubicBezTo>
                      <a:cubicBezTo>
                        <a:pt x="52590" y="503830"/>
                        <a:pt x="36294" y="507533"/>
                        <a:pt x="26665" y="522347"/>
                      </a:cubicBezTo>
                      <a:cubicBezTo>
                        <a:pt x="17777" y="531236"/>
                        <a:pt x="5185" y="536421"/>
                        <a:pt x="0" y="553457"/>
                      </a:cubicBezTo>
                      <a:cubicBezTo>
                        <a:pt x="19999" y="553457"/>
                        <a:pt x="37776" y="553457"/>
                        <a:pt x="55553" y="553457"/>
                      </a:cubicBezTo>
                      <a:cubicBezTo>
                        <a:pt x="97773" y="552716"/>
                        <a:pt x="140734" y="551235"/>
                        <a:pt x="182954" y="552716"/>
                      </a:cubicBezTo>
                      <a:cubicBezTo>
                        <a:pt x="206656" y="553457"/>
                        <a:pt x="223693" y="549753"/>
                        <a:pt x="228878" y="523829"/>
                      </a:cubicBezTo>
                      <a:cubicBezTo>
                        <a:pt x="235544" y="524569"/>
                        <a:pt x="243692" y="528273"/>
                        <a:pt x="248136" y="523088"/>
                      </a:cubicBezTo>
                      <a:cubicBezTo>
                        <a:pt x="271098" y="498645"/>
                        <a:pt x="301467" y="501608"/>
                        <a:pt x="331095" y="496423"/>
                      </a:cubicBezTo>
                      <a:cubicBezTo>
                        <a:pt x="370352" y="489756"/>
                        <a:pt x="388129" y="467535"/>
                        <a:pt x="389611" y="428278"/>
                      </a:cubicBezTo>
                      <a:cubicBezTo>
                        <a:pt x="388870" y="426796"/>
                        <a:pt x="388129" y="425315"/>
                        <a:pt x="387389" y="423834"/>
                      </a:cubicBezTo>
                      <a:cubicBezTo>
                        <a:pt x="412573" y="414204"/>
                        <a:pt x="433312" y="395687"/>
                        <a:pt x="459977" y="389761"/>
                      </a:cubicBezTo>
                      <a:cubicBezTo>
                        <a:pt x="501457" y="394946"/>
                        <a:pt x="538492" y="391243"/>
                        <a:pt x="558491" y="346060"/>
                      </a:cubicBezTo>
                      <a:cubicBezTo>
                        <a:pt x="574046" y="309024"/>
                        <a:pt x="603674" y="295692"/>
                        <a:pt x="642932" y="304580"/>
                      </a:cubicBezTo>
                      <a:cubicBezTo>
                        <a:pt x="697744" y="316431"/>
                        <a:pt x="711817" y="310506"/>
                        <a:pt x="743667" y="263841"/>
                      </a:cubicBezTo>
                      <a:cubicBezTo>
                        <a:pt x="754037" y="249027"/>
                        <a:pt x="765148" y="229028"/>
                        <a:pt x="788851" y="246805"/>
                      </a:cubicBezTo>
                      <a:cubicBezTo>
                        <a:pt x="794776" y="251249"/>
                        <a:pt x="802183" y="249027"/>
                        <a:pt x="802924" y="243842"/>
                      </a:cubicBezTo>
                      <a:cubicBezTo>
                        <a:pt x="808850" y="217177"/>
                        <a:pt x="820701" y="230510"/>
                        <a:pt x="831811" y="238657"/>
                      </a:cubicBezTo>
                      <a:cubicBezTo>
                        <a:pt x="844403" y="246805"/>
                        <a:pt x="859958" y="246064"/>
                        <a:pt x="874032" y="247546"/>
                      </a:cubicBezTo>
                      <a:cubicBezTo>
                        <a:pt x="902178" y="256434"/>
                        <a:pt x="917733" y="237176"/>
                        <a:pt x="933288" y="219399"/>
                      </a:cubicBezTo>
                      <a:cubicBezTo>
                        <a:pt x="962175" y="186067"/>
                        <a:pt x="976989" y="181623"/>
                        <a:pt x="1019210" y="196437"/>
                      </a:cubicBezTo>
                      <a:cubicBezTo>
                        <a:pt x="1033283" y="201622"/>
                        <a:pt x="1046616" y="207548"/>
                        <a:pt x="1061430" y="205326"/>
                      </a:cubicBezTo>
                      <a:cubicBezTo>
                        <a:pt x="1064393" y="204585"/>
                        <a:pt x="1068096" y="203104"/>
                        <a:pt x="1071059" y="200881"/>
                      </a:cubicBezTo>
                      <a:cubicBezTo>
                        <a:pt x="1107354" y="195697"/>
                        <a:pt x="1095502" y="174216"/>
                        <a:pt x="1085873" y="154958"/>
                      </a:cubicBezTo>
                      <a:cubicBezTo>
                        <a:pt x="1069577" y="121626"/>
                        <a:pt x="1068837" y="123107"/>
                        <a:pt x="1093280" y="104590"/>
                      </a:cubicBezTo>
                      <a:cubicBezTo>
                        <a:pt x="1105872" y="94961"/>
                        <a:pt x="1121427" y="97183"/>
                        <a:pt x="1131056" y="100146"/>
                      </a:cubicBezTo>
                      <a:cubicBezTo>
                        <a:pt x="1143648" y="103108"/>
                        <a:pt x="1128834" y="116441"/>
                        <a:pt x="1128834" y="126070"/>
                      </a:cubicBezTo>
                      <a:cubicBezTo>
                        <a:pt x="1128834" y="135699"/>
                        <a:pt x="1127353" y="145329"/>
                        <a:pt x="1126612" y="155698"/>
                      </a:cubicBezTo>
                      <a:cubicBezTo>
                        <a:pt x="1144389" y="146810"/>
                        <a:pt x="1160684" y="140144"/>
                        <a:pt x="1179943" y="144588"/>
                      </a:cubicBezTo>
                      <a:cubicBezTo>
                        <a:pt x="1248828" y="191252"/>
                        <a:pt x="1271790" y="190512"/>
                        <a:pt x="1336972" y="138662"/>
                      </a:cubicBezTo>
                      <a:cubicBezTo>
                        <a:pt x="1342898" y="133477"/>
                        <a:pt x="1348823" y="128292"/>
                        <a:pt x="1355490" y="124589"/>
                      </a:cubicBezTo>
                      <a:cubicBezTo>
                        <a:pt x="1379933" y="119404"/>
                        <a:pt x="1398451" y="131255"/>
                        <a:pt x="1416968" y="143847"/>
                      </a:cubicBezTo>
                      <a:cubicBezTo>
                        <a:pt x="1450300" y="166068"/>
                        <a:pt x="1480669" y="164587"/>
                        <a:pt x="1511038" y="137922"/>
                      </a:cubicBezTo>
                      <a:cubicBezTo>
                        <a:pt x="1525111" y="126070"/>
                        <a:pt x="1538444" y="120145"/>
                        <a:pt x="1556962" y="124589"/>
                      </a:cubicBezTo>
                      <a:cubicBezTo>
                        <a:pt x="1576220" y="134959"/>
                        <a:pt x="1596959" y="143847"/>
                        <a:pt x="1613995" y="158661"/>
                      </a:cubicBezTo>
                      <a:cubicBezTo>
                        <a:pt x="1622884" y="166068"/>
                        <a:pt x="1633995" y="173475"/>
                        <a:pt x="1647327" y="165328"/>
                      </a:cubicBezTo>
                      <a:cubicBezTo>
                        <a:pt x="1681400" y="166068"/>
                        <a:pt x="1714732" y="165328"/>
                        <a:pt x="1724361" y="121626"/>
                      </a:cubicBezTo>
                      <a:cubicBezTo>
                        <a:pt x="1725101" y="117923"/>
                        <a:pt x="1742138" y="98664"/>
                        <a:pt x="1743619" y="125330"/>
                      </a:cubicBezTo>
                      <a:cubicBezTo>
                        <a:pt x="1744360" y="133477"/>
                        <a:pt x="1751026" y="139403"/>
                        <a:pt x="1756952" y="135699"/>
                      </a:cubicBezTo>
                      <a:cubicBezTo>
                        <a:pt x="1774728" y="123848"/>
                        <a:pt x="1775469" y="145329"/>
                        <a:pt x="1784358" y="148291"/>
                      </a:cubicBezTo>
                      <a:cubicBezTo>
                        <a:pt x="1814727" y="197919"/>
                        <a:pt x="1852502" y="210511"/>
                        <a:pt x="1903611" y="188289"/>
                      </a:cubicBezTo>
                      <a:cubicBezTo>
                        <a:pt x="1939165" y="172735"/>
                        <a:pt x="1960646" y="177920"/>
                        <a:pt x="1987311" y="207548"/>
                      </a:cubicBezTo>
                      <a:cubicBezTo>
                        <a:pt x="1996940" y="218658"/>
                        <a:pt x="2007310" y="229028"/>
                        <a:pt x="2016198" y="240880"/>
                      </a:cubicBezTo>
                      <a:cubicBezTo>
                        <a:pt x="2025087" y="251990"/>
                        <a:pt x="2033975" y="253472"/>
                        <a:pt x="2048789" y="250509"/>
                      </a:cubicBezTo>
                      <a:cubicBezTo>
                        <a:pt x="2076195" y="244583"/>
                        <a:pt x="2087306" y="226806"/>
                        <a:pt x="2095453" y="203104"/>
                      </a:cubicBezTo>
                      <a:cubicBezTo>
                        <a:pt x="2105083" y="178660"/>
                        <a:pt x="2076195" y="160883"/>
                        <a:pt x="2078417" y="134218"/>
                      </a:cubicBezTo>
                      <a:close/>
                      <a:moveTo>
                        <a:pt x="385907" y="423093"/>
                      </a:moveTo>
                      <a:cubicBezTo>
                        <a:pt x="385907" y="423093"/>
                        <a:pt x="385907" y="423093"/>
                        <a:pt x="385907" y="423093"/>
                      </a:cubicBezTo>
                      <a:cubicBezTo>
                        <a:pt x="386648" y="423093"/>
                        <a:pt x="385907" y="423834"/>
                        <a:pt x="385907" y="423093"/>
                      </a:cubicBezTo>
                      <a:cubicBezTo>
                        <a:pt x="385907" y="423834"/>
                        <a:pt x="385907" y="423093"/>
                        <a:pt x="385907" y="423093"/>
                      </a:cubicBezTo>
                      <a:cubicBezTo>
                        <a:pt x="385166" y="423093"/>
                        <a:pt x="384426" y="423834"/>
                        <a:pt x="383685" y="423834"/>
                      </a:cubicBezTo>
                      <a:cubicBezTo>
                        <a:pt x="372574" y="427537"/>
                        <a:pt x="360723" y="434203"/>
                        <a:pt x="349613" y="423834"/>
                      </a:cubicBezTo>
                      <a:cubicBezTo>
                        <a:pt x="342946" y="417167"/>
                        <a:pt x="348131" y="410501"/>
                        <a:pt x="353316" y="407538"/>
                      </a:cubicBezTo>
                      <a:cubicBezTo>
                        <a:pt x="363686" y="402353"/>
                        <a:pt x="368871" y="384576"/>
                        <a:pt x="383685" y="391983"/>
                      </a:cubicBezTo>
                      <a:cubicBezTo>
                        <a:pt x="399981" y="399390"/>
                        <a:pt x="384426" y="412723"/>
                        <a:pt x="385907" y="423093"/>
                      </a:cubicBezTo>
                      <a:close/>
                      <a:moveTo>
                        <a:pt x="478495" y="325320"/>
                      </a:moveTo>
                      <a:cubicBezTo>
                        <a:pt x="468866" y="324579"/>
                        <a:pt x="457755" y="313469"/>
                        <a:pt x="461459" y="305321"/>
                      </a:cubicBezTo>
                      <a:cubicBezTo>
                        <a:pt x="464422" y="297914"/>
                        <a:pt x="478495" y="293470"/>
                        <a:pt x="488124" y="291988"/>
                      </a:cubicBezTo>
                      <a:cubicBezTo>
                        <a:pt x="494791" y="290507"/>
                        <a:pt x="502198" y="297173"/>
                        <a:pt x="504420" y="306802"/>
                      </a:cubicBezTo>
                      <a:cubicBezTo>
                        <a:pt x="497013" y="314209"/>
                        <a:pt x="490347" y="325320"/>
                        <a:pt x="478495" y="325320"/>
                      </a:cubicBezTo>
                      <a:close/>
                      <a:moveTo>
                        <a:pt x="885142" y="177179"/>
                      </a:moveTo>
                      <a:cubicBezTo>
                        <a:pt x="882920" y="194215"/>
                        <a:pt x="865884" y="199400"/>
                        <a:pt x="849588" y="197178"/>
                      </a:cubicBezTo>
                      <a:cubicBezTo>
                        <a:pt x="838478" y="196437"/>
                        <a:pt x="819960" y="199400"/>
                        <a:pt x="826626" y="183845"/>
                      </a:cubicBezTo>
                      <a:cubicBezTo>
                        <a:pt x="831071" y="173475"/>
                        <a:pt x="825886" y="146069"/>
                        <a:pt x="848847" y="151995"/>
                      </a:cubicBezTo>
                      <a:cubicBezTo>
                        <a:pt x="861440" y="154958"/>
                        <a:pt x="888846" y="151254"/>
                        <a:pt x="885142" y="17717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61" name="Google Shape;1961;p45"/>
              <p:cNvGrpSpPr/>
              <p:nvPr/>
            </p:nvGrpSpPr>
            <p:grpSpPr>
              <a:xfrm>
                <a:off x="-59" y="2352663"/>
                <a:ext cx="3411085" cy="2148287"/>
                <a:chOff x="-59" y="2352663"/>
                <a:chExt cx="3411085" cy="2148287"/>
              </a:xfrm>
            </p:grpSpPr>
            <p:sp>
              <p:nvSpPr>
                <p:cNvPr id="1962" name="Google Shape;1962;p45"/>
                <p:cNvSpPr/>
                <p:nvPr/>
              </p:nvSpPr>
              <p:spPr>
                <a:xfrm>
                  <a:off x="3039852" y="2357199"/>
                  <a:ext cx="302207" cy="9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07" h="94886" extrusionOk="0">
                      <a:moveTo>
                        <a:pt x="8148" y="62960"/>
                      </a:moveTo>
                      <a:cubicBezTo>
                        <a:pt x="4444" y="98514"/>
                        <a:pt x="28147" y="94810"/>
                        <a:pt x="51109" y="94069"/>
                      </a:cubicBezTo>
                      <a:cubicBezTo>
                        <a:pt x="91847" y="93329"/>
                        <a:pt x="131846" y="93329"/>
                        <a:pt x="172584" y="94810"/>
                      </a:cubicBezTo>
                      <a:cubicBezTo>
                        <a:pt x="191842" y="95551"/>
                        <a:pt x="206657" y="91107"/>
                        <a:pt x="214064" y="73330"/>
                      </a:cubicBezTo>
                      <a:cubicBezTo>
                        <a:pt x="229618" y="37035"/>
                        <a:pt x="265172" y="23703"/>
                        <a:pt x="302208" y="0"/>
                      </a:cubicBezTo>
                      <a:cubicBezTo>
                        <a:pt x="207397" y="0"/>
                        <a:pt x="122216" y="0"/>
                        <a:pt x="33332" y="0"/>
                      </a:cubicBezTo>
                      <a:cubicBezTo>
                        <a:pt x="38517" y="13333"/>
                        <a:pt x="39998" y="25925"/>
                        <a:pt x="59997" y="19258"/>
                      </a:cubicBezTo>
                      <a:cubicBezTo>
                        <a:pt x="65182" y="17777"/>
                        <a:pt x="80737" y="18518"/>
                        <a:pt x="77033" y="31850"/>
                      </a:cubicBezTo>
                      <a:cubicBezTo>
                        <a:pt x="74811" y="39257"/>
                        <a:pt x="76293" y="52590"/>
                        <a:pt x="59256" y="50368"/>
                      </a:cubicBezTo>
                      <a:cubicBezTo>
                        <a:pt x="39998" y="48146"/>
                        <a:pt x="19999" y="49627"/>
                        <a:pt x="0" y="49627"/>
                      </a:cubicBezTo>
                      <a:cubicBezTo>
                        <a:pt x="741" y="58516"/>
                        <a:pt x="8148" y="61479"/>
                        <a:pt x="8148" y="6296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3" name="Google Shape;1963;p45"/>
                <p:cNvSpPr/>
                <p:nvPr/>
              </p:nvSpPr>
              <p:spPr>
                <a:xfrm>
                  <a:off x="3319838" y="2354214"/>
                  <a:ext cx="91129" cy="97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29" h="97888" extrusionOk="0">
                      <a:moveTo>
                        <a:pt x="0" y="97795"/>
                      </a:moveTo>
                      <a:cubicBezTo>
                        <a:pt x="25925" y="94092"/>
                        <a:pt x="57034" y="110387"/>
                        <a:pt x="52590" y="67426"/>
                      </a:cubicBezTo>
                      <a:cubicBezTo>
                        <a:pt x="66663" y="65945"/>
                        <a:pt x="71107" y="93351"/>
                        <a:pt x="87403" y="76315"/>
                      </a:cubicBezTo>
                      <a:cubicBezTo>
                        <a:pt x="91847" y="71130"/>
                        <a:pt x="92588" y="5948"/>
                        <a:pt x="88144" y="4466"/>
                      </a:cubicBezTo>
                      <a:cubicBezTo>
                        <a:pt x="70367" y="-2941"/>
                        <a:pt x="51109" y="763"/>
                        <a:pt x="32591" y="2244"/>
                      </a:cubicBezTo>
                      <a:cubicBezTo>
                        <a:pt x="24443" y="2985"/>
                        <a:pt x="23702" y="12614"/>
                        <a:pt x="25925" y="18540"/>
                      </a:cubicBezTo>
                      <a:cubicBezTo>
                        <a:pt x="38517" y="48909"/>
                        <a:pt x="17777" y="70389"/>
                        <a:pt x="0" y="97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4" name="Google Shape;1964;p45"/>
                <p:cNvSpPr/>
                <p:nvPr/>
              </p:nvSpPr>
              <p:spPr>
                <a:xfrm>
                  <a:off x="3256345" y="2437005"/>
                  <a:ext cx="30161" cy="18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1" h="18833" extrusionOk="0">
                      <a:moveTo>
                        <a:pt x="6459" y="1671"/>
                      </a:moveTo>
                      <a:cubicBezTo>
                        <a:pt x="2756" y="3153"/>
                        <a:pt x="-2429" y="7597"/>
                        <a:pt x="1274" y="12041"/>
                      </a:cubicBezTo>
                      <a:cubicBezTo>
                        <a:pt x="7941" y="20930"/>
                        <a:pt x="17570" y="20189"/>
                        <a:pt x="30162" y="15004"/>
                      </a:cubicBezTo>
                      <a:cubicBezTo>
                        <a:pt x="22755" y="6856"/>
                        <a:pt x="19792" y="-4254"/>
                        <a:pt x="6459" y="167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5" name="Google Shape;1965;p45"/>
                <p:cNvSpPr/>
                <p:nvPr/>
              </p:nvSpPr>
              <p:spPr>
                <a:xfrm>
                  <a:off x="2342824" y="2354940"/>
                  <a:ext cx="695546" cy="9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546" h="97613" extrusionOk="0">
                      <a:moveTo>
                        <a:pt x="28912" y="70404"/>
                      </a:moveTo>
                      <a:cubicBezTo>
                        <a:pt x="15579" y="70404"/>
                        <a:pt x="-716" y="71885"/>
                        <a:pt x="24" y="85959"/>
                      </a:cubicBezTo>
                      <a:cubicBezTo>
                        <a:pt x="765" y="102995"/>
                        <a:pt x="19283" y="96329"/>
                        <a:pt x="30393" y="96329"/>
                      </a:cubicBezTo>
                      <a:cubicBezTo>
                        <a:pt x="242235" y="97069"/>
                        <a:pt x="454077" y="96329"/>
                        <a:pt x="665918" y="96329"/>
                      </a:cubicBezTo>
                      <a:cubicBezTo>
                        <a:pt x="672584" y="96329"/>
                        <a:pt x="679251" y="96329"/>
                        <a:pt x="685917" y="96329"/>
                      </a:cubicBezTo>
                      <a:cubicBezTo>
                        <a:pt x="693324" y="96329"/>
                        <a:pt x="695546" y="91884"/>
                        <a:pt x="695546" y="85218"/>
                      </a:cubicBezTo>
                      <a:cubicBezTo>
                        <a:pt x="695546" y="78552"/>
                        <a:pt x="694065" y="75589"/>
                        <a:pt x="686658" y="75589"/>
                      </a:cubicBezTo>
                      <a:cubicBezTo>
                        <a:pt x="657770" y="73367"/>
                        <a:pt x="658511" y="56330"/>
                        <a:pt x="666659" y="35591"/>
                      </a:cubicBezTo>
                      <a:cubicBezTo>
                        <a:pt x="677029" y="9666"/>
                        <a:pt x="669622" y="-704"/>
                        <a:pt x="639993" y="37"/>
                      </a:cubicBezTo>
                      <a:cubicBezTo>
                        <a:pt x="572589" y="1518"/>
                        <a:pt x="505185" y="778"/>
                        <a:pt x="437040" y="778"/>
                      </a:cubicBezTo>
                      <a:cubicBezTo>
                        <a:pt x="411856" y="778"/>
                        <a:pt x="380747" y="-7370"/>
                        <a:pt x="392598" y="37813"/>
                      </a:cubicBezTo>
                      <a:cubicBezTo>
                        <a:pt x="393339" y="40776"/>
                        <a:pt x="388894" y="45220"/>
                        <a:pt x="386672" y="49664"/>
                      </a:cubicBezTo>
                      <a:cubicBezTo>
                        <a:pt x="382969" y="59293"/>
                        <a:pt x="378525" y="62997"/>
                        <a:pt x="366673" y="61515"/>
                      </a:cubicBezTo>
                      <a:cubicBezTo>
                        <a:pt x="349637" y="59293"/>
                        <a:pt x="361488" y="47442"/>
                        <a:pt x="358526" y="41516"/>
                      </a:cubicBezTo>
                      <a:cubicBezTo>
                        <a:pt x="352600" y="28184"/>
                        <a:pt x="371858" y="19295"/>
                        <a:pt x="367414" y="778"/>
                      </a:cubicBezTo>
                      <a:cubicBezTo>
                        <a:pt x="291862" y="778"/>
                        <a:pt x="216310" y="778"/>
                        <a:pt x="140758" y="778"/>
                      </a:cubicBezTo>
                      <a:cubicBezTo>
                        <a:pt x="121500" y="778"/>
                        <a:pt x="102982" y="-2185"/>
                        <a:pt x="94094" y="22258"/>
                      </a:cubicBezTo>
                      <a:cubicBezTo>
                        <a:pt x="91131" y="29665"/>
                        <a:pt x="80021" y="38554"/>
                        <a:pt x="68910" y="33369"/>
                      </a:cubicBezTo>
                      <a:cubicBezTo>
                        <a:pt x="51133" y="24480"/>
                        <a:pt x="41504" y="45961"/>
                        <a:pt x="25208" y="42998"/>
                      </a:cubicBezTo>
                      <a:cubicBezTo>
                        <a:pt x="20023" y="42257"/>
                        <a:pt x="16320" y="46701"/>
                        <a:pt x="18542" y="51886"/>
                      </a:cubicBezTo>
                      <a:cubicBezTo>
                        <a:pt x="20023" y="55590"/>
                        <a:pt x="23727" y="57812"/>
                        <a:pt x="26690" y="60775"/>
                      </a:cubicBezTo>
                      <a:cubicBezTo>
                        <a:pt x="34097" y="51886"/>
                        <a:pt x="40023" y="57812"/>
                        <a:pt x="41504" y="63738"/>
                      </a:cubicBezTo>
                      <a:cubicBezTo>
                        <a:pt x="44467" y="73367"/>
                        <a:pt x="34097" y="70404"/>
                        <a:pt x="28912" y="704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6" name="Google Shape;1966;p45"/>
                <p:cNvSpPr/>
                <p:nvPr/>
              </p:nvSpPr>
              <p:spPr>
                <a:xfrm>
                  <a:off x="1625846" y="2352663"/>
                  <a:ext cx="719224" cy="95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224" h="95642" extrusionOk="0">
                      <a:moveTo>
                        <a:pt x="685893" y="95643"/>
                      </a:moveTo>
                      <a:cubicBezTo>
                        <a:pt x="681448" y="87495"/>
                        <a:pt x="677745" y="84532"/>
                        <a:pt x="671819" y="84532"/>
                      </a:cubicBezTo>
                      <a:cubicBezTo>
                        <a:pt x="633303" y="85273"/>
                        <a:pt x="621451" y="76384"/>
                        <a:pt x="602934" y="56385"/>
                      </a:cubicBezTo>
                      <a:cubicBezTo>
                        <a:pt x="590342" y="42312"/>
                        <a:pt x="595527" y="34905"/>
                        <a:pt x="603674" y="25276"/>
                      </a:cubicBezTo>
                      <a:cubicBezTo>
                        <a:pt x="613303" y="14165"/>
                        <a:pt x="624414" y="14906"/>
                        <a:pt x="637006" y="21572"/>
                      </a:cubicBezTo>
                      <a:cubicBezTo>
                        <a:pt x="674041" y="42312"/>
                        <a:pt x="691077" y="38608"/>
                        <a:pt x="719224" y="832"/>
                      </a:cubicBezTo>
                      <a:cubicBezTo>
                        <a:pt x="610341" y="832"/>
                        <a:pt x="503679" y="832"/>
                        <a:pt x="397018" y="832"/>
                      </a:cubicBezTo>
                      <a:cubicBezTo>
                        <a:pt x="391833" y="832"/>
                        <a:pt x="385166" y="-1390"/>
                        <a:pt x="383685" y="6758"/>
                      </a:cubicBezTo>
                      <a:cubicBezTo>
                        <a:pt x="382944" y="12684"/>
                        <a:pt x="386648" y="17128"/>
                        <a:pt x="391092" y="20831"/>
                      </a:cubicBezTo>
                      <a:cubicBezTo>
                        <a:pt x="408128" y="34164"/>
                        <a:pt x="415535" y="22313"/>
                        <a:pt x="419980" y="4536"/>
                      </a:cubicBezTo>
                      <a:cubicBezTo>
                        <a:pt x="433312" y="21572"/>
                        <a:pt x="451089" y="31942"/>
                        <a:pt x="440719" y="54163"/>
                      </a:cubicBezTo>
                      <a:cubicBezTo>
                        <a:pt x="437016" y="53422"/>
                        <a:pt x="434053" y="52682"/>
                        <a:pt x="431090" y="51941"/>
                      </a:cubicBezTo>
                      <a:cubicBezTo>
                        <a:pt x="426646" y="50460"/>
                        <a:pt x="422202" y="46015"/>
                        <a:pt x="419239" y="46756"/>
                      </a:cubicBezTo>
                      <a:cubicBezTo>
                        <a:pt x="394055" y="52682"/>
                        <a:pt x="371834" y="54904"/>
                        <a:pt x="362205" y="23054"/>
                      </a:cubicBezTo>
                      <a:cubicBezTo>
                        <a:pt x="360723" y="17128"/>
                        <a:pt x="350353" y="17869"/>
                        <a:pt x="345168" y="24535"/>
                      </a:cubicBezTo>
                      <a:cubicBezTo>
                        <a:pt x="339983" y="31201"/>
                        <a:pt x="341465" y="36386"/>
                        <a:pt x="349613" y="40090"/>
                      </a:cubicBezTo>
                      <a:cubicBezTo>
                        <a:pt x="366649" y="48238"/>
                        <a:pt x="373315" y="60089"/>
                        <a:pt x="362945" y="86754"/>
                      </a:cubicBezTo>
                      <a:cubicBezTo>
                        <a:pt x="340724" y="62311"/>
                        <a:pt x="322207" y="40090"/>
                        <a:pt x="302207" y="20091"/>
                      </a:cubicBezTo>
                      <a:cubicBezTo>
                        <a:pt x="274061" y="-8056"/>
                        <a:pt x="255543" y="-6575"/>
                        <a:pt x="231100" y="29720"/>
                      </a:cubicBezTo>
                      <a:cubicBezTo>
                        <a:pt x="242210" y="25276"/>
                        <a:pt x="247395" y="25276"/>
                        <a:pt x="249617" y="22313"/>
                      </a:cubicBezTo>
                      <a:cubicBezTo>
                        <a:pt x="254062" y="15647"/>
                        <a:pt x="258506" y="12684"/>
                        <a:pt x="265172" y="19350"/>
                      </a:cubicBezTo>
                      <a:cubicBezTo>
                        <a:pt x="273320" y="27498"/>
                        <a:pt x="263691" y="33423"/>
                        <a:pt x="262209" y="40090"/>
                      </a:cubicBezTo>
                      <a:cubicBezTo>
                        <a:pt x="260728" y="46015"/>
                        <a:pt x="262950" y="54904"/>
                        <a:pt x="251840" y="48238"/>
                      </a:cubicBezTo>
                      <a:cubicBezTo>
                        <a:pt x="230359" y="34905"/>
                        <a:pt x="208879" y="44534"/>
                        <a:pt x="187398" y="46756"/>
                      </a:cubicBezTo>
                      <a:cubicBezTo>
                        <a:pt x="161474" y="49719"/>
                        <a:pt x="145178" y="31942"/>
                        <a:pt x="134808" y="12684"/>
                      </a:cubicBezTo>
                      <a:cubicBezTo>
                        <a:pt x="129623" y="3055"/>
                        <a:pt x="128883" y="-649"/>
                        <a:pt x="118513" y="92"/>
                      </a:cubicBezTo>
                      <a:cubicBezTo>
                        <a:pt x="92588" y="832"/>
                        <a:pt x="66663" y="832"/>
                        <a:pt x="40739" y="92"/>
                      </a:cubicBezTo>
                      <a:cubicBezTo>
                        <a:pt x="29628" y="92"/>
                        <a:pt x="17777" y="1573"/>
                        <a:pt x="19999" y="14906"/>
                      </a:cubicBezTo>
                      <a:cubicBezTo>
                        <a:pt x="24443" y="44534"/>
                        <a:pt x="11851" y="69718"/>
                        <a:pt x="0" y="94161"/>
                      </a:cubicBezTo>
                      <a:cubicBezTo>
                        <a:pt x="228878" y="95643"/>
                        <a:pt x="457015" y="95643"/>
                        <a:pt x="685893" y="956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7" name="Google Shape;1967;p45"/>
                <p:cNvSpPr/>
                <p:nvPr/>
              </p:nvSpPr>
              <p:spPr>
                <a:xfrm>
                  <a:off x="972545" y="2355718"/>
                  <a:ext cx="630123" cy="9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23" h="99537" extrusionOk="0">
                      <a:moveTo>
                        <a:pt x="362945" y="63701"/>
                      </a:moveTo>
                      <a:cubicBezTo>
                        <a:pt x="377019" y="31110"/>
                        <a:pt x="402943" y="46664"/>
                        <a:pt x="425905" y="45924"/>
                      </a:cubicBezTo>
                      <a:cubicBezTo>
                        <a:pt x="442941" y="45183"/>
                        <a:pt x="449608" y="48886"/>
                        <a:pt x="439979" y="67404"/>
                      </a:cubicBezTo>
                      <a:cubicBezTo>
                        <a:pt x="434794" y="77774"/>
                        <a:pt x="430349" y="94069"/>
                        <a:pt x="450349" y="94810"/>
                      </a:cubicBezTo>
                      <a:cubicBezTo>
                        <a:pt x="489606" y="95551"/>
                        <a:pt x="528863" y="94069"/>
                        <a:pt x="568121" y="93329"/>
                      </a:cubicBezTo>
                      <a:cubicBezTo>
                        <a:pt x="582194" y="103699"/>
                        <a:pt x="598489" y="97773"/>
                        <a:pt x="613304" y="98514"/>
                      </a:cubicBezTo>
                      <a:cubicBezTo>
                        <a:pt x="622192" y="98514"/>
                        <a:pt x="634043" y="97773"/>
                        <a:pt x="628858" y="84440"/>
                      </a:cubicBezTo>
                      <a:cubicBezTo>
                        <a:pt x="625896" y="75552"/>
                        <a:pt x="617007" y="71108"/>
                        <a:pt x="606637" y="77774"/>
                      </a:cubicBezTo>
                      <a:cubicBezTo>
                        <a:pt x="594045" y="85922"/>
                        <a:pt x="581453" y="93329"/>
                        <a:pt x="568121" y="79255"/>
                      </a:cubicBezTo>
                      <a:cubicBezTo>
                        <a:pt x="568121" y="79255"/>
                        <a:pt x="568121" y="79255"/>
                        <a:pt x="568121" y="79255"/>
                      </a:cubicBezTo>
                      <a:cubicBezTo>
                        <a:pt x="565898" y="75552"/>
                        <a:pt x="564417" y="69626"/>
                        <a:pt x="561454" y="68145"/>
                      </a:cubicBezTo>
                      <a:cubicBezTo>
                        <a:pt x="548122" y="60738"/>
                        <a:pt x="542196" y="23703"/>
                        <a:pt x="518493" y="57775"/>
                      </a:cubicBezTo>
                      <a:cubicBezTo>
                        <a:pt x="512568" y="65923"/>
                        <a:pt x="507383" y="58516"/>
                        <a:pt x="501457" y="55553"/>
                      </a:cubicBezTo>
                      <a:cubicBezTo>
                        <a:pt x="493309" y="51849"/>
                        <a:pt x="490347" y="43702"/>
                        <a:pt x="489606" y="36294"/>
                      </a:cubicBezTo>
                      <a:cubicBezTo>
                        <a:pt x="489606" y="31110"/>
                        <a:pt x="495531" y="25925"/>
                        <a:pt x="502198" y="27406"/>
                      </a:cubicBezTo>
                      <a:cubicBezTo>
                        <a:pt x="522197" y="30369"/>
                        <a:pt x="528123" y="14814"/>
                        <a:pt x="539974" y="0"/>
                      </a:cubicBezTo>
                      <a:cubicBezTo>
                        <a:pt x="388129" y="0"/>
                        <a:pt x="241470" y="0"/>
                        <a:pt x="94069" y="0"/>
                      </a:cubicBezTo>
                      <a:cubicBezTo>
                        <a:pt x="78515" y="0"/>
                        <a:pt x="76293" y="9629"/>
                        <a:pt x="71848" y="19999"/>
                      </a:cubicBezTo>
                      <a:cubicBezTo>
                        <a:pt x="57034" y="50368"/>
                        <a:pt x="40739" y="79996"/>
                        <a:pt x="0" y="97032"/>
                      </a:cubicBezTo>
                      <a:cubicBezTo>
                        <a:pt x="128142" y="97032"/>
                        <a:pt x="247395" y="97032"/>
                        <a:pt x="368130" y="97032"/>
                      </a:cubicBezTo>
                      <a:cubicBezTo>
                        <a:pt x="357760" y="85922"/>
                        <a:pt x="357760" y="76293"/>
                        <a:pt x="362945" y="637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8" name="Google Shape;1968;p45"/>
                <p:cNvSpPr/>
                <p:nvPr/>
              </p:nvSpPr>
              <p:spPr>
                <a:xfrm>
                  <a:off x="771074" y="2354236"/>
                  <a:ext cx="188309" cy="9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309" h="97816" extrusionOk="0">
                      <a:moveTo>
                        <a:pt x="19998" y="97032"/>
                      </a:moveTo>
                      <a:cubicBezTo>
                        <a:pt x="69625" y="97032"/>
                        <a:pt x="118512" y="96292"/>
                        <a:pt x="168139" y="97773"/>
                      </a:cubicBezTo>
                      <a:cubicBezTo>
                        <a:pt x="186656" y="98514"/>
                        <a:pt x="190360" y="89625"/>
                        <a:pt x="187397" y="75552"/>
                      </a:cubicBezTo>
                      <a:cubicBezTo>
                        <a:pt x="182953" y="56294"/>
                        <a:pt x="174805" y="38517"/>
                        <a:pt x="158510" y="25184"/>
                      </a:cubicBezTo>
                      <a:cubicBezTo>
                        <a:pt x="154065" y="21481"/>
                        <a:pt x="149621" y="17777"/>
                        <a:pt x="144436" y="22962"/>
                      </a:cubicBezTo>
                      <a:cubicBezTo>
                        <a:pt x="139992" y="26665"/>
                        <a:pt x="143696" y="31110"/>
                        <a:pt x="145177" y="34813"/>
                      </a:cubicBezTo>
                      <a:cubicBezTo>
                        <a:pt x="146658" y="40739"/>
                        <a:pt x="154806" y="44442"/>
                        <a:pt x="150362" y="52590"/>
                      </a:cubicBezTo>
                      <a:cubicBezTo>
                        <a:pt x="121474" y="37035"/>
                        <a:pt x="118512" y="27406"/>
                        <a:pt x="138511" y="0"/>
                      </a:cubicBezTo>
                      <a:cubicBezTo>
                        <a:pt x="123696" y="0"/>
                        <a:pt x="110364" y="0"/>
                        <a:pt x="97031" y="0"/>
                      </a:cubicBezTo>
                      <a:cubicBezTo>
                        <a:pt x="62218" y="0"/>
                        <a:pt x="33330" y="23703"/>
                        <a:pt x="28146" y="58516"/>
                      </a:cubicBezTo>
                      <a:cubicBezTo>
                        <a:pt x="26664" y="68886"/>
                        <a:pt x="19257" y="70367"/>
                        <a:pt x="14072" y="74811"/>
                      </a:cubicBezTo>
                      <a:cubicBezTo>
                        <a:pt x="8147" y="78515"/>
                        <a:pt x="-2964" y="77774"/>
                        <a:pt x="739" y="89625"/>
                      </a:cubicBezTo>
                      <a:cubicBezTo>
                        <a:pt x="2962" y="98514"/>
                        <a:pt x="12591" y="97032"/>
                        <a:pt x="19998" y="970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9" name="Google Shape;1969;p45"/>
                <p:cNvSpPr/>
                <p:nvPr/>
              </p:nvSpPr>
              <p:spPr>
                <a:xfrm>
                  <a:off x="1811763" y="2353583"/>
                  <a:ext cx="30368" cy="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8" h="18060" extrusionOk="0">
                      <a:moveTo>
                        <a:pt x="30369" y="1394"/>
                      </a:moveTo>
                      <a:cubicBezTo>
                        <a:pt x="19258" y="654"/>
                        <a:pt x="9629" y="-3050"/>
                        <a:pt x="0" y="5839"/>
                      </a:cubicBezTo>
                      <a:cubicBezTo>
                        <a:pt x="11111" y="20653"/>
                        <a:pt x="20740" y="25097"/>
                        <a:pt x="30369" y="1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0" name="Google Shape;1970;p45"/>
                <p:cNvSpPr/>
                <p:nvPr/>
              </p:nvSpPr>
              <p:spPr>
                <a:xfrm>
                  <a:off x="166329" y="2529783"/>
                  <a:ext cx="329" cy="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" h="740" extrusionOk="0">
                      <a:moveTo>
                        <a:pt x="329" y="741"/>
                      </a:moveTo>
                      <a:cubicBezTo>
                        <a:pt x="329" y="741"/>
                        <a:pt x="329" y="0"/>
                        <a:pt x="329" y="0"/>
                      </a:cubicBezTo>
                      <a:cubicBezTo>
                        <a:pt x="329" y="0"/>
                        <a:pt x="-412" y="0"/>
                        <a:pt x="329" y="741"/>
                      </a:cubicBezTo>
                      <a:cubicBezTo>
                        <a:pt x="-412" y="0"/>
                        <a:pt x="329" y="741"/>
                        <a:pt x="329" y="7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1" name="Google Shape;1971;p45"/>
                <p:cNvSpPr/>
                <p:nvPr/>
              </p:nvSpPr>
              <p:spPr>
                <a:xfrm>
                  <a:off x="166658" y="2468958"/>
                  <a:ext cx="53030" cy="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30" h="60825" extrusionOk="0">
                      <a:moveTo>
                        <a:pt x="25925" y="9717"/>
                      </a:moveTo>
                      <a:cubicBezTo>
                        <a:pt x="17036" y="26753"/>
                        <a:pt x="4444" y="41567"/>
                        <a:pt x="0" y="60825"/>
                      </a:cubicBezTo>
                      <a:cubicBezTo>
                        <a:pt x="20740" y="57862"/>
                        <a:pt x="31110" y="38604"/>
                        <a:pt x="47405" y="28234"/>
                      </a:cubicBezTo>
                      <a:cubicBezTo>
                        <a:pt x="59997" y="20827"/>
                        <a:pt x="48146" y="8976"/>
                        <a:pt x="43702" y="3050"/>
                      </a:cubicBezTo>
                      <a:cubicBezTo>
                        <a:pt x="38517" y="-3616"/>
                        <a:pt x="30369" y="1569"/>
                        <a:pt x="25925" y="97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2" name="Google Shape;1972;p45"/>
                <p:cNvSpPr/>
                <p:nvPr/>
              </p:nvSpPr>
              <p:spPr>
                <a:xfrm>
                  <a:off x="96934" y="2354977"/>
                  <a:ext cx="667482" cy="129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482" h="129488" extrusionOk="0">
                      <a:moveTo>
                        <a:pt x="17134" y="105180"/>
                      </a:moveTo>
                      <a:cubicBezTo>
                        <a:pt x="40096" y="91107"/>
                        <a:pt x="62317" y="109624"/>
                        <a:pt x="85279" y="100736"/>
                      </a:cubicBezTo>
                      <a:cubicBezTo>
                        <a:pt x="97130" y="96292"/>
                        <a:pt x="115648" y="99995"/>
                        <a:pt x="121573" y="115550"/>
                      </a:cubicBezTo>
                      <a:cubicBezTo>
                        <a:pt x="128240" y="131105"/>
                        <a:pt x="134906" y="132586"/>
                        <a:pt x="148979" y="125179"/>
                      </a:cubicBezTo>
                      <a:cubicBezTo>
                        <a:pt x="192681" y="102217"/>
                        <a:pt x="240086" y="96292"/>
                        <a:pt x="288973" y="96292"/>
                      </a:cubicBezTo>
                      <a:cubicBezTo>
                        <a:pt x="388227" y="97773"/>
                        <a:pt x="486741" y="97032"/>
                        <a:pt x="585995" y="96292"/>
                      </a:cubicBezTo>
                      <a:cubicBezTo>
                        <a:pt x="627475" y="96292"/>
                        <a:pt x="668213" y="56294"/>
                        <a:pt x="667473" y="15555"/>
                      </a:cubicBezTo>
                      <a:cubicBezTo>
                        <a:pt x="667473" y="8148"/>
                        <a:pt x="660806" y="3704"/>
                        <a:pt x="654140" y="2222"/>
                      </a:cubicBezTo>
                      <a:cubicBezTo>
                        <a:pt x="643029" y="0"/>
                        <a:pt x="631919" y="0"/>
                        <a:pt x="620808" y="0"/>
                      </a:cubicBezTo>
                      <a:cubicBezTo>
                        <a:pt x="480815" y="0"/>
                        <a:pt x="341563" y="0"/>
                        <a:pt x="201569" y="0"/>
                      </a:cubicBezTo>
                      <a:cubicBezTo>
                        <a:pt x="163793" y="0"/>
                        <a:pt x="127499" y="3704"/>
                        <a:pt x="92686" y="16295"/>
                      </a:cubicBezTo>
                      <a:cubicBezTo>
                        <a:pt x="92686" y="18518"/>
                        <a:pt x="92686" y="20740"/>
                        <a:pt x="93426" y="22221"/>
                      </a:cubicBezTo>
                      <a:cubicBezTo>
                        <a:pt x="108981" y="38517"/>
                        <a:pt x="106018" y="62219"/>
                        <a:pt x="93426" y="68886"/>
                      </a:cubicBezTo>
                      <a:cubicBezTo>
                        <a:pt x="82316" y="74811"/>
                        <a:pt x="54910" y="84440"/>
                        <a:pt x="43799" y="57034"/>
                      </a:cubicBezTo>
                      <a:cubicBezTo>
                        <a:pt x="40836" y="49627"/>
                        <a:pt x="30467" y="48146"/>
                        <a:pt x="23060" y="53331"/>
                      </a:cubicBezTo>
                      <a:cubicBezTo>
                        <a:pt x="10468" y="62219"/>
                        <a:pt x="-3606" y="68886"/>
                        <a:pt x="838" y="89625"/>
                      </a:cubicBezTo>
                      <a:cubicBezTo>
                        <a:pt x="3801" y="99995"/>
                        <a:pt x="9727" y="109624"/>
                        <a:pt x="17134" y="1051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3" name="Google Shape;1973;p45"/>
                <p:cNvSpPr/>
                <p:nvPr/>
              </p:nvSpPr>
              <p:spPr>
                <a:xfrm>
                  <a:off x="-59" y="2514021"/>
                  <a:ext cx="3387122" cy="198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7122" h="1986929" extrusionOk="0">
                      <a:moveTo>
                        <a:pt x="3355452" y="1886783"/>
                      </a:moveTo>
                      <a:cubicBezTo>
                        <a:pt x="3188793" y="1886783"/>
                        <a:pt x="3021394" y="1886042"/>
                        <a:pt x="2854735" y="1887523"/>
                      </a:cubicBezTo>
                      <a:cubicBezTo>
                        <a:pt x="2820663" y="1887523"/>
                        <a:pt x="2778443" y="1876413"/>
                        <a:pt x="2762147" y="1926040"/>
                      </a:cubicBezTo>
                      <a:cubicBezTo>
                        <a:pt x="2755481" y="1945298"/>
                        <a:pt x="2725853" y="1938632"/>
                        <a:pt x="2718446" y="1959372"/>
                      </a:cubicBezTo>
                      <a:cubicBezTo>
                        <a:pt x="2695484" y="1974927"/>
                        <a:pt x="2687336" y="1957150"/>
                        <a:pt x="2678448" y="1940854"/>
                      </a:cubicBezTo>
                      <a:cubicBezTo>
                        <a:pt x="2679929" y="1923077"/>
                        <a:pt x="2674744" y="1905300"/>
                        <a:pt x="2682151" y="1886783"/>
                      </a:cubicBezTo>
                      <a:cubicBezTo>
                        <a:pt x="2659930" y="1886783"/>
                        <a:pt x="2639190" y="1886783"/>
                        <a:pt x="2619191" y="1886783"/>
                      </a:cubicBezTo>
                      <a:cubicBezTo>
                        <a:pt x="2551046" y="1886783"/>
                        <a:pt x="2482161" y="1886783"/>
                        <a:pt x="2414016" y="1886783"/>
                      </a:cubicBezTo>
                      <a:cubicBezTo>
                        <a:pt x="2402906" y="1886783"/>
                        <a:pt x="2393276" y="1888264"/>
                        <a:pt x="2390314" y="1899375"/>
                      </a:cubicBezTo>
                      <a:cubicBezTo>
                        <a:pt x="2386610" y="1912707"/>
                        <a:pt x="2397721" y="1912707"/>
                        <a:pt x="2405868" y="1914189"/>
                      </a:cubicBezTo>
                      <a:cubicBezTo>
                        <a:pt x="2408831" y="1928262"/>
                        <a:pt x="2399202" y="1937151"/>
                        <a:pt x="2392536" y="1946780"/>
                      </a:cubicBezTo>
                      <a:cubicBezTo>
                        <a:pt x="2387351" y="1954187"/>
                        <a:pt x="2379203" y="1957150"/>
                        <a:pt x="2371796" y="1952705"/>
                      </a:cubicBezTo>
                      <a:cubicBezTo>
                        <a:pt x="2364389" y="1948261"/>
                        <a:pt x="2356982" y="1939373"/>
                        <a:pt x="2361426" y="1930484"/>
                      </a:cubicBezTo>
                      <a:cubicBezTo>
                        <a:pt x="2365870" y="1920855"/>
                        <a:pt x="2376981" y="1909004"/>
                        <a:pt x="2363648" y="1903819"/>
                      </a:cubicBezTo>
                      <a:cubicBezTo>
                        <a:pt x="2351797" y="1898634"/>
                        <a:pt x="2350315" y="1917892"/>
                        <a:pt x="2342908" y="1925299"/>
                      </a:cubicBezTo>
                      <a:cubicBezTo>
                        <a:pt x="2336983" y="1931225"/>
                        <a:pt x="2334020" y="1940854"/>
                        <a:pt x="2329576" y="1948261"/>
                      </a:cubicBezTo>
                      <a:cubicBezTo>
                        <a:pt x="2325132" y="1955668"/>
                        <a:pt x="2329576" y="1977889"/>
                        <a:pt x="2312540" y="1965297"/>
                      </a:cubicBezTo>
                      <a:cubicBezTo>
                        <a:pt x="2298466" y="1954927"/>
                        <a:pt x="2267357" y="1956409"/>
                        <a:pt x="2274764" y="1926781"/>
                      </a:cubicBezTo>
                      <a:cubicBezTo>
                        <a:pt x="2278467" y="1913448"/>
                        <a:pt x="2278467" y="1894930"/>
                        <a:pt x="2271801" y="1889005"/>
                      </a:cubicBezTo>
                      <a:cubicBezTo>
                        <a:pt x="2262172" y="1880857"/>
                        <a:pt x="2248098" y="1889746"/>
                        <a:pt x="2239210" y="1899375"/>
                      </a:cubicBezTo>
                      <a:cubicBezTo>
                        <a:pt x="2239210" y="1899375"/>
                        <a:pt x="2239210" y="1899375"/>
                        <a:pt x="2239210" y="1899375"/>
                      </a:cubicBezTo>
                      <a:cubicBezTo>
                        <a:pt x="2238469" y="1909744"/>
                        <a:pt x="2241432" y="1918633"/>
                        <a:pt x="2248098" y="1927522"/>
                      </a:cubicBezTo>
                      <a:cubicBezTo>
                        <a:pt x="2256246" y="1937891"/>
                        <a:pt x="2266616" y="1946780"/>
                        <a:pt x="2250320" y="1960853"/>
                      </a:cubicBezTo>
                      <a:cubicBezTo>
                        <a:pt x="2235506" y="1972704"/>
                        <a:pt x="2223655" y="1981593"/>
                        <a:pt x="2207360" y="1965297"/>
                      </a:cubicBezTo>
                      <a:cubicBezTo>
                        <a:pt x="2204397" y="1949743"/>
                        <a:pt x="2198471" y="1933447"/>
                        <a:pt x="2199952" y="1917892"/>
                      </a:cubicBezTo>
                      <a:cubicBezTo>
                        <a:pt x="2202174" y="1895671"/>
                        <a:pt x="2222174" y="1898634"/>
                        <a:pt x="2238469" y="1899375"/>
                      </a:cubicBezTo>
                      <a:cubicBezTo>
                        <a:pt x="2242173" y="1878635"/>
                        <a:pt x="2225136" y="1886783"/>
                        <a:pt x="2216989" y="1886783"/>
                      </a:cubicBezTo>
                      <a:cubicBezTo>
                        <a:pt x="1980704" y="1886783"/>
                        <a:pt x="1744419" y="1886783"/>
                        <a:pt x="1508134" y="1886783"/>
                      </a:cubicBezTo>
                      <a:cubicBezTo>
                        <a:pt x="1479987" y="1886783"/>
                        <a:pt x="1468136" y="1906041"/>
                        <a:pt x="1478506" y="1931966"/>
                      </a:cubicBezTo>
                      <a:cubicBezTo>
                        <a:pt x="1481469" y="1939373"/>
                        <a:pt x="1483691" y="1946780"/>
                        <a:pt x="1485913" y="1953446"/>
                      </a:cubicBezTo>
                      <a:cubicBezTo>
                        <a:pt x="1477025" y="1956409"/>
                        <a:pt x="1471099" y="1970482"/>
                        <a:pt x="1459248" y="1960113"/>
                      </a:cubicBezTo>
                      <a:cubicBezTo>
                        <a:pt x="1461470" y="1946039"/>
                        <a:pt x="1461470" y="1931966"/>
                        <a:pt x="1445174" y="1927522"/>
                      </a:cubicBezTo>
                      <a:cubicBezTo>
                        <a:pt x="1428138" y="1923077"/>
                        <a:pt x="1432582" y="1939373"/>
                        <a:pt x="1430360" y="1946780"/>
                      </a:cubicBezTo>
                      <a:cubicBezTo>
                        <a:pt x="1428138" y="1953446"/>
                        <a:pt x="1424435" y="1956409"/>
                        <a:pt x="1418509" y="1955668"/>
                      </a:cubicBezTo>
                      <a:cubicBezTo>
                        <a:pt x="1410361" y="1954927"/>
                        <a:pt x="1411843" y="1947520"/>
                        <a:pt x="1411843" y="1943076"/>
                      </a:cubicBezTo>
                      <a:cubicBezTo>
                        <a:pt x="1411843" y="1923077"/>
                        <a:pt x="1405917" y="1900856"/>
                        <a:pt x="1434804" y="1886042"/>
                      </a:cubicBezTo>
                      <a:cubicBezTo>
                        <a:pt x="1344438" y="1886042"/>
                        <a:pt x="1262961" y="1886042"/>
                        <a:pt x="1180743" y="1886042"/>
                      </a:cubicBezTo>
                      <a:cubicBezTo>
                        <a:pt x="1165929" y="1886042"/>
                        <a:pt x="1151855" y="1886783"/>
                        <a:pt x="1141485" y="1900115"/>
                      </a:cubicBezTo>
                      <a:cubicBezTo>
                        <a:pt x="1128153" y="1900856"/>
                        <a:pt x="1117783" y="1900856"/>
                        <a:pt x="1105191" y="1891227"/>
                      </a:cubicBezTo>
                      <a:cubicBezTo>
                        <a:pt x="1094080" y="1883079"/>
                        <a:pt x="1071118" y="1873450"/>
                        <a:pt x="1060748" y="1898634"/>
                      </a:cubicBezTo>
                      <a:cubicBezTo>
                        <a:pt x="1066674" y="1895671"/>
                        <a:pt x="1077044" y="1891968"/>
                        <a:pt x="1077044" y="1897153"/>
                      </a:cubicBezTo>
                      <a:cubicBezTo>
                        <a:pt x="1079266" y="1921596"/>
                        <a:pt x="1098524" y="1910485"/>
                        <a:pt x="1110376" y="1913448"/>
                      </a:cubicBezTo>
                      <a:cubicBezTo>
                        <a:pt x="1099265" y="1931225"/>
                        <a:pt x="1099265" y="1931225"/>
                        <a:pt x="1120746" y="1938632"/>
                      </a:cubicBezTo>
                      <a:cubicBezTo>
                        <a:pt x="1074081" y="1967520"/>
                        <a:pt x="1066674" y="1965297"/>
                        <a:pt x="1054082" y="1919374"/>
                      </a:cubicBezTo>
                      <a:cubicBezTo>
                        <a:pt x="1068156" y="1915670"/>
                        <a:pt x="1058526" y="1906041"/>
                        <a:pt x="1059267" y="1898634"/>
                      </a:cubicBezTo>
                      <a:cubicBezTo>
                        <a:pt x="1059267" y="1898634"/>
                        <a:pt x="1059267" y="1898634"/>
                        <a:pt x="1059267" y="1898634"/>
                      </a:cubicBezTo>
                      <a:cubicBezTo>
                        <a:pt x="1051119" y="1889746"/>
                        <a:pt x="1042972" y="1885301"/>
                        <a:pt x="1029639" y="1885301"/>
                      </a:cubicBezTo>
                      <a:cubicBezTo>
                        <a:pt x="817057" y="1886042"/>
                        <a:pt x="604474" y="1884561"/>
                        <a:pt x="391151" y="1886042"/>
                      </a:cubicBezTo>
                      <a:cubicBezTo>
                        <a:pt x="253380" y="1887523"/>
                        <a:pt x="160792" y="1830489"/>
                        <a:pt x="104499" y="1701607"/>
                      </a:cubicBezTo>
                      <a:cubicBezTo>
                        <a:pt x="103017" y="1679385"/>
                        <a:pt x="100795" y="1656424"/>
                        <a:pt x="100795" y="1634202"/>
                      </a:cubicBezTo>
                      <a:cubicBezTo>
                        <a:pt x="100795" y="1369030"/>
                        <a:pt x="100795" y="1103858"/>
                        <a:pt x="100795" y="839426"/>
                      </a:cubicBezTo>
                      <a:cubicBezTo>
                        <a:pt x="100795" y="750541"/>
                        <a:pt x="99314" y="661657"/>
                        <a:pt x="97832" y="572772"/>
                      </a:cubicBezTo>
                      <a:cubicBezTo>
                        <a:pt x="103017" y="534997"/>
                        <a:pt x="102277" y="497221"/>
                        <a:pt x="98573" y="459445"/>
                      </a:cubicBezTo>
                      <a:cubicBezTo>
                        <a:pt x="98573" y="459445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5610" y="457963"/>
                        <a:pt x="92647" y="457222"/>
                        <a:pt x="90425" y="456482"/>
                      </a:cubicBezTo>
                      <a:cubicBezTo>
                        <a:pt x="105239" y="435742"/>
                        <a:pt x="98573" y="411299"/>
                        <a:pt x="100054" y="389818"/>
                      </a:cubicBezTo>
                      <a:cubicBezTo>
                        <a:pt x="103017" y="328340"/>
                        <a:pt x="100795" y="266121"/>
                        <a:pt x="101536" y="204642"/>
                      </a:cubicBezTo>
                      <a:cubicBezTo>
                        <a:pt x="101536" y="189087"/>
                        <a:pt x="103017" y="173532"/>
                        <a:pt x="85981" y="163903"/>
                      </a:cubicBezTo>
                      <a:cubicBezTo>
                        <a:pt x="78574" y="159459"/>
                        <a:pt x="73389" y="155015"/>
                        <a:pt x="84500" y="144645"/>
                      </a:cubicBezTo>
                      <a:cubicBezTo>
                        <a:pt x="120794" y="109091"/>
                        <a:pt x="134868" y="58723"/>
                        <a:pt x="164496" y="17244"/>
                      </a:cubicBezTo>
                      <a:cubicBezTo>
                        <a:pt x="154867" y="20207"/>
                        <a:pt x="145978" y="3911"/>
                        <a:pt x="135608" y="16503"/>
                      </a:cubicBezTo>
                      <a:cubicBezTo>
                        <a:pt x="119313" y="35761"/>
                        <a:pt x="104499" y="30576"/>
                        <a:pt x="85981" y="16503"/>
                      </a:cubicBezTo>
                      <a:cubicBezTo>
                        <a:pt x="50427" y="-11644"/>
                        <a:pt x="31169" y="-3496"/>
                        <a:pt x="17095" y="38724"/>
                      </a:cubicBezTo>
                      <a:cubicBezTo>
                        <a:pt x="-2163" y="95018"/>
                        <a:pt x="59" y="152793"/>
                        <a:pt x="1541" y="209086"/>
                      </a:cubicBezTo>
                      <a:cubicBezTo>
                        <a:pt x="13392" y="217975"/>
                        <a:pt x="14133" y="189828"/>
                        <a:pt x="26725" y="204642"/>
                      </a:cubicBezTo>
                      <a:cubicBezTo>
                        <a:pt x="31169" y="209827"/>
                        <a:pt x="37835" y="215012"/>
                        <a:pt x="35613" y="221678"/>
                      </a:cubicBezTo>
                      <a:cubicBezTo>
                        <a:pt x="32650" y="230567"/>
                        <a:pt x="23021" y="233530"/>
                        <a:pt x="13392" y="233530"/>
                      </a:cubicBezTo>
                      <a:cubicBezTo>
                        <a:pt x="1541" y="232789"/>
                        <a:pt x="800" y="240196"/>
                        <a:pt x="800" y="248344"/>
                      </a:cubicBezTo>
                      <a:cubicBezTo>
                        <a:pt x="3022" y="345376"/>
                        <a:pt x="-4385" y="442408"/>
                        <a:pt x="4503" y="538700"/>
                      </a:cubicBezTo>
                      <a:cubicBezTo>
                        <a:pt x="-1422" y="545366"/>
                        <a:pt x="800" y="553514"/>
                        <a:pt x="800" y="561662"/>
                      </a:cubicBezTo>
                      <a:cubicBezTo>
                        <a:pt x="800" y="946088"/>
                        <a:pt x="800" y="1331254"/>
                        <a:pt x="800" y="1715680"/>
                      </a:cubicBezTo>
                      <a:cubicBezTo>
                        <a:pt x="800" y="1726791"/>
                        <a:pt x="-2163" y="1738642"/>
                        <a:pt x="9688" y="1746789"/>
                      </a:cubicBezTo>
                      <a:cubicBezTo>
                        <a:pt x="15614" y="1800861"/>
                        <a:pt x="39317" y="1847525"/>
                        <a:pt x="73389" y="1889005"/>
                      </a:cubicBezTo>
                      <a:cubicBezTo>
                        <a:pt x="109684" y="1932706"/>
                        <a:pt x="158570" y="1954927"/>
                        <a:pt x="209679" y="1975667"/>
                      </a:cubicBezTo>
                      <a:cubicBezTo>
                        <a:pt x="257825" y="1994926"/>
                        <a:pt x="304489" y="1979371"/>
                        <a:pt x="348931" y="1970482"/>
                      </a:cubicBezTo>
                      <a:cubicBezTo>
                        <a:pt x="372634" y="1966038"/>
                        <a:pt x="359301" y="1989000"/>
                        <a:pt x="377078" y="1986778"/>
                      </a:cubicBezTo>
                      <a:cubicBezTo>
                        <a:pt x="451889" y="1979371"/>
                        <a:pt x="527441" y="1989000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16326" y="1988259"/>
                        <a:pt x="631140" y="1985296"/>
                        <a:pt x="645954" y="1985296"/>
                      </a:cubicBezTo>
                      <a:cubicBezTo>
                        <a:pt x="1377770" y="1985296"/>
                        <a:pt x="2108846" y="1985296"/>
                        <a:pt x="2840662" y="1985296"/>
                      </a:cubicBezTo>
                      <a:cubicBezTo>
                        <a:pt x="2862883" y="1986037"/>
                        <a:pt x="2884364" y="1986778"/>
                        <a:pt x="2905844" y="1985296"/>
                      </a:cubicBezTo>
                      <a:cubicBezTo>
                        <a:pt x="2958434" y="1985296"/>
                        <a:pt x="3011765" y="1985296"/>
                        <a:pt x="3064355" y="1985296"/>
                      </a:cubicBezTo>
                      <a:cubicBezTo>
                        <a:pt x="3088057" y="1986778"/>
                        <a:pt x="3112501" y="1987518"/>
                        <a:pt x="3136203" y="1985296"/>
                      </a:cubicBezTo>
                      <a:cubicBezTo>
                        <a:pt x="3155462" y="1985296"/>
                        <a:pt x="3175461" y="1985296"/>
                        <a:pt x="3194719" y="1984556"/>
                      </a:cubicBezTo>
                      <a:cubicBezTo>
                        <a:pt x="3216940" y="1983815"/>
                        <a:pt x="3238421" y="1965297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91010" y="1987518"/>
                        <a:pt x="3320639" y="1983074"/>
                        <a:pt x="3349526" y="1984556"/>
                      </a:cubicBezTo>
                      <a:cubicBezTo>
                        <a:pt x="3353970" y="1984556"/>
                        <a:pt x="3362118" y="1983074"/>
                        <a:pt x="3360637" y="1980852"/>
                      </a:cubicBezTo>
                      <a:cubicBezTo>
                        <a:pt x="3348045" y="1956409"/>
                        <a:pt x="3373969" y="1949002"/>
                        <a:pt x="3381377" y="1934929"/>
                      </a:cubicBezTo>
                      <a:cubicBezTo>
                        <a:pt x="3394709" y="1908263"/>
                        <a:pt x="3384339" y="1886783"/>
                        <a:pt x="3355452" y="1886783"/>
                      </a:cubicBezTo>
                      <a:close/>
                      <a:moveTo>
                        <a:pt x="54131" y="408336"/>
                      </a:moveTo>
                      <a:cubicBezTo>
                        <a:pt x="46724" y="416484"/>
                        <a:pt x="43761" y="406854"/>
                        <a:pt x="39317" y="403151"/>
                      </a:cubicBezTo>
                      <a:cubicBezTo>
                        <a:pt x="27465" y="392040"/>
                        <a:pt x="28206" y="372041"/>
                        <a:pt x="12651" y="361671"/>
                      </a:cubicBezTo>
                      <a:cubicBezTo>
                        <a:pt x="28947" y="360190"/>
                        <a:pt x="48205" y="356487"/>
                        <a:pt x="41539" y="383152"/>
                      </a:cubicBezTo>
                      <a:cubicBezTo>
                        <a:pt x="40057" y="389818"/>
                        <a:pt x="44502" y="393522"/>
                        <a:pt x="49686" y="395744"/>
                      </a:cubicBezTo>
                      <a:cubicBezTo>
                        <a:pt x="55612" y="398707"/>
                        <a:pt x="58575" y="403151"/>
                        <a:pt x="54131" y="408336"/>
                      </a:cubicBezTo>
                      <a:close/>
                      <a:moveTo>
                        <a:pt x="296341" y="1966038"/>
                      </a:moveTo>
                      <a:cubicBezTo>
                        <a:pt x="284490" y="1970482"/>
                        <a:pt x="277824" y="1960113"/>
                        <a:pt x="272639" y="1951965"/>
                      </a:cubicBezTo>
                      <a:cubicBezTo>
                        <a:pt x="264491" y="1938632"/>
                        <a:pt x="249677" y="1940113"/>
                        <a:pt x="238566" y="1932706"/>
                      </a:cubicBezTo>
                      <a:cubicBezTo>
                        <a:pt x="232641" y="1928262"/>
                        <a:pt x="223752" y="1925299"/>
                        <a:pt x="225974" y="1914929"/>
                      </a:cubicBezTo>
                      <a:cubicBezTo>
                        <a:pt x="228196" y="1903078"/>
                        <a:pt x="237085" y="1909004"/>
                        <a:pt x="243751" y="1908263"/>
                      </a:cubicBezTo>
                      <a:cubicBezTo>
                        <a:pt x="265972" y="1906041"/>
                        <a:pt x="291156" y="1887523"/>
                        <a:pt x="303748" y="1923077"/>
                      </a:cubicBezTo>
                      <a:cubicBezTo>
                        <a:pt x="305230" y="1926781"/>
                        <a:pt x="307452" y="1931225"/>
                        <a:pt x="309674" y="1935669"/>
                      </a:cubicBezTo>
                      <a:cubicBezTo>
                        <a:pt x="300045" y="1944558"/>
                        <a:pt x="311155" y="1960853"/>
                        <a:pt x="296341" y="1966038"/>
                      </a:cubicBezTo>
                      <a:close/>
                      <a:moveTo>
                        <a:pt x="386707" y="1956409"/>
                      </a:moveTo>
                      <a:cubicBezTo>
                        <a:pt x="384485" y="1958631"/>
                        <a:pt x="379300" y="1964557"/>
                        <a:pt x="377078" y="1957150"/>
                      </a:cubicBezTo>
                      <a:cubicBezTo>
                        <a:pt x="372634" y="1945298"/>
                        <a:pt x="354857" y="1935669"/>
                        <a:pt x="369671" y="1920115"/>
                      </a:cubicBezTo>
                      <a:cubicBezTo>
                        <a:pt x="371893" y="1917892"/>
                        <a:pt x="373374" y="1915670"/>
                        <a:pt x="376337" y="1911967"/>
                      </a:cubicBezTo>
                      <a:cubicBezTo>
                        <a:pt x="378559" y="1917892"/>
                        <a:pt x="378559" y="1921596"/>
                        <a:pt x="380782" y="1924559"/>
                      </a:cubicBezTo>
                      <a:cubicBezTo>
                        <a:pt x="387448" y="1934929"/>
                        <a:pt x="398558" y="1943817"/>
                        <a:pt x="386707" y="195640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4" name="Google Shape;1974;p45"/>
                <p:cNvSpPr/>
                <p:nvPr/>
              </p:nvSpPr>
              <p:spPr>
                <a:xfrm>
                  <a:off x="3382057" y="4462282"/>
                  <a:ext cx="28969" cy="38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69" h="38516" extrusionOk="0">
                      <a:moveTo>
                        <a:pt x="0" y="38517"/>
                      </a:moveTo>
                      <a:cubicBezTo>
                        <a:pt x="32591" y="34072"/>
                        <a:pt x="32591" y="34072"/>
                        <a:pt x="24443" y="0"/>
                      </a:cubicBezTo>
                      <a:cubicBezTo>
                        <a:pt x="19258" y="14073"/>
                        <a:pt x="13333" y="25184"/>
                        <a:pt x="0" y="385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75" name="Google Shape;1975;p45"/>
              <p:cNvSpPr/>
              <p:nvPr/>
            </p:nvSpPr>
            <p:spPr>
              <a:xfrm>
                <a:off x="5650790" y="3431962"/>
                <a:ext cx="597201" cy="200050"/>
              </a:xfrm>
              <a:custGeom>
                <a:avLst/>
                <a:gdLst/>
                <a:ahLst/>
                <a:cxnLst/>
                <a:rect l="l" t="t" r="r" b="b"/>
                <a:pathLst>
                  <a:path w="597201" h="200050" extrusionOk="0">
                    <a:moveTo>
                      <a:pt x="565944" y="0"/>
                    </a:moveTo>
                    <a:cubicBezTo>
                      <a:pt x="477060" y="1482"/>
                      <a:pt x="387435" y="741"/>
                      <a:pt x="298550" y="741"/>
                    </a:cubicBezTo>
                    <a:cubicBezTo>
                      <a:pt x="298550" y="741"/>
                      <a:pt x="298550" y="741"/>
                      <a:pt x="298550" y="741"/>
                    </a:cubicBezTo>
                    <a:cubicBezTo>
                      <a:pt x="209665" y="741"/>
                      <a:pt x="120040" y="1482"/>
                      <a:pt x="31155" y="0"/>
                    </a:cubicBezTo>
                    <a:cubicBezTo>
                      <a:pt x="8194" y="0"/>
                      <a:pt x="-695" y="4444"/>
                      <a:pt x="46" y="29628"/>
                    </a:cubicBezTo>
                    <a:cubicBezTo>
                      <a:pt x="2268" y="77033"/>
                      <a:pt x="2268" y="124439"/>
                      <a:pt x="46" y="171844"/>
                    </a:cubicBezTo>
                    <a:cubicBezTo>
                      <a:pt x="-695" y="194806"/>
                      <a:pt x="7453" y="200731"/>
                      <a:pt x="28933" y="199990"/>
                    </a:cubicBezTo>
                    <a:cubicBezTo>
                      <a:pt x="97819" y="198509"/>
                      <a:pt x="166705" y="199250"/>
                      <a:pt x="235590" y="199250"/>
                    </a:cubicBezTo>
                    <a:cubicBezTo>
                      <a:pt x="348177" y="199250"/>
                      <a:pt x="461505" y="198509"/>
                      <a:pt x="574092" y="198509"/>
                    </a:cubicBezTo>
                    <a:cubicBezTo>
                      <a:pt x="591869" y="198509"/>
                      <a:pt x="597054" y="191843"/>
                      <a:pt x="597054" y="174806"/>
                    </a:cubicBezTo>
                    <a:cubicBezTo>
                      <a:pt x="596313" y="125920"/>
                      <a:pt x="595572" y="77774"/>
                      <a:pt x="597054" y="28887"/>
                    </a:cubicBezTo>
                    <a:cubicBezTo>
                      <a:pt x="598535" y="4444"/>
                      <a:pt x="588906" y="0"/>
                      <a:pt x="565944" y="0"/>
                    </a:cubicBezTo>
                    <a:close/>
                    <a:moveTo>
                      <a:pt x="48932" y="131846"/>
                    </a:moveTo>
                    <a:cubicBezTo>
                      <a:pt x="45969" y="151104"/>
                      <a:pt x="25230" y="151844"/>
                      <a:pt x="20786" y="174806"/>
                    </a:cubicBezTo>
                    <a:cubicBezTo>
                      <a:pt x="10416" y="152585"/>
                      <a:pt x="13379" y="138512"/>
                      <a:pt x="13379" y="124439"/>
                    </a:cubicBezTo>
                    <a:cubicBezTo>
                      <a:pt x="13379" y="114809"/>
                      <a:pt x="9675" y="99995"/>
                      <a:pt x="28933" y="103699"/>
                    </a:cubicBezTo>
                    <a:cubicBezTo>
                      <a:pt x="45969" y="107402"/>
                      <a:pt x="51895" y="114809"/>
                      <a:pt x="48932" y="131846"/>
                    </a:cubicBezTo>
                    <a:close/>
                    <a:moveTo>
                      <a:pt x="209665" y="185917"/>
                    </a:moveTo>
                    <a:cubicBezTo>
                      <a:pt x="194851" y="182954"/>
                      <a:pt x="185222" y="172584"/>
                      <a:pt x="183000" y="159252"/>
                    </a:cubicBezTo>
                    <a:cubicBezTo>
                      <a:pt x="181519" y="150363"/>
                      <a:pt x="188926" y="142215"/>
                      <a:pt x="200036" y="143697"/>
                    </a:cubicBezTo>
                    <a:cubicBezTo>
                      <a:pt x="220035" y="145919"/>
                      <a:pt x="211147" y="165918"/>
                      <a:pt x="217813" y="172584"/>
                    </a:cubicBezTo>
                    <a:cubicBezTo>
                      <a:pt x="220035" y="182213"/>
                      <a:pt x="216331" y="186658"/>
                      <a:pt x="209665" y="1859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76" name="Google Shape;1976;p45"/>
              <p:cNvGrpSpPr/>
              <p:nvPr/>
            </p:nvGrpSpPr>
            <p:grpSpPr>
              <a:xfrm>
                <a:off x="4252385" y="5163428"/>
                <a:ext cx="3667970" cy="808009"/>
                <a:chOff x="4252385" y="5163428"/>
                <a:chExt cx="3667970" cy="808009"/>
              </a:xfrm>
            </p:grpSpPr>
            <p:sp>
              <p:nvSpPr>
                <p:cNvPr id="1977" name="Google Shape;1977;p45"/>
                <p:cNvSpPr/>
                <p:nvPr/>
              </p:nvSpPr>
              <p:spPr>
                <a:xfrm>
                  <a:off x="4693622" y="5165639"/>
                  <a:ext cx="603766" cy="33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766" h="332021" extrusionOk="0">
                      <a:moveTo>
                        <a:pt x="24666" y="36607"/>
                      </a:moveTo>
                      <a:cubicBezTo>
                        <a:pt x="35777" y="42533"/>
                        <a:pt x="43925" y="52162"/>
                        <a:pt x="53554" y="58828"/>
                      </a:cubicBezTo>
                      <a:cubicBezTo>
                        <a:pt x="75775" y="73642"/>
                        <a:pt x="77256" y="92160"/>
                        <a:pt x="63924" y="112899"/>
                      </a:cubicBezTo>
                      <a:cubicBezTo>
                        <a:pt x="68368" y="129936"/>
                        <a:pt x="83182" y="131417"/>
                        <a:pt x="96515" y="129936"/>
                      </a:cubicBezTo>
                      <a:cubicBezTo>
                        <a:pt x="146142" y="125492"/>
                        <a:pt x="175770" y="146972"/>
                        <a:pt x="195029" y="192896"/>
                      </a:cubicBezTo>
                      <a:cubicBezTo>
                        <a:pt x="206139" y="218820"/>
                        <a:pt x="225397" y="244004"/>
                        <a:pt x="261692" y="237338"/>
                      </a:cubicBezTo>
                      <a:cubicBezTo>
                        <a:pt x="326874" y="220302"/>
                        <a:pt x="346873" y="228449"/>
                        <a:pt x="378723" y="287706"/>
                      </a:cubicBezTo>
                      <a:cubicBezTo>
                        <a:pt x="389093" y="306964"/>
                        <a:pt x="405389" y="317334"/>
                        <a:pt x="423906" y="326963"/>
                      </a:cubicBezTo>
                      <a:cubicBezTo>
                        <a:pt x="447609" y="339555"/>
                        <a:pt x="467608" y="325482"/>
                        <a:pt x="488347" y="318815"/>
                      </a:cubicBezTo>
                      <a:cubicBezTo>
                        <a:pt x="506865" y="313630"/>
                        <a:pt x="489829" y="298816"/>
                        <a:pt x="492792" y="288447"/>
                      </a:cubicBezTo>
                      <a:cubicBezTo>
                        <a:pt x="495754" y="276595"/>
                        <a:pt x="503162" y="264003"/>
                        <a:pt x="517976" y="269188"/>
                      </a:cubicBezTo>
                      <a:cubicBezTo>
                        <a:pt x="545382" y="278077"/>
                        <a:pt x="559455" y="247708"/>
                        <a:pt x="583899" y="249189"/>
                      </a:cubicBezTo>
                      <a:cubicBezTo>
                        <a:pt x="592787" y="249930"/>
                        <a:pt x="588343" y="239560"/>
                        <a:pt x="585380" y="233634"/>
                      </a:cubicBezTo>
                      <a:cubicBezTo>
                        <a:pt x="575010" y="214376"/>
                        <a:pt x="570566" y="197340"/>
                        <a:pt x="592046" y="181044"/>
                      </a:cubicBezTo>
                      <a:cubicBezTo>
                        <a:pt x="596491" y="178081"/>
                        <a:pt x="607601" y="171415"/>
                        <a:pt x="602416" y="160304"/>
                      </a:cubicBezTo>
                      <a:cubicBezTo>
                        <a:pt x="584639" y="172896"/>
                        <a:pt x="584639" y="172156"/>
                        <a:pt x="563159" y="172896"/>
                      </a:cubicBezTo>
                      <a:cubicBezTo>
                        <a:pt x="547604" y="172896"/>
                        <a:pt x="537234" y="179563"/>
                        <a:pt x="543160" y="197340"/>
                      </a:cubicBezTo>
                      <a:cubicBezTo>
                        <a:pt x="549085" y="215117"/>
                        <a:pt x="539456" y="219561"/>
                        <a:pt x="524642" y="224005"/>
                      </a:cubicBezTo>
                      <a:cubicBezTo>
                        <a:pt x="478718" y="238078"/>
                        <a:pt x="450572" y="226227"/>
                        <a:pt x="427610" y="183266"/>
                      </a:cubicBezTo>
                      <a:cubicBezTo>
                        <a:pt x="405389" y="140306"/>
                        <a:pt x="383908" y="129936"/>
                        <a:pt x="334281" y="138824"/>
                      </a:cubicBezTo>
                      <a:cubicBezTo>
                        <a:pt x="325392" y="140306"/>
                        <a:pt x="316504" y="143268"/>
                        <a:pt x="308356" y="136602"/>
                      </a:cubicBezTo>
                      <a:cubicBezTo>
                        <a:pt x="286135" y="115862"/>
                        <a:pt x="268358" y="92900"/>
                        <a:pt x="254285" y="64754"/>
                      </a:cubicBezTo>
                      <a:cubicBezTo>
                        <a:pt x="240211" y="36607"/>
                        <a:pt x="214287" y="17348"/>
                        <a:pt x="179474" y="24015"/>
                      </a:cubicBezTo>
                      <a:cubicBezTo>
                        <a:pt x="157253" y="27718"/>
                        <a:pt x="145401" y="18089"/>
                        <a:pt x="136513" y="1053"/>
                      </a:cubicBezTo>
                      <a:cubicBezTo>
                        <a:pt x="101700" y="1053"/>
                        <a:pt x="67627" y="312"/>
                        <a:pt x="32814" y="1794"/>
                      </a:cubicBezTo>
                      <a:cubicBezTo>
                        <a:pt x="21703" y="2534"/>
                        <a:pt x="3927" y="-5613"/>
                        <a:pt x="223" y="7719"/>
                      </a:cubicBezTo>
                      <a:cubicBezTo>
                        <a:pt x="-1999" y="18830"/>
                        <a:pt x="12815" y="30681"/>
                        <a:pt x="24666" y="3660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8" name="Google Shape;1978;p45"/>
                <p:cNvSpPr/>
                <p:nvPr/>
              </p:nvSpPr>
              <p:spPr>
                <a:xfrm>
                  <a:off x="5359878" y="5682524"/>
                  <a:ext cx="21385" cy="2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5" h="24142" extrusionOk="0">
                      <a:moveTo>
                        <a:pt x="602" y="10069"/>
                      </a:moveTo>
                      <a:cubicBezTo>
                        <a:pt x="-880" y="17476"/>
                        <a:pt x="-139" y="24142"/>
                        <a:pt x="8749" y="24142"/>
                      </a:cubicBezTo>
                      <a:cubicBezTo>
                        <a:pt x="16157" y="24142"/>
                        <a:pt x="21342" y="19698"/>
                        <a:pt x="21342" y="12291"/>
                      </a:cubicBezTo>
                      <a:cubicBezTo>
                        <a:pt x="22082" y="3402"/>
                        <a:pt x="13194" y="3402"/>
                        <a:pt x="8749" y="439"/>
                      </a:cubicBezTo>
                      <a:cubicBezTo>
                        <a:pt x="602" y="-1783"/>
                        <a:pt x="1342" y="4884"/>
                        <a:pt x="602" y="100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9" name="Google Shape;1979;p45"/>
                <p:cNvSpPr/>
                <p:nvPr/>
              </p:nvSpPr>
              <p:spPr>
                <a:xfrm>
                  <a:off x="7347791" y="5165952"/>
                  <a:ext cx="572565" cy="42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65" h="429608" extrusionOk="0">
                      <a:moveTo>
                        <a:pt x="420721" y="0"/>
                      </a:moveTo>
                      <a:cubicBezTo>
                        <a:pt x="406647" y="0"/>
                        <a:pt x="399981" y="2222"/>
                        <a:pt x="395537" y="18518"/>
                      </a:cubicBezTo>
                      <a:cubicBezTo>
                        <a:pt x="388129" y="45183"/>
                        <a:pt x="366649" y="65923"/>
                        <a:pt x="339984" y="66663"/>
                      </a:cubicBezTo>
                      <a:cubicBezTo>
                        <a:pt x="302208" y="68145"/>
                        <a:pt x="271838" y="90366"/>
                        <a:pt x="235544" y="94070"/>
                      </a:cubicBezTo>
                      <a:cubicBezTo>
                        <a:pt x="222952" y="94810"/>
                        <a:pt x="217767" y="108143"/>
                        <a:pt x="225915" y="119994"/>
                      </a:cubicBezTo>
                      <a:cubicBezTo>
                        <a:pt x="239248" y="139252"/>
                        <a:pt x="233322" y="155548"/>
                        <a:pt x="221471" y="171844"/>
                      </a:cubicBezTo>
                      <a:cubicBezTo>
                        <a:pt x="187398" y="192583"/>
                        <a:pt x="150363" y="201472"/>
                        <a:pt x="110365" y="203694"/>
                      </a:cubicBezTo>
                      <a:cubicBezTo>
                        <a:pt x="83700" y="205175"/>
                        <a:pt x="66663" y="224433"/>
                        <a:pt x="55553" y="248136"/>
                      </a:cubicBezTo>
                      <a:cubicBezTo>
                        <a:pt x="49627" y="259987"/>
                        <a:pt x="47405" y="274061"/>
                        <a:pt x="39998" y="285912"/>
                      </a:cubicBezTo>
                      <a:cubicBezTo>
                        <a:pt x="25925" y="302207"/>
                        <a:pt x="9629" y="317022"/>
                        <a:pt x="0" y="337021"/>
                      </a:cubicBezTo>
                      <a:cubicBezTo>
                        <a:pt x="1481" y="337761"/>
                        <a:pt x="2963" y="338502"/>
                        <a:pt x="3704" y="339243"/>
                      </a:cubicBezTo>
                      <a:cubicBezTo>
                        <a:pt x="741" y="357020"/>
                        <a:pt x="6667" y="361464"/>
                        <a:pt x="23703" y="354798"/>
                      </a:cubicBezTo>
                      <a:cubicBezTo>
                        <a:pt x="54071" y="342206"/>
                        <a:pt x="43702" y="374796"/>
                        <a:pt x="54812" y="384426"/>
                      </a:cubicBezTo>
                      <a:cubicBezTo>
                        <a:pt x="33332" y="395537"/>
                        <a:pt x="51849" y="410351"/>
                        <a:pt x="51109" y="423683"/>
                      </a:cubicBezTo>
                      <a:cubicBezTo>
                        <a:pt x="50368" y="423683"/>
                        <a:pt x="50368" y="424424"/>
                        <a:pt x="49627" y="424424"/>
                      </a:cubicBezTo>
                      <a:cubicBezTo>
                        <a:pt x="49627" y="425165"/>
                        <a:pt x="50368" y="426646"/>
                        <a:pt x="50368" y="427387"/>
                      </a:cubicBezTo>
                      <a:cubicBezTo>
                        <a:pt x="55553" y="428127"/>
                        <a:pt x="60738" y="428868"/>
                        <a:pt x="65923" y="429609"/>
                      </a:cubicBezTo>
                      <a:cubicBezTo>
                        <a:pt x="77033" y="423683"/>
                        <a:pt x="88885" y="418498"/>
                        <a:pt x="99995" y="412573"/>
                      </a:cubicBezTo>
                      <a:cubicBezTo>
                        <a:pt x="110365" y="400721"/>
                        <a:pt x="117031" y="386648"/>
                        <a:pt x="121476" y="371834"/>
                      </a:cubicBezTo>
                      <a:cubicBezTo>
                        <a:pt x="134067" y="328132"/>
                        <a:pt x="161474" y="304430"/>
                        <a:pt x="206657" y="306652"/>
                      </a:cubicBezTo>
                      <a:cubicBezTo>
                        <a:pt x="246655" y="308874"/>
                        <a:pt x="276283" y="294800"/>
                        <a:pt x="301466" y="266654"/>
                      </a:cubicBezTo>
                      <a:cubicBezTo>
                        <a:pt x="301466" y="248877"/>
                        <a:pt x="311837" y="231100"/>
                        <a:pt x="297763" y="213323"/>
                      </a:cubicBezTo>
                      <a:cubicBezTo>
                        <a:pt x="290356" y="204434"/>
                        <a:pt x="300726" y="186658"/>
                        <a:pt x="305911" y="188139"/>
                      </a:cubicBezTo>
                      <a:cubicBezTo>
                        <a:pt x="342947" y="194805"/>
                        <a:pt x="367389" y="159992"/>
                        <a:pt x="404425" y="162955"/>
                      </a:cubicBezTo>
                      <a:cubicBezTo>
                        <a:pt x="441460" y="165918"/>
                        <a:pt x="477755" y="134067"/>
                        <a:pt x="478495" y="102217"/>
                      </a:cubicBezTo>
                      <a:cubicBezTo>
                        <a:pt x="479977" y="45183"/>
                        <a:pt x="510346" y="16296"/>
                        <a:pt x="572565" y="2963"/>
                      </a:cubicBezTo>
                      <a:cubicBezTo>
                        <a:pt x="514790" y="0"/>
                        <a:pt x="468125" y="741"/>
                        <a:pt x="420721" y="0"/>
                      </a:cubicBezTo>
                      <a:close/>
                      <a:moveTo>
                        <a:pt x="271838" y="185176"/>
                      </a:moveTo>
                      <a:cubicBezTo>
                        <a:pt x="269617" y="171844"/>
                        <a:pt x="254803" y="194065"/>
                        <a:pt x="254803" y="179251"/>
                      </a:cubicBezTo>
                      <a:cubicBezTo>
                        <a:pt x="254803" y="168881"/>
                        <a:pt x="262210" y="160733"/>
                        <a:pt x="274061" y="160733"/>
                      </a:cubicBezTo>
                      <a:cubicBezTo>
                        <a:pt x="283690" y="160733"/>
                        <a:pt x="289615" y="168881"/>
                        <a:pt x="289615" y="175547"/>
                      </a:cubicBezTo>
                      <a:cubicBezTo>
                        <a:pt x="289615" y="185917"/>
                        <a:pt x="277764" y="181473"/>
                        <a:pt x="271838" y="18517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0" name="Google Shape;1980;p45"/>
                <p:cNvSpPr/>
                <p:nvPr/>
              </p:nvSpPr>
              <p:spPr>
                <a:xfrm>
                  <a:off x="4252385" y="5163428"/>
                  <a:ext cx="3142810" cy="80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2810" h="808009" extrusionOk="0">
                      <a:moveTo>
                        <a:pt x="3134663" y="417319"/>
                      </a:moveTo>
                      <a:cubicBezTo>
                        <a:pt x="3123552" y="418059"/>
                        <a:pt x="3106516" y="427689"/>
                        <a:pt x="3102812" y="412875"/>
                      </a:cubicBezTo>
                      <a:cubicBezTo>
                        <a:pt x="3096146" y="386209"/>
                        <a:pt x="3070221" y="363247"/>
                        <a:pt x="3085035" y="332138"/>
                      </a:cubicBezTo>
                      <a:cubicBezTo>
                        <a:pt x="3087258" y="333619"/>
                        <a:pt x="3088739" y="334360"/>
                        <a:pt x="3090961" y="335841"/>
                      </a:cubicBezTo>
                      <a:cubicBezTo>
                        <a:pt x="3090961" y="333619"/>
                        <a:pt x="3090961" y="331397"/>
                        <a:pt x="3090961" y="329175"/>
                      </a:cubicBezTo>
                      <a:cubicBezTo>
                        <a:pt x="3088739" y="315842"/>
                        <a:pt x="3078369" y="314361"/>
                        <a:pt x="3067259" y="314361"/>
                      </a:cubicBezTo>
                      <a:cubicBezTo>
                        <a:pt x="3036149" y="318805"/>
                        <a:pt x="3004299" y="321027"/>
                        <a:pt x="2973930" y="330656"/>
                      </a:cubicBezTo>
                      <a:cubicBezTo>
                        <a:pt x="2936894" y="341767"/>
                        <a:pt x="2930969" y="347692"/>
                        <a:pt x="2930969" y="387690"/>
                      </a:cubicBezTo>
                      <a:cubicBezTo>
                        <a:pt x="2930969" y="399542"/>
                        <a:pt x="2930228" y="411393"/>
                        <a:pt x="2917636" y="415837"/>
                      </a:cubicBezTo>
                      <a:cubicBezTo>
                        <a:pt x="2888008" y="426948"/>
                        <a:pt x="2854676" y="426207"/>
                        <a:pt x="2824308" y="430651"/>
                      </a:cubicBezTo>
                      <a:cubicBezTo>
                        <a:pt x="2791716" y="435836"/>
                        <a:pt x="2773199" y="432873"/>
                        <a:pt x="2762829" y="463983"/>
                      </a:cubicBezTo>
                      <a:cubicBezTo>
                        <a:pt x="2753941" y="491389"/>
                        <a:pt x="2733942" y="499537"/>
                        <a:pt x="2710979" y="505463"/>
                      </a:cubicBezTo>
                      <a:cubicBezTo>
                        <a:pt x="2691721" y="510647"/>
                        <a:pt x="2673204" y="503981"/>
                        <a:pt x="2654686" y="499537"/>
                      </a:cubicBezTo>
                      <a:cubicBezTo>
                        <a:pt x="2616910" y="491389"/>
                        <a:pt x="2585801" y="501759"/>
                        <a:pt x="2562098" y="533609"/>
                      </a:cubicBezTo>
                      <a:cubicBezTo>
                        <a:pt x="2528026" y="578792"/>
                        <a:pt x="2505805" y="585459"/>
                        <a:pt x="2451733" y="566200"/>
                      </a:cubicBezTo>
                      <a:cubicBezTo>
                        <a:pt x="2413957" y="552127"/>
                        <a:pt x="2381366" y="559534"/>
                        <a:pt x="2352479" y="586940"/>
                      </a:cubicBezTo>
                      <a:cubicBezTo>
                        <a:pt x="2318406" y="632123"/>
                        <a:pt x="2300629" y="635086"/>
                        <a:pt x="2245817" y="616568"/>
                      </a:cubicBezTo>
                      <a:cubicBezTo>
                        <a:pt x="2213226" y="605458"/>
                        <a:pt x="2173969" y="592125"/>
                        <a:pt x="2145822" y="621012"/>
                      </a:cubicBezTo>
                      <a:cubicBezTo>
                        <a:pt x="2119157" y="648419"/>
                        <a:pt x="2089528" y="658788"/>
                        <a:pt x="2055456" y="665455"/>
                      </a:cubicBezTo>
                      <a:cubicBezTo>
                        <a:pt x="2042864" y="669158"/>
                        <a:pt x="2027309" y="669899"/>
                        <a:pt x="2022865" y="655826"/>
                      </a:cubicBezTo>
                      <a:cubicBezTo>
                        <a:pt x="2015458" y="631383"/>
                        <a:pt x="2000644" y="624716"/>
                        <a:pt x="1977682" y="623975"/>
                      </a:cubicBezTo>
                      <a:cubicBezTo>
                        <a:pt x="1956202" y="623235"/>
                        <a:pt x="1938424" y="628420"/>
                        <a:pt x="1922129" y="643234"/>
                      </a:cubicBezTo>
                      <a:cubicBezTo>
                        <a:pt x="1880650" y="679528"/>
                        <a:pt x="1859169" y="679528"/>
                        <a:pt x="1813986" y="647678"/>
                      </a:cubicBezTo>
                      <a:cubicBezTo>
                        <a:pt x="1806579" y="642493"/>
                        <a:pt x="1799172" y="636567"/>
                        <a:pt x="1791024" y="632864"/>
                      </a:cubicBezTo>
                      <a:cubicBezTo>
                        <a:pt x="1753248" y="616568"/>
                        <a:pt x="1719176" y="621753"/>
                        <a:pt x="1688807" y="650641"/>
                      </a:cubicBezTo>
                      <a:cubicBezTo>
                        <a:pt x="1658438" y="672121"/>
                        <a:pt x="1631032" y="661011"/>
                        <a:pt x="1605107" y="643234"/>
                      </a:cubicBezTo>
                      <a:cubicBezTo>
                        <a:pt x="1590293" y="633605"/>
                        <a:pt x="1578442" y="619531"/>
                        <a:pt x="1561406" y="612865"/>
                      </a:cubicBezTo>
                      <a:cubicBezTo>
                        <a:pt x="1534740" y="600273"/>
                        <a:pt x="1508816" y="604717"/>
                        <a:pt x="1484373" y="619531"/>
                      </a:cubicBezTo>
                      <a:cubicBezTo>
                        <a:pt x="1468818" y="629160"/>
                        <a:pt x="1453263" y="638049"/>
                        <a:pt x="1434005" y="632864"/>
                      </a:cubicBezTo>
                      <a:cubicBezTo>
                        <a:pt x="1414006" y="629901"/>
                        <a:pt x="1397710" y="621012"/>
                        <a:pt x="1385118" y="605458"/>
                      </a:cubicBezTo>
                      <a:cubicBezTo>
                        <a:pt x="1365860" y="583237"/>
                        <a:pt x="1341417" y="570645"/>
                        <a:pt x="1312529" y="566200"/>
                      </a:cubicBezTo>
                      <a:cubicBezTo>
                        <a:pt x="1289567" y="562497"/>
                        <a:pt x="1269568" y="588421"/>
                        <a:pt x="1252532" y="583237"/>
                      </a:cubicBezTo>
                      <a:cubicBezTo>
                        <a:pt x="1222904" y="574348"/>
                        <a:pt x="1213275" y="589162"/>
                        <a:pt x="1203645" y="612865"/>
                      </a:cubicBezTo>
                      <a:cubicBezTo>
                        <a:pt x="1197720" y="584718"/>
                        <a:pt x="1182165" y="568423"/>
                        <a:pt x="1161425" y="555831"/>
                      </a:cubicBezTo>
                      <a:cubicBezTo>
                        <a:pt x="1145130" y="546201"/>
                        <a:pt x="1127353" y="556571"/>
                        <a:pt x="1111798" y="552868"/>
                      </a:cubicBezTo>
                      <a:cubicBezTo>
                        <a:pt x="1095503" y="549164"/>
                        <a:pt x="1109576" y="518795"/>
                        <a:pt x="1086614" y="515832"/>
                      </a:cubicBezTo>
                      <a:cubicBezTo>
                        <a:pt x="1085873" y="515832"/>
                        <a:pt x="1084392" y="515832"/>
                        <a:pt x="1082910" y="515832"/>
                      </a:cubicBezTo>
                      <a:cubicBezTo>
                        <a:pt x="1019210" y="543238"/>
                        <a:pt x="991804" y="534350"/>
                        <a:pt x="956991" y="475094"/>
                      </a:cubicBezTo>
                      <a:cubicBezTo>
                        <a:pt x="954769" y="472131"/>
                        <a:pt x="950325" y="470649"/>
                        <a:pt x="946621" y="468427"/>
                      </a:cubicBezTo>
                      <a:cubicBezTo>
                        <a:pt x="926622" y="433614"/>
                        <a:pt x="919955" y="400283"/>
                        <a:pt x="960694" y="370654"/>
                      </a:cubicBezTo>
                      <a:cubicBezTo>
                        <a:pt x="941436" y="379543"/>
                        <a:pt x="930325" y="393616"/>
                        <a:pt x="908845" y="383987"/>
                      </a:cubicBezTo>
                      <a:cubicBezTo>
                        <a:pt x="900697" y="380283"/>
                        <a:pt x="883661" y="389912"/>
                        <a:pt x="891068" y="409171"/>
                      </a:cubicBezTo>
                      <a:cubicBezTo>
                        <a:pt x="894031" y="416578"/>
                        <a:pt x="899216" y="429170"/>
                        <a:pt x="885142" y="435836"/>
                      </a:cubicBezTo>
                      <a:cubicBezTo>
                        <a:pt x="834774" y="460279"/>
                        <a:pt x="790332" y="446947"/>
                        <a:pt x="765148" y="399542"/>
                      </a:cubicBezTo>
                      <a:cubicBezTo>
                        <a:pt x="737742" y="346952"/>
                        <a:pt x="714780" y="335841"/>
                        <a:pt x="657005" y="345470"/>
                      </a:cubicBezTo>
                      <a:cubicBezTo>
                        <a:pt x="617007" y="334360"/>
                        <a:pt x="591083" y="311398"/>
                        <a:pt x="574046" y="271400"/>
                      </a:cubicBezTo>
                      <a:cubicBezTo>
                        <a:pt x="557751" y="233624"/>
                        <a:pt x="523678" y="211403"/>
                        <a:pt x="478496" y="220291"/>
                      </a:cubicBezTo>
                      <a:cubicBezTo>
                        <a:pt x="458496" y="223995"/>
                        <a:pt x="449608" y="215847"/>
                        <a:pt x="445904" y="197329"/>
                      </a:cubicBezTo>
                      <a:cubicBezTo>
                        <a:pt x="444423" y="186219"/>
                        <a:pt x="440719" y="175849"/>
                        <a:pt x="431831" y="167701"/>
                      </a:cubicBezTo>
                      <a:cubicBezTo>
                        <a:pt x="406647" y="144739"/>
                        <a:pt x="371093" y="132888"/>
                        <a:pt x="359983" y="95853"/>
                      </a:cubicBezTo>
                      <a:cubicBezTo>
                        <a:pt x="357020" y="86964"/>
                        <a:pt x="348872" y="94372"/>
                        <a:pt x="342947" y="94372"/>
                      </a:cubicBezTo>
                      <a:cubicBezTo>
                        <a:pt x="312578" y="94372"/>
                        <a:pt x="279246" y="106963"/>
                        <a:pt x="256284" y="75113"/>
                      </a:cubicBezTo>
                      <a:cubicBezTo>
                        <a:pt x="242952" y="55855"/>
                        <a:pt x="243692" y="29930"/>
                        <a:pt x="227396" y="11413"/>
                      </a:cubicBezTo>
                      <a:cubicBezTo>
                        <a:pt x="207397" y="-7846"/>
                        <a:pt x="182214" y="3264"/>
                        <a:pt x="159993" y="2524"/>
                      </a:cubicBezTo>
                      <a:cubicBezTo>
                        <a:pt x="108143" y="302"/>
                        <a:pt x="56294" y="1783"/>
                        <a:pt x="0" y="1783"/>
                      </a:cubicBezTo>
                      <a:cubicBezTo>
                        <a:pt x="19259" y="25486"/>
                        <a:pt x="37776" y="34374"/>
                        <a:pt x="60738" y="32893"/>
                      </a:cubicBezTo>
                      <a:cubicBezTo>
                        <a:pt x="97773" y="31412"/>
                        <a:pt x="119994" y="52151"/>
                        <a:pt x="134068" y="82520"/>
                      </a:cubicBezTo>
                      <a:cubicBezTo>
                        <a:pt x="141475" y="98075"/>
                        <a:pt x="142956" y="117333"/>
                        <a:pt x="146660" y="134369"/>
                      </a:cubicBezTo>
                      <a:cubicBezTo>
                        <a:pt x="154807" y="146221"/>
                        <a:pt x="162955" y="158072"/>
                        <a:pt x="170362" y="169923"/>
                      </a:cubicBezTo>
                      <a:cubicBezTo>
                        <a:pt x="190361" y="182515"/>
                        <a:pt x="211101" y="189922"/>
                        <a:pt x="237026" y="186219"/>
                      </a:cubicBezTo>
                      <a:cubicBezTo>
                        <a:pt x="260728" y="182515"/>
                        <a:pt x="288875" y="178071"/>
                        <a:pt x="297023" y="214365"/>
                      </a:cubicBezTo>
                      <a:cubicBezTo>
                        <a:pt x="299245" y="224735"/>
                        <a:pt x="312578" y="229179"/>
                        <a:pt x="321466" y="235846"/>
                      </a:cubicBezTo>
                      <a:cubicBezTo>
                        <a:pt x="339984" y="251401"/>
                        <a:pt x="374797" y="261771"/>
                        <a:pt x="366649" y="291399"/>
                      </a:cubicBezTo>
                      <a:cubicBezTo>
                        <a:pt x="357020" y="326212"/>
                        <a:pt x="375537" y="325471"/>
                        <a:pt x="397018" y="328434"/>
                      </a:cubicBezTo>
                      <a:cubicBezTo>
                        <a:pt x="453311" y="318805"/>
                        <a:pt x="486643" y="335841"/>
                        <a:pt x="505902" y="387690"/>
                      </a:cubicBezTo>
                      <a:cubicBezTo>
                        <a:pt x="520716" y="428429"/>
                        <a:pt x="548122" y="449910"/>
                        <a:pt x="591083" y="452872"/>
                      </a:cubicBezTo>
                      <a:cubicBezTo>
                        <a:pt x="639969" y="435096"/>
                        <a:pt x="679226" y="449910"/>
                        <a:pt x="703670" y="495833"/>
                      </a:cubicBezTo>
                      <a:cubicBezTo>
                        <a:pt x="734039" y="553609"/>
                        <a:pt x="757741" y="562497"/>
                        <a:pt x="820701" y="547683"/>
                      </a:cubicBezTo>
                      <a:cubicBezTo>
                        <a:pt x="839959" y="543238"/>
                        <a:pt x="842922" y="536572"/>
                        <a:pt x="838478" y="519536"/>
                      </a:cubicBezTo>
                      <a:cubicBezTo>
                        <a:pt x="832552" y="496574"/>
                        <a:pt x="842181" y="486204"/>
                        <a:pt x="865884" y="489908"/>
                      </a:cubicBezTo>
                      <a:cubicBezTo>
                        <a:pt x="874773" y="491389"/>
                        <a:pt x="883661" y="494352"/>
                        <a:pt x="891068" y="486945"/>
                      </a:cubicBezTo>
                      <a:cubicBezTo>
                        <a:pt x="903660" y="472872"/>
                        <a:pt x="919955" y="471390"/>
                        <a:pt x="936251" y="469168"/>
                      </a:cubicBezTo>
                      <a:cubicBezTo>
                        <a:pt x="929584" y="470649"/>
                        <a:pt x="922177" y="473612"/>
                        <a:pt x="916252" y="476575"/>
                      </a:cubicBezTo>
                      <a:cubicBezTo>
                        <a:pt x="882180" y="492871"/>
                        <a:pt x="859218" y="535091"/>
                        <a:pt x="876254" y="556571"/>
                      </a:cubicBezTo>
                      <a:cubicBezTo>
                        <a:pt x="891809" y="575830"/>
                        <a:pt x="902919" y="600273"/>
                        <a:pt x="923659" y="615827"/>
                      </a:cubicBezTo>
                      <a:cubicBezTo>
                        <a:pt x="948102" y="644715"/>
                        <a:pt x="984397" y="650641"/>
                        <a:pt x="1014025" y="638790"/>
                      </a:cubicBezTo>
                      <a:cubicBezTo>
                        <a:pt x="1071059" y="615827"/>
                        <a:pt x="1106613" y="635827"/>
                        <a:pt x="1137723" y="680269"/>
                      </a:cubicBezTo>
                      <a:cubicBezTo>
                        <a:pt x="1144389" y="689898"/>
                        <a:pt x="1150315" y="700268"/>
                        <a:pt x="1169573" y="691379"/>
                      </a:cubicBezTo>
                      <a:cubicBezTo>
                        <a:pt x="1182906" y="685454"/>
                        <a:pt x="1205127" y="688416"/>
                        <a:pt x="1221422" y="697305"/>
                      </a:cubicBezTo>
                      <a:cubicBezTo>
                        <a:pt x="1234755" y="704712"/>
                        <a:pt x="1234014" y="706194"/>
                        <a:pt x="1242903" y="701009"/>
                      </a:cubicBezTo>
                      <a:cubicBezTo>
                        <a:pt x="1256976" y="692861"/>
                        <a:pt x="1271050" y="685454"/>
                        <a:pt x="1287345" y="692120"/>
                      </a:cubicBezTo>
                      <a:cubicBezTo>
                        <a:pt x="1315492" y="705453"/>
                        <a:pt x="1339935" y="724711"/>
                        <a:pt x="1362897" y="746192"/>
                      </a:cubicBezTo>
                      <a:cubicBezTo>
                        <a:pt x="1388821" y="771375"/>
                        <a:pt x="1417709" y="774338"/>
                        <a:pt x="1437708" y="759524"/>
                      </a:cubicBezTo>
                      <a:cubicBezTo>
                        <a:pt x="1436967" y="731378"/>
                        <a:pt x="1459188" y="754339"/>
                        <a:pt x="1470299" y="745451"/>
                      </a:cubicBezTo>
                      <a:cubicBezTo>
                        <a:pt x="1503631" y="719526"/>
                        <a:pt x="1539185" y="726193"/>
                        <a:pt x="1572517" y="756561"/>
                      </a:cubicBezTo>
                      <a:cubicBezTo>
                        <a:pt x="1596960" y="799522"/>
                        <a:pt x="1645846" y="812114"/>
                        <a:pt x="1679919" y="783968"/>
                      </a:cubicBezTo>
                      <a:cubicBezTo>
                        <a:pt x="1725102" y="742488"/>
                        <a:pt x="1761396" y="738785"/>
                        <a:pt x="1802135" y="772857"/>
                      </a:cubicBezTo>
                      <a:cubicBezTo>
                        <a:pt x="1839911" y="821743"/>
                        <a:pt x="1902871" y="819521"/>
                        <a:pt x="1941387" y="766931"/>
                      </a:cubicBezTo>
                      <a:cubicBezTo>
                        <a:pt x="1948795" y="757302"/>
                        <a:pt x="1951017" y="753599"/>
                        <a:pt x="1967312" y="755821"/>
                      </a:cubicBezTo>
                      <a:cubicBezTo>
                        <a:pt x="2002866" y="760265"/>
                        <a:pt x="2032494" y="781005"/>
                        <a:pt x="2066566" y="786190"/>
                      </a:cubicBezTo>
                      <a:cubicBezTo>
                        <a:pt x="2105083" y="790634"/>
                        <a:pt x="2134711" y="780264"/>
                        <a:pt x="2160636" y="748414"/>
                      </a:cubicBezTo>
                      <a:cubicBezTo>
                        <a:pt x="2191005" y="711379"/>
                        <a:pt x="2204338" y="712119"/>
                        <a:pt x="2248039" y="732859"/>
                      </a:cubicBezTo>
                      <a:cubicBezTo>
                        <a:pt x="2253965" y="735822"/>
                        <a:pt x="2259891" y="739525"/>
                        <a:pt x="2265816" y="742488"/>
                      </a:cubicBezTo>
                      <a:cubicBezTo>
                        <a:pt x="2310258" y="765450"/>
                        <a:pt x="2346553" y="758043"/>
                        <a:pt x="2378403" y="718786"/>
                      </a:cubicBezTo>
                      <a:cubicBezTo>
                        <a:pt x="2416920" y="692861"/>
                        <a:pt x="2455436" y="689157"/>
                        <a:pt x="2499879" y="705453"/>
                      </a:cubicBezTo>
                      <a:cubicBezTo>
                        <a:pt x="2542840" y="721748"/>
                        <a:pt x="2578394" y="705453"/>
                        <a:pt x="2605059" y="666936"/>
                      </a:cubicBezTo>
                      <a:cubicBezTo>
                        <a:pt x="2631724" y="628420"/>
                        <a:pt x="2654686" y="619531"/>
                        <a:pt x="2700610" y="631383"/>
                      </a:cubicBezTo>
                      <a:cubicBezTo>
                        <a:pt x="2713942" y="635086"/>
                        <a:pt x="2726535" y="638790"/>
                        <a:pt x="2740608" y="638049"/>
                      </a:cubicBezTo>
                      <a:cubicBezTo>
                        <a:pt x="2776162" y="637308"/>
                        <a:pt x="2804309" y="616568"/>
                        <a:pt x="2813197" y="585459"/>
                      </a:cubicBezTo>
                      <a:cubicBezTo>
                        <a:pt x="2814678" y="580274"/>
                        <a:pt x="2815419" y="574348"/>
                        <a:pt x="2816901" y="569163"/>
                      </a:cubicBezTo>
                      <a:cubicBezTo>
                        <a:pt x="2825048" y="562497"/>
                        <a:pt x="2833937" y="555090"/>
                        <a:pt x="2842084" y="548424"/>
                      </a:cubicBezTo>
                      <a:cubicBezTo>
                        <a:pt x="2842084" y="548424"/>
                        <a:pt x="2842084" y="548424"/>
                        <a:pt x="2842084" y="548424"/>
                      </a:cubicBezTo>
                      <a:cubicBezTo>
                        <a:pt x="2865787" y="548424"/>
                        <a:pt x="2890971" y="556571"/>
                        <a:pt x="2910970" y="536572"/>
                      </a:cubicBezTo>
                      <a:cubicBezTo>
                        <a:pt x="2925784" y="538053"/>
                        <a:pt x="2941339" y="538794"/>
                        <a:pt x="2956153" y="540275"/>
                      </a:cubicBezTo>
                      <a:cubicBezTo>
                        <a:pt x="2993188" y="539535"/>
                        <a:pt x="3005780" y="529906"/>
                        <a:pt x="3006521" y="502500"/>
                      </a:cubicBezTo>
                      <a:cubicBezTo>
                        <a:pt x="3007261" y="458798"/>
                        <a:pt x="3008002" y="461020"/>
                        <a:pt x="3049482" y="448428"/>
                      </a:cubicBezTo>
                      <a:cubicBezTo>
                        <a:pt x="3079851" y="438799"/>
                        <a:pt x="3114664" y="443984"/>
                        <a:pt x="3142070" y="424726"/>
                      </a:cubicBezTo>
                      <a:cubicBezTo>
                        <a:pt x="3142070" y="423985"/>
                        <a:pt x="3142070" y="423985"/>
                        <a:pt x="3142811" y="423244"/>
                      </a:cubicBezTo>
                      <a:cubicBezTo>
                        <a:pt x="3139107" y="421022"/>
                        <a:pt x="3136885" y="416578"/>
                        <a:pt x="3134663" y="417319"/>
                      </a:cubicBezTo>
                      <a:close/>
                      <a:moveTo>
                        <a:pt x="972546" y="623975"/>
                      </a:moveTo>
                      <a:cubicBezTo>
                        <a:pt x="963657" y="621012"/>
                        <a:pt x="958472" y="614346"/>
                        <a:pt x="956991" y="605458"/>
                      </a:cubicBezTo>
                      <a:cubicBezTo>
                        <a:pt x="956250" y="600273"/>
                        <a:pt x="962176" y="599532"/>
                        <a:pt x="965879" y="598051"/>
                      </a:cubicBezTo>
                      <a:cubicBezTo>
                        <a:pt x="976249" y="599532"/>
                        <a:pt x="979212" y="608420"/>
                        <a:pt x="980693" y="616568"/>
                      </a:cubicBezTo>
                      <a:cubicBezTo>
                        <a:pt x="981434" y="621753"/>
                        <a:pt x="976249" y="625457"/>
                        <a:pt x="972546" y="623975"/>
                      </a:cubicBezTo>
                      <a:close/>
                      <a:moveTo>
                        <a:pt x="1251791" y="647678"/>
                      </a:moveTo>
                      <a:cubicBezTo>
                        <a:pt x="1248088" y="667677"/>
                        <a:pt x="1233273" y="663973"/>
                        <a:pt x="1217719" y="660270"/>
                      </a:cubicBezTo>
                      <a:cubicBezTo>
                        <a:pt x="1235496" y="654344"/>
                        <a:pt x="1216978" y="623975"/>
                        <a:pt x="1242903" y="625457"/>
                      </a:cubicBezTo>
                      <a:cubicBezTo>
                        <a:pt x="1254754" y="626198"/>
                        <a:pt x="1252532" y="639530"/>
                        <a:pt x="1251791" y="647678"/>
                      </a:cubicBezTo>
                      <a:close/>
                      <a:moveTo>
                        <a:pt x="2826530" y="508425"/>
                      </a:moveTo>
                      <a:cubicBezTo>
                        <a:pt x="2822085" y="520277"/>
                        <a:pt x="2830974" y="536572"/>
                        <a:pt x="2811716" y="544720"/>
                      </a:cubicBezTo>
                      <a:cubicBezTo>
                        <a:pt x="2796161" y="552127"/>
                        <a:pt x="2813938" y="561756"/>
                        <a:pt x="2815419" y="570645"/>
                      </a:cubicBezTo>
                      <a:cubicBezTo>
                        <a:pt x="2799864" y="572867"/>
                        <a:pt x="2797642" y="555090"/>
                        <a:pt x="2786531" y="551386"/>
                      </a:cubicBezTo>
                      <a:cubicBezTo>
                        <a:pt x="2799124" y="534350"/>
                        <a:pt x="2782828" y="516573"/>
                        <a:pt x="2787272" y="500278"/>
                      </a:cubicBezTo>
                      <a:cubicBezTo>
                        <a:pt x="2790976" y="486204"/>
                        <a:pt x="2804309" y="488426"/>
                        <a:pt x="2816160" y="489908"/>
                      </a:cubicBezTo>
                      <a:cubicBezTo>
                        <a:pt x="2827270" y="490649"/>
                        <a:pt x="2830974" y="497315"/>
                        <a:pt x="2826530" y="5084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1" name="Google Shape;1981;p45"/>
                <p:cNvSpPr/>
                <p:nvPr/>
              </p:nvSpPr>
              <p:spPr>
                <a:xfrm>
                  <a:off x="5228534" y="5165211"/>
                  <a:ext cx="2270923" cy="556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0923" h="556637" extrusionOk="0">
                      <a:moveTo>
                        <a:pt x="33432" y="263691"/>
                      </a:moveTo>
                      <a:cubicBezTo>
                        <a:pt x="16396" y="274801"/>
                        <a:pt x="-8788" y="282949"/>
                        <a:pt x="3063" y="315540"/>
                      </a:cubicBezTo>
                      <a:cubicBezTo>
                        <a:pt x="15655" y="350353"/>
                        <a:pt x="32692" y="380722"/>
                        <a:pt x="65283" y="399981"/>
                      </a:cubicBezTo>
                      <a:cubicBezTo>
                        <a:pt x="74171" y="405906"/>
                        <a:pt x="85282" y="405906"/>
                        <a:pt x="97133" y="405906"/>
                      </a:cubicBezTo>
                      <a:cubicBezTo>
                        <a:pt x="123798" y="406647"/>
                        <a:pt x="146019" y="382944"/>
                        <a:pt x="173425" y="395536"/>
                      </a:cubicBezTo>
                      <a:cubicBezTo>
                        <a:pt x="179351" y="413313"/>
                        <a:pt x="200091" y="412572"/>
                        <a:pt x="211202" y="425905"/>
                      </a:cubicBezTo>
                      <a:cubicBezTo>
                        <a:pt x="239348" y="458496"/>
                        <a:pt x="307493" y="474792"/>
                        <a:pt x="345269" y="459237"/>
                      </a:cubicBezTo>
                      <a:cubicBezTo>
                        <a:pt x="372675" y="450348"/>
                        <a:pt x="393415" y="463681"/>
                        <a:pt x="410451" y="482199"/>
                      </a:cubicBezTo>
                      <a:cubicBezTo>
                        <a:pt x="429710" y="502198"/>
                        <a:pt x="451931" y="515530"/>
                        <a:pt x="479336" y="519974"/>
                      </a:cubicBezTo>
                      <a:cubicBezTo>
                        <a:pt x="500076" y="521456"/>
                        <a:pt x="516372" y="507383"/>
                        <a:pt x="536371" y="502938"/>
                      </a:cubicBezTo>
                      <a:cubicBezTo>
                        <a:pt x="561555" y="497013"/>
                        <a:pt x="583776" y="494050"/>
                        <a:pt x="605997" y="508123"/>
                      </a:cubicBezTo>
                      <a:cubicBezTo>
                        <a:pt x="634144" y="528863"/>
                        <a:pt x="661550" y="551825"/>
                        <a:pt x="700807" y="548122"/>
                      </a:cubicBezTo>
                      <a:cubicBezTo>
                        <a:pt x="712658" y="545159"/>
                        <a:pt x="724510" y="540715"/>
                        <a:pt x="734139" y="531826"/>
                      </a:cubicBezTo>
                      <a:cubicBezTo>
                        <a:pt x="762286" y="507383"/>
                        <a:pt x="791173" y="508864"/>
                        <a:pt x="820802" y="527381"/>
                      </a:cubicBezTo>
                      <a:cubicBezTo>
                        <a:pt x="875613" y="564417"/>
                        <a:pt x="907464" y="565898"/>
                        <a:pt x="942277" y="534048"/>
                      </a:cubicBezTo>
                      <a:cubicBezTo>
                        <a:pt x="973387" y="505160"/>
                        <a:pt x="986719" y="502938"/>
                        <a:pt x="1025236" y="521456"/>
                      </a:cubicBezTo>
                      <a:cubicBezTo>
                        <a:pt x="1038568" y="527381"/>
                        <a:pt x="1049679" y="537752"/>
                        <a:pt x="1063753" y="542196"/>
                      </a:cubicBezTo>
                      <a:cubicBezTo>
                        <a:pt x="1095603" y="548862"/>
                        <a:pt x="1125231" y="545159"/>
                        <a:pt x="1146712" y="519974"/>
                      </a:cubicBezTo>
                      <a:cubicBezTo>
                        <a:pt x="1175599" y="486643"/>
                        <a:pt x="1205968" y="485162"/>
                        <a:pt x="1244485" y="504420"/>
                      </a:cubicBezTo>
                      <a:cubicBezTo>
                        <a:pt x="1294853" y="529604"/>
                        <a:pt x="1322259" y="520715"/>
                        <a:pt x="1358553" y="476273"/>
                      </a:cubicBezTo>
                      <a:cubicBezTo>
                        <a:pt x="1375589" y="453311"/>
                        <a:pt x="1404477" y="454792"/>
                        <a:pt x="1426698" y="442941"/>
                      </a:cubicBezTo>
                      <a:cubicBezTo>
                        <a:pt x="1459289" y="482199"/>
                        <a:pt x="1519286" y="479236"/>
                        <a:pt x="1550396" y="434053"/>
                      </a:cubicBezTo>
                      <a:cubicBezTo>
                        <a:pt x="1568172" y="408869"/>
                        <a:pt x="1588172" y="394055"/>
                        <a:pt x="1619281" y="395536"/>
                      </a:cubicBezTo>
                      <a:cubicBezTo>
                        <a:pt x="1625948" y="395536"/>
                        <a:pt x="1632614" y="394055"/>
                        <a:pt x="1638539" y="391092"/>
                      </a:cubicBezTo>
                      <a:cubicBezTo>
                        <a:pt x="1640021" y="389611"/>
                        <a:pt x="1640762" y="388870"/>
                        <a:pt x="1642243" y="387389"/>
                      </a:cubicBezTo>
                      <a:cubicBezTo>
                        <a:pt x="1642243" y="387389"/>
                        <a:pt x="1642984" y="387389"/>
                        <a:pt x="1642984" y="387389"/>
                      </a:cubicBezTo>
                      <a:cubicBezTo>
                        <a:pt x="1642243" y="388129"/>
                        <a:pt x="1641502" y="388870"/>
                        <a:pt x="1640762" y="389611"/>
                      </a:cubicBezTo>
                      <a:cubicBezTo>
                        <a:pt x="1642984" y="397018"/>
                        <a:pt x="1648909" y="399240"/>
                        <a:pt x="1655576" y="401462"/>
                      </a:cubicBezTo>
                      <a:cubicBezTo>
                        <a:pt x="1691870" y="411091"/>
                        <a:pt x="1723720" y="395536"/>
                        <a:pt x="1750386" y="353316"/>
                      </a:cubicBezTo>
                      <a:cubicBezTo>
                        <a:pt x="1772607" y="317762"/>
                        <a:pt x="1786680" y="311837"/>
                        <a:pt x="1828160" y="319244"/>
                      </a:cubicBezTo>
                      <a:cubicBezTo>
                        <a:pt x="1837789" y="320725"/>
                        <a:pt x="1848159" y="324429"/>
                        <a:pt x="1857788" y="324429"/>
                      </a:cubicBezTo>
                      <a:cubicBezTo>
                        <a:pt x="1886675" y="324429"/>
                        <a:pt x="1914823" y="306652"/>
                        <a:pt x="1911119" y="285171"/>
                      </a:cubicBezTo>
                      <a:cubicBezTo>
                        <a:pt x="1907416" y="259247"/>
                        <a:pt x="1917785" y="242951"/>
                        <a:pt x="1934081" y="227396"/>
                      </a:cubicBezTo>
                      <a:cubicBezTo>
                        <a:pt x="1933340" y="226655"/>
                        <a:pt x="1933340" y="225915"/>
                        <a:pt x="1932599" y="225174"/>
                      </a:cubicBezTo>
                      <a:cubicBezTo>
                        <a:pt x="1932599" y="225174"/>
                        <a:pt x="1932599" y="225174"/>
                        <a:pt x="1932599" y="225174"/>
                      </a:cubicBezTo>
                      <a:cubicBezTo>
                        <a:pt x="1932599" y="225174"/>
                        <a:pt x="1932599" y="225174"/>
                        <a:pt x="1932599" y="225174"/>
                      </a:cubicBezTo>
                      <a:cubicBezTo>
                        <a:pt x="1932599" y="225174"/>
                        <a:pt x="1932599" y="225174"/>
                        <a:pt x="1932599" y="225174"/>
                      </a:cubicBezTo>
                      <a:cubicBezTo>
                        <a:pt x="1933340" y="225915"/>
                        <a:pt x="1934081" y="227396"/>
                        <a:pt x="1934821" y="228137"/>
                      </a:cubicBezTo>
                      <a:cubicBezTo>
                        <a:pt x="1967412" y="236285"/>
                        <a:pt x="1997781" y="222211"/>
                        <a:pt x="2029632" y="217026"/>
                      </a:cubicBezTo>
                      <a:cubicBezTo>
                        <a:pt x="2031854" y="214804"/>
                        <a:pt x="2033335" y="212582"/>
                        <a:pt x="2034076" y="210360"/>
                      </a:cubicBezTo>
                      <a:cubicBezTo>
                        <a:pt x="2045927" y="226655"/>
                        <a:pt x="2058519" y="225174"/>
                        <a:pt x="2082962" y="208878"/>
                      </a:cubicBezTo>
                      <a:cubicBezTo>
                        <a:pt x="2089629" y="204434"/>
                        <a:pt x="2095554" y="199249"/>
                        <a:pt x="2099999" y="192583"/>
                      </a:cubicBezTo>
                      <a:cubicBezTo>
                        <a:pt x="2115553" y="135549"/>
                        <a:pt x="2150367" y="105921"/>
                        <a:pt x="2211845" y="109624"/>
                      </a:cubicBezTo>
                      <a:cubicBezTo>
                        <a:pt x="2229622" y="111106"/>
                        <a:pt x="2245917" y="99995"/>
                        <a:pt x="2255547" y="82218"/>
                      </a:cubicBezTo>
                      <a:cubicBezTo>
                        <a:pt x="2285175" y="26665"/>
                        <a:pt x="2272583" y="3704"/>
                        <a:pt x="2212586" y="2222"/>
                      </a:cubicBezTo>
                      <a:cubicBezTo>
                        <a:pt x="2204438" y="2222"/>
                        <a:pt x="2197031" y="741"/>
                        <a:pt x="2188883" y="0"/>
                      </a:cubicBezTo>
                      <a:cubicBezTo>
                        <a:pt x="2161477" y="9629"/>
                        <a:pt x="2134812" y="16295"/>
                        <a:pt x="2105183" y="15555"/>
                      </a:cubicBezTo>
                      <a:cubicBezTo>
                        <a:pt x="2082962" y="14814"/>
                        <a:pt x="2065186" y="29628"/>
                        <a:pt x="2053334" y="47405"/>
                      </a:cubicBezTo>
                      <a:cubicBezTo>
                        <a:pt x="2045186" y="59997"/>
                        <a:pt x="2041483" y="75552"/>
                        <a:pt x="2035557" y="89625"/>
                      </a:cubicBezTo>
                      <a:cubicBezTo>
                        <a:pt x="2014077" y="98514"/>
                        <a:pt x="2001485" y="116290"/>
                        <a:pt x="1991115" y="136289"/>
                      </a:cubicBezTo>
                      <a:cubicBezTo>
                        <a:pt x="1991115" y="161474"/>
                        <a:pt x="2017040" y="148141"/>
                        <a:pt x="2025928" y="160733"/>
                      </a:cubicBezTo>
                      <a:cubicBezTo>
                        <a:pt x="2031113" y="171103"/>
                        <a:pt x="2022965" y="180732"/>
                        <a:pt x="2022965" y="190361"/>
                      </a:cubicBezTo>
                      <a:cubicBezTo>
                        <a:pt x="2025187" y="194805"/>
                        <a:pt x="2026669" y="198509"/>
                        <a:pt x="2028891" y="201471"/>
                      </a:cubicBezTo>
                      <a:cubicBezTo>
                        <a:pt x="2028891" y="201471"/>
                        <a:pt x="2028891" y="201471"/>
                        <a:pt x="2028891" y="201471"/>
                      </a:cubicBezTo>
                      <a:cubicBezTo>
                        <a:pt x="1994078" y="183695"/>
                        <a:pt x="1990374" y="151844"/>
                        <a:pt x="1988152" y="118513"/>
                      </a:cubicBezTo>
                      <a:cubicBezTo>
                        <a:pt x="1980745" y="111106"/>
                        <a:pt x="1973338" y="108883"/>
                        <a:pt x="1965931" y="119253"/>
                      </a:cubicBezTo>
                      <a:cubicBezTo>
                        <a:pt x="1936303" y="117031"/>
                        <a:pt x="1909638" y="128142"/>
                        <a:pt x="1881491" y="133327"/>
                      </a:cubicBezTo>
                      <a:cubicBezTo>
                        <a:pt x="1856307" y="137771"/>
                        <a:pt x="1843715" y="151104"/>
                        <a:pt x="1855566" y="178510"/>
                      </a:cubicBezTo>
                      <a:cubicBezTo>
                        <a:pt x="1862973" y="194805"/>
                        <a:pt x="1854825" y="204434"/>
                        <a:pt x="1840752" y="209619"/>
                      </a:cubicBezTo>
                      <a:cubicBezTo>
                        <a:pt x="1825938" y="214804"/>
                        <a:pt x="1810383" y="221470"/>
                        <a:pt x="1794828" y="214804"/>
                      </a:cubicBezTo>
                      <a:cubicBezTo>
                        <a:pt x="1771866" y="205916"/>
                        <a:pt x="1763719" y="216285"/>
                        <a:pt x="1762237" y="237026"/>
                      </a:cubicBezTo>
                      <a:cubicBezTo>
                        <a:pt x="1760756" y="236285"/>
                        <a:pt x="1758534" y="237026"/>
                        <a:pt x="1757052" y="237766"/>
                      </a:cubicBezTo>
                      <a:lnTo>
                        <a:pt x="1757052" y="237766"/>
                      </a:lnTo>
                      <a:cubicBezTo>
                        <a:pt x="1733350" y="211841"/>
                        <a:pt x="1708166" y="217026"/>
                        <a:pt x="1700018" y="253321"/>
                      </a:cubicBezTo>
                      <a:cubicBezTo>
                        <a:pt x="1697055" y="267394"/>
                        <a:pt x="1688908" y="271838"/>
                        <a:pt x="1680019" y="279245"/>
                      </a:cubicBezTo>
                      <a:cubicBezTo>
                        <a:pt x="1658538" y="296282"/>
                        <a:pt x="1634095" y="294059"/>
                        <a:pt x="1608911" y="291837"/>
                      </a:cubicBezTo>
                      <a:cubicBezTo>
                        <a:pt x="1608911" y="291837"/>
                        <a:pt x="1608911" y="291837"/>
                        <a:pt x="1608911" y="291837"/>
                      </a:cubicBezTo>
                      <a:cubicBezTo>
                        <a:pt x="1608911" y="291837"/>
                        <a:pt x="1608911" y="291837"/>
                        <a:pt x="1608911" y="291837"/>
                      </a:cubicBezTo>
                      <a:cubicBezTo>
                        <a:pt x="1608911" y="291837"/>
                        <a:pt x="1608911" y="291837"/>
                        <a:pt x="1608911" y="291837"/>
                      </a:cubicBezTo>
                      <a:cubicBezTo>
                        <a:pt x="1578542" y="278505"/>
                        <a:pt x="1550396" y="278505"/>
                        <a:pt x="1526693" y="305170"/>
                      </a:cubicBezTo>
                      <a:cubicBezTo>
                        <a:pt x="1526693" y="305170"/>
                        <a:pt x="1525953" y="305911"/>
                        <a:pt x="1525953" y="305911"/>
                      </a:cubicBezTo>
                      <a:cubicBezTo>
                        <a:pt x="1525953" y="305911"/>
                        <a:pt x="1525953" y="305911"/>
                        <a:pt x="1525953" y="305911"/>
                      </a:cubicBezTo>
                      <a:cubicBezTo>
                        <a:pt x="1525953" y="305911"/>
                        <a:pt x="1525953" y="305911"/>
                        <a:pt x="1525953" y="305911"/>
                      </a:cubicBezTo>
                      <a:cubicBezTo>
                        <a:pt x="1496324" y="355538"/>
                        <a:pt x="1457067" y="366649"/>
                        <a:pt x="1404477" y="341465"/>
                      </a:cubicBezTo>
                      <a:cubicBezTo>
                        <a:pt x="1390403" y="334798"/>
                        <a:pt x="1371886" y="334798"/>
                        <a:pt x="1356331" y="345909"/>
                      </a:cubicBezTo>
                      <a:cubicBezTo>
                        <a:pt x="1346702" y="345909"/>
                        <a:pt x="1340776" y="350353"/>
                        <a:pt x="1335591" y="358501"/>
                      </a:cubicBezTo>
                      <a:cubicBezTo>
                        <a:pt x="1335591" y="358501"/>
                        <a:pt x="1335591" y="358501"/>
                        <a:pt x="1335591" y="358501"/>
                      </a:cubicBezTo>
                      <a:cubicBezTo>
                        <a:pt x="1335591" y="358501"/>
                        <a:pt x="1335591" y="358501"/>
                        <a:pt x="1335591" y="358501"/>
                      </a:cubicBezTo>
                      <a:cubicBezTo>
                        <a:pt x="1334110" y="358501"/>
                        <a:pt x="1331888" y="358501"/>
                        <a:pt x="1330406" y="358501"/>
                      </a:cubicBezTo>
                      <a:cubicBezTo>
                        <a:pt x="1321518" y="377759"/>
                        <a:pt x="1307445" y="391833"/>
                        <a:pt x="1287446" y="399981"/>
                      </a:cubicBezTo>
                      <a:cubicBezTo>
                        <a:pt x="1276335" y="399981"/>
                        <a:pt x="1264483" y="401462"/>
                        <a:pt x="1254114" y="399240"/>
                      </a:cubicBezTo>
                      <a:cubicBezTo>
                        <a:pt x="1230411" y="394055"/>
                        <a:pt x="1211153" y="374056"/>
                        <a:pt x="1182265" y="385907"/>
                      </a:cubicBezTo>
                      <a:cubicBezTo>
                        <a:pt x="1168192" y="391833"/>
                        <a:pt x="1183006" y="372574"/>
                        <a:pt x="1175599" y="368130"/>
                      </a:cubicBezTo>
                      <a:cubicBezTo>
                        <a:pt x="1154859" y="380722"/>
                        <a:pt x="1137823" y="397018"/>
                        <a:pt x="1119306" y="412572"/>
                      </a:cubicBezTo>
                      <a:cubicBezTo>
                        <a:pt x="1097084" y="431090"/>
                        <a:pt x="1067456" y="435534"/>
                        <a:pt x="1037828" y="434053"/>
                      </a:cubicBezTo>
                      <a:cubicBezTo>
                        <a:pt x="1026717" y="433312"/>
                        <a:pt x="1013385" y="423683"/>
                        <a:pt x="1014866" y="418498"/>
                      </a:cubicBezTo>
                      <a:cubicBezTo>
                        <a:pt x="1022273" y="388870"/>
                        <a:pt x="999311" y="397758"/>
                        <a:pt x="987460" y="396277"/>
                      </a:cubicBezTo>
                      <a:cubicBezTo>
                        <a:pt x="965980" y="393314"/>
                        <a:pt x="948203" y="402943"/>
                        <a:pt x="934129" y="418498"/>
                      </a:cubicBezTo>
                      <a:cubicBezTo>
                        <a:pt x="911908" y="442941"/>
                        <a:pt x="884502" y="442200"/>
                        <a:pt x="857837" y="431090"/>
                      </a:cubicBezTo>
                      <a:cubicBezTo>
                        <a:pt x="842282" y="424424"/>
                        <a:pt x="828949" y="411091"/>
                        <a:pt x="814135" y="400721"/>
                      </a:cubicBezTo>
                      <a:cubicBezTo>
                        <a:pt x="791173" y="384426"/>
                        <a:pt x="768211" y="388129"/>
                        <a:pt x="745250" y="400721"/>
                      </a:cubicBezTo>
                      <a:cubicBezTo>
                        <a:pt x="729695" y="409610"/>
                        <a:pt x="714140" y="417017"/>
                        <a:pt x="700067" y="428127"/>
                      </a:cubicBezTo>
                      <a:cubicBezTo>
                        <a:pt x="661550" y="436275"/>
                        <a:pt x="643032" y="405165"/>
                        <a:pt x="618589" y="386648"/>
                      </a:cubicBezTo>
                      <a:cubicBezTo>
                        <a:pt x="600072" y="367389"/>
                        <a:pt x="577110" y="367389"/>
                        <a:pt x="556370" y="377759"/>
                      </a:cubicBezTo>
                      <a:cubicBezTo>
                        <a:pt x="531186" y="390351"/>
                        <a:pt x="505261" y="397758"/>
                        <a:pt x="477114" y="399240"/>
                      </a:cubicBezTo>
                      <a:cubicBezTo>
                        <a:pt x="465263" y="397018"/>
                        <a:pt x="457856" y="388870"/>
                        <a:pt x="450449" y="380722"/>
                      </a:cubicBezTo>
                      <a:cubicBezTo>
                        <a:pt x="429710" y="354797"/>
                        <a:pt x="402303" y="342946"/>
                        <a:pt x="368972" y="345909"/>
                      </a:cubicBezTo>
                      <a:cubicBezTo>
                        <a:pt x="343788" y="359982"/>
                        <a:pt x="305271" y="332576"/>
                        <a:pt x="289716" y="375537"/>
                      </a:cubicBezTo>
                      <a:cubicBezTo>
                        <a:pt x="272680" y="341465"/>
                        <a:pt x="252681" y="316281"/>
                        <a:pt x="211942" y="323688"/>
                      </a:cubicBezTo>
                      <a:cubicBezTo>
                        <a:pt x="206757" y="324429"/>
                        <a:pt x="203795" y="320725"/>
                        <a:pt x="202313" y="317022"/>
                      </a:cubicBezTo>
                      <a:cubicBezTo>
                        <a:pt x="200091" y="310355"/>
                        <a:pt x="195647" y="304430"/>
                        <a:pt x="191203" y="298504"/>
                      </a:cubicBezTo>
                      <a:cubicBezTo>
                        <a:pt x="188980" y="296282"/>
                        <a:pt x="186758" y="294800"/>
                        <a:pt x="184536" y="294059"/>
                      </a:cubicBezTo>
                      <a:cubicBezTo>
                        <a:pt x="130465" y="312577"/>
                        <a:pt x="97133" y="310355"/>
                        <a:pt x="80097" y="277764"/>
                      </a:cubicBezTo>
                      <a:cubicBezTo>
                        <a:pt x="66764" y="246655"/>
                        <a:pt x="49728" y="254062"/>
                        <a:pt x="33432" y="263691"/>
                      </a:cubicBezTo>
                      <a:close/>
                      <a:moveTo>
                        <a:pt x="1868158" y="257024"/>
                      </a:moveTo>
                      <a:cubicBezTo>
                        <a:pt x="1867417" y="258506"/>
                        <a:pt x="1866677" y="259247"/>
                        <a:pt x="1866677" y="260728"/>
                      </a:cubicBezTo>
                      <a:cubicBezTo>
                        <a:pt x="1867417" y="259247"/>
                        <a:pt x="1867417" y="258506"/>
                        <a:pt x="1868158" y="257024"/>
                      </a:cubicBezTo>
                      <a:close/>
                      <a:moveTo>
                        <a:pt x="1718536" y="276283"/>
                      </a:moveTo>
                      <a:cubicBezTo>
                        <a:pt x="1722980" y="260728"/>
                        <a:pt x="1738534" y="265913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4431"/>
                      </a:cubicBezTo>
                      <a:cubicBezTo>
                        <a:pt x="1750386" y="264431"/>
                        <a:pt x="1750386" y="264431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63719" y="290356"/>
                        <a:pt x="1742979" y="308133"/>
                        <a:pt x="1735572" y="328873"/>
                      </a:cubicBezTo>
                      <a:cubicBezTo>
                        <a:pt x="1734090" y="332576"/>
                        <a:pt x="1734090" y="334798"/>
                        <a:pt x="1729646" y="331836"/>
                      </a:cubicBezTo>
                      <a:cubicBezTo>
                        <a:pt x="1725202" y="328132"/>
                        <a:pt x="1720758" y="325169"/>
                        <a:pt x="1716313" y="322207"/>
                      </a:cubicBezTo>
                      <a:cubicBezTo>
                        <a:pt x="1728165" y="307393"/>
                        <a:pt x="1714091" y="291097"/>
                        <a:pt x="1718536" y="276283"/>
                      </a:cubicBezTo>
                      <a:close/>
                      <a:moveTo>
                        <a:pt x="1608911" y="321466"/>
                      </a:moveTo>
                      <a:cubicBezTo>
                        <a:pt x="1607430" y="321466"/>
                        <a:pt x="1606689" y="320725"/>
                        <a:pt x="1605208" y="320725"/>
                      </a:cubicBezTo>
                      <a:cubicBezTo>
                        <a:pt x="1605208" y="319984"/>
                        <a:pt x="1604467" y="319984"/>
                        <a:pt x="1604467" y="319244"/>
                      </a:cubicBezTo>
                      <a:cubicBezTo>
                        <a:pt x="1605949" y="319984"/>
                        <a:pt x="1607430" y="320725"/>
                        <a:pt x="1608911" y="321466"/>
                      </a:cubicBezTo>
                      <a:close/>
                      <a:moveTo>
                        <a:pt x="1353368" y="409610"/>
                      </a:moveTo>
                      <a:cubicBezTo>
                        <a:pt x="1353368" y="409610"/>
                        <a:pt x="1354109" y="410350"/>
                        <a:pt x="1354109" y="410350"/>
                      </a:cubicBezTo>
                      <a:cubicBezTo>
                        <a:pt x="1353368" y="410350"/>
                        <a:pt x="1351887" y="411091"/>
                        <a:pt x="1351146" y="411091"/>
                      </a:cubicBezTo>
                      <a:cubicBezTo>
                        <a:pt x="1351887" y="411091"/>
                        <a:pt x="1351887" y="410350"/>
                        <a:pt x="1353368" y="4096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82" name="Google Shape;1982;p45"/>
              <p:cNvGrpSpPr/>
              <p:nvPr/>
            </p:nvGrpSpPr>
            <p:grpSpPr>
              <a:xfrm>
                <a:off x="8778522" y="2352659"/>
                <a:ext cx="3412188" cy="2147591"/>
                <a:chOff x="8778522" y="2352659"/>
                <a:chExt cx="3412188" cy="2147591"/>
              </a:xfrm>
            </p:grpSpPr>
            <p:sp>
              <p:nvSpPr>
                <p:cNvPr id="1983" name="Google Shape;1983;p45"/>
                <p:cNvSpPr/>
                <p:nvPr/>
              </p:nvSpPr>
              <p:spPr>
                <a:xfrm>
                  <a:off x="10044696" y="4399118"/>
                  <a:ext cx="942423" cy="99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23" h="99371" extrusionOk="0">
                      <a:moveTo>
                        <a:pt x="939214" y="3167"/>
                      </a:moveTo>
                      <a:cubicBezTo>
                        <a:pt x="934770" y="-3499"/>
                        <a:pt x="859218" y="1686"/>
                        <a:pt x="856255" y="9833"/>
                      </a:cubicBezTo>
                      <a:cubicBezTo>
                        <a:pt x="845144" y="37239"/>
                        <a:pt x="819961" y="31314"/>
                        <a:pt x="799221" y="35017"/>
                      </a:cubicBezTo>
                      <a:cubicBezTo>
                        <a:pt x="791814" y="36499"/>
                        <a:pt x="784407" y="34276"/>
                        <a:pt x="784407" y="25388"/>
                      </a:cubicBezTo>
                      <a:cubicBezTo>
                        <a:pt x="784407" y="17981"/>
                        <a:pt x="791814" y="15018"/>
                        <a:pt x="798480" y="12796"/>
                      </a:cubicBezTo>
                      <a:cubicBezTo>
                        <a:pt x="805887" y="10574"/>
                        <a:pt x="811812" y="14277"/>
                        <a:pt x="816998" y="17981"/>
                      </a:cubicBezTo>
                      <a:cubicBezTo>
                        <a:pt x="822182" y="20944"/>
                        <a:pt x="828108" y="22425"/>
                        <a:pt x="830330" y="15018"/>
                      </a:cubicBezTo>
                      <a:cubicBezTo>
                        <a:pt x="832552" y="7611"/>
                        <a:pt x="828849" y="1686"/>
                        <a:pt x="819961" y="1686"/>
                      </a:cubicBezTo>
                      <a:cubicBezTo>
                        <a:pt x="813294" y="945"/>
                        <a:pt x="806628" y="945"/>
                        <a:pt x="799961" y="945"/>
                      </a:cubicBezTo>
                      <a:cubicBezTo>
                        <a:pt x="697003" y="945"/>
                        <a:pt x="594786" y="945"/>
                        <a:pt x="491828" y="945"/>
                      </a:cubicBezTo>
                      <a:cubicBezTo>
                        <a:pt x="466644" y="945"/>
                        <a:pt x="441460" y="945"/>
                        <a:pt x="417017" y="945"/>
                      </a:cubicBezTo>
                      <a:cubicBezTo>
                        <a:pt x="417017" y="16500"/>
                        <a:pt x="434794" y="21684"/>
                        <a:pt x="426646" y="35017"/>
                      </a:cubicBezTo>
                      <a:cubicBezTo>
                        <a:pt x="416277" y="38721"/>
                        <a:pt x="411091" y="23166"/>
                        <a:pt x="395537" y="32054"/>
                      </a:cubicBezTo>
                      <a:cubicBezTo>
                        <a:pt x="385166" y="38721"/>
                        <a:pt x="350354" y="28351"/>
                        <a:pt x="348131" y="20203"/>
                      </a:cubicBezTo>
                      <a:cubicBezTo>
                        <a:pt x="341465" y="-6462"/>
                        <a:pt x="324429" y="945"/>
                        <a:pt x="308874" y="945"/>
                      </a:cubicBezTo>
                      <a:cubicBezTo>
                        <a:pt x="279246" y="204"/>
                        <a:pt x="250359" y="945"/>
                        <a:pt x="220730" y="945"/>
                      </a:cubicBezTo>
                      <a:cubicBezTo>
                        <a:pt x="147400" y="945"/>
                        <a:pt x="73330" y="945"/>
                        <a:pt x="0" y="945"/>
                      </a:cubicBezTo>
                      <a:cubicBezTo>
                        <a:pt x="20000" y="13537"/>
                        <a:pt x="18518" y="50572"/>
                        <a:pt x="42961" y="44646"/>
                      </a:cubicBezTo>
                      <a:cubicBezTo>
                        <a:pt x="63700" y="39461"/>
                        <a:pt x="78515" y="42424"/>
                        <a:pt x="95551" y="51313"/>
                      </a:cubicBezTo>
                      <a:cubicBezTo>
                        <a:pt x="107402" y="57238"/>
                        <a:pt x="122957" y="49091"/>
                        <a:pt x="119995" y="38721"/>
                      </a:cubicBezTo>
                      <a:cubicBezTo>
                        <a:pt x="115550" y="23166"/>
                        <a:pt x="123698" y="15018"/>
                        <a:pt x="136290" y="9833"/>
                      </a:cubicBezTo>
                      <a:cubicBezTo>
                        <a:pt x="154067" y="3167"/>
                        <a:pt x="165178" y="23907"/>
                        <a:pt x="169622" y="30573"/>
                      </a:cubicBezTo>
                      <a:cubicBezTo>
                        <a:pt x="179251" y="44646"/>
                        <a:pt x="155548" y="43165"/>
                        <a:pt x="147400" y="52053"/>
                      </a:cubicBezTo>
                      <a:cubicBezTo>
                        <a:pt x="150363" y="57979"/>
                        <a:pt x="156289" y="63905"/>
                        <a:pt x="156289" y="69830"/>
                      </a:cubicBezTo>
                      <a:cubicBezTo>
                        <a:pt x="154807" y="100199"/>
                        <a:pt x="173325" y="98718"/>
                        <a:pt x="195546" y="98718"/>
                      </a:cubicBezTo>
                      <a:cubicBezTo>
                        <a:pt x="262950" y="97977"/>
                        <a:pt x="331096" y="98718"/>
                        <a:pt x="398500" y="97977"/>
                      </a:cubicBezTo>
                      <a:cubicBezTo>
                        <a:pt x="424424" y="97977"/>
                        <a:pt x="450349" y="103162"/>
                        <a:pt x="475533" y="93533"/>
                      </a:cubicBezTo>
                      <a:cubicBezTo>
                        <a:pt x="474051" y="92051"/>
                        <a:pt x="474051" y="90570"/>
                        <a:pt x="474792" y="89089"/>
                      </a:cubicBezTo>
                      <a:cubicBezTo>
                        <a:pt x="470348" y="80200"/>
                        <a:pt x="457015" y="72052"/>
                        <a:pt x="469607" y="60942"/>
                      </a:cubicBezTo>
                      <a:cubicBezTo>
                        <a:pt x="482199" y="49831"/>
                        <a:pt x="493309" y="32054"/>
                        <a:pt x="512568" y="32054"/>
                      </a:cubicBezTo>
                      <a:cubicBezTo>
                        <a:pt x="543677" y="32054"/>
                        <a:pt x="578490" y="68349"/>
                        <a:pt x="578490" y="97236"/>
                      </a:cubicBezTo>
                      <a:cubicBezTo>
                        <a:pt x="651080" y="97236"/>
                        <a:pt x="723669" y="97236"/>
                        <a:pt x="797740" y="97236"/>
                      </a:cubicBezTo>
                      <a:cubicBezTo>
                        <a:pt x="795517" y="86867"/>
                        <a:pt x="793295" y="77978"/>
                        <a:pt x="791073" y="67608"/>
                      </a:cubicBezTo>
                      <a:cubicBezTo>
                        <a:pt x="810331" y="75756"/>
                        <a:pt x="827368" y="89829"/>
                        <a:pt x="844403" y="77237"/>
                      </a:cubicBezTo>
                      <a:cubicBezTo>
                        <a:pt x="859958" y="66127"/>
                        <a:pt x="827368" y="61682"/>
                        <a:pt x="838478" y="46128"/>
                      </a:cubicBezTo>
                      <a:cubicBezTo>
                        <a:pt x="848107" y="50572"/>
                        <a:pt x="863662" y="52053"/>
                        <a:pt x="868107" y="60201"/>
                      </a:cubicBezTo>
                      <a:cubicBezTo>
                        <a:pt x="872551" y="67608"/>
                        <a:pt x="865884" y="81682"/>
                        <a:pt x="864403" y="92792"/>
                      </a:cubicBezTo>
                      <a:cubicBezTo>
                        <a:pt x="882921" y="64645"/>
                        <a:pt x="903660" y="41684"/>
                        <a:pt x="932547" y="25388"/>
                      </a:cubicBezTo>
                      <a:cubicBezTo>
                        <a:pt x="941436" y="22425"/>
                        <a:pt x="945881" y="12055"/>
                        <a:pt x="939214" y="31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4" name="Google Shape;1984;p45"/>
                <p:cNvSpPr/>
                <p:nvPr/>
              </p:nvSpPr>
              <p:spPr>
                <a:xfrm>
                  <a:off x="9206219" y="4400063"/>
                  <a:ext cx="806850" cy="98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850" h="98919" extrusionOk="0">
                      <a:moveTo>
                        <a:pt x="785147" y="21480"/>
                      </a:moveTo>
                      <a:cubicBezTo>
                        <a:pt x="775518" y="15555"/>
                        <a:pt x="776999" y="0"/>
                        <a:pt x="757000" y="0"/>
                      </a:cubicBezTo>
                      <a:cubicBezTo>
                        <a:pt x="582194" y="1481"/>
                        <a:pt x="407388" y="741"/>
                        <a:pt x="232581" y="741"/>
                      </a:cubicBezTo>
                      <a:cubicBezTo>
                        <a:pt x="221471" y="741"/>
                        <a:pt x="211841" y="0"/>
                        <a:pt x="204434" y="14073"/>
                      </a:cubicBezTo>
                      <a:cubicBezTo>
                        <a:pt x="190361" y="42220"/>
                        <a:pt x="121476" y="46664"/>
                        <a:pt x="106662" y="17777"/>
                      </a:cubicBezTo>
                      <a:cubicBezTo>
                        <a:pt x="94810" y="-5185"/>
                        <a:pt x="81478" y="2963"/>
                        <a:pt x="64441" y="741"/>
                      </a:cubicBezTo>
                      <a:cubicBezTo>
                        <a:pt x="71107" y="19999"/>
                        <a:pt x="89625" y="8148"/>
                        <a:pt x="96292" y="19258"/>
                      </a:cubicBezTo>
                      <a:cubicBezTo>
                        <a:pt x="81478" y="48146"/>
                        <a:pt x="67404" y="74811"/>
                        <a:pt x="28146" y="54812"/>
                      </a:cubicBezTo>
                      <a:cubicBezTo>
                        <a:pt x="20739" y="51109"/>
                        <a:pt x="17777" y="59997"/>
                        <a:pt x="14814" y="66663"/>
                      </a:cubicBezTo>
                      <a:cubicBezTo>
                        <a:pt x="10370" y="77033"/>
                        <a:pt x="5185" y="87403"/>
                        <a:pt x="0" y="97773"/>
                      </a:cubicBezTo>
                      <a:cubicBezTo>
                        <a:pt x="74070" y="97773"/>
                        <a:pt x="147400" y="97773"/>
                        <a:pt x="220729" y="97773"/>
                      </a:cubicBezTo>
                      <a:cubicBezTo>
                        <a:pt x="225915" y="88144"/>
                        <a:pt x="204434" y="81478"/>
                        <a:pt x="218508" y="71848"/>
                      </a:cubicBezTo>
                      <a:cubicBezTo>
                        <a:pt x="226655" y="65923"/>
                        <a:pt x="236285" y="68885"/>
                        <a:pt x="243692" y="72589"/>
                      </a:cubicBezTo>
                      <a:cubicBezTo>
                        <a:pt x="283689" y="94069"/>
                        <a:pt x="325910" y="100736"/>
                        <a:pt x="371093" y="98514"/>
                      </a:cubicBezTo>
                      <a:cubicBezTo>
                        <a:pt x="402202" y="97032"/>
                        <a:pt x="434053" y="98514"/>
                        <a:pt x="465903" y="98514"/>
                      </a:cubicBezTo>
                      <a:cubicBezTo>
                        <a:pt x="569602" y="98514"/>
                        <a:pt x="673301" y="98514"/>
                        <a:pt x="776999" y="98514"/>
                      </a:cubicBezTo>
                      <a:cubicBezTo>
                        <a:pt x="789591" y="98514"/>
                        <a:pt x="814775" y="95551"/>
                        <a:pt x="804405" y="83700"/>
                      </a:cubicBezTo>
                      <a:cubicBezTo>
                        <a:pt x="788110" y="62960"/>
                        <a:pt x="809590" y="36294"/>
                        <a:pt x="785147" y="214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5" name="Google Shape;1985;p45"/>
                <p:cNvSpPr/>
                <p:nvPr/>
              </p:nvSpPr>
              <p:spPr>
                <a:xfrm>
                  <a:off x="8778522" y="4400593"/>
                  <a:ext cx="422618" cy="9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18" h="98654" extrusionOk="0">
                      <a:moveTo>
                        <a:pt x="389180" y="211"/>
                      </a:moveTo>
                      <a:cubicBezTo>
                        <a:pt x="329183" y="211"/>
                        <a:pt x="269927" y="211"/>
                        <a:pt x="209930" y="211"/>
                      </a:cubicBezTo>
                      <a:cubicBezTo>
                        <a:pt x="156599" y="211"/>
                        <a:pt x="104009" y="211"/>
                        <a:pt x="50678" y="211"/>
                      </a:cubicBezTo>
                      <a:cubicBezTo>
                        <a:pt x="1792" y="211"/>
                        <a:pt x="4755" y="211"/>
                        <a:pt x="310" y="49838"/>
                      </a:cubicBezTo>
                      <a:cubicBezTo>
                        <a:pt x="-2652" y="87614"/>
                        <a:pt x="15865" y="97984"/>
                        <a:pt x="45494" y="96502"/>
                      </a:cubicBezTo>
                      <a:cubicBezTo>
                        <a:pt x="119564" y="92799"/>
                        <a:pt x="193635" y="108353"/>
                        <a:pt x="266964" y="87614"/>
                      </a:cubicBezTo>
                      <a:cubicBezTo>
                        <a:pt x="272149" y="86132"/>
                        <a:pt x="278816" y="86873"/>
                        <a:pt x="283260" y="89095"/>
                      </a:cubicBezTo>
                      <a:cubicBezTo>
                        <a:pt x="316591" y="105391"/>
                        <a:pt x="352145" y="93539"/>
                        <a:pt x="386218" y="97243"/>
                      </a:cubicBezTo>
                      <a:cubicBezTo>
                        <a:pt x="391402" y="97984"/>
                        <a:pt x="398069" y="94280"/>
                        <a:pt x="396587" y="92058"/>
                      </a:cubicBezTo>
                      <a:cubicBezTo>
                        <a:pt x="382514" y="69096"/>
                        <a:pt x="408439" y="63911"/>
                        <a:pt x="415846" y="51319"/>
                      </a:cubicBezTo>
                      <a:cubicBezTo>
                        <a:pt x="423253" y="37986"/>
                        <a:pt x="424734" y="28357"/>
                        <a:pt x="419549" y="13543"/>
                      </a:cubicBezTo>
                      <a:cubicBezTo>
                        <a:pt x="412883" y="-2752"/>
                        <a:pt x="401032" y="211"/>
                        <a:pt x="389180" y="2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6" name="Google Shape;1986;p45"/>
                <p:cNvSpPr/>
                <p:nvPr/>
              </p:nvSpPr>
              <p:spPr>
                <a:xfrm>
                  <a:off x="10978858" y="4450105"/>
                  <a:ext cx="70974" cy="5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74" h="50145" extrusionOk="0">
                      <a:moveTo>
                        <a:pt x="43568" y="1808"/>
                      </a:moveTo>
                      <a:cubicBezTo>
                        <a:pt x="25791" y="-5599"/>
                        <a:pt x="12459" y="11437"/>
                        <a:pt x="4311" y="22547"/>
                      </a:cubicBezTo>
                      <a:cubicBezTo>
                        <a:pt x="-9762" y="41806"/>
                        <a:pt x="14680" y="33658"/>
                        <a:pt x="19866" y="39584"/>
                      </a:cubicBezTo>
                      <a:cubicBezTo>
                        <a:pt x="41347" y="62545"/>
                        <a:pt x="55419" y="42546"/>
                        <a:pt x="70975" y="31436"/>
                      </a:cubicBezTo>
                      <a:cubicBezTo>
                        <a:pt x="70975" y="13659"/>
                        <a:pt x="55419" y="6252"/>
                        <a:pt x="43568" y="18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7" name="Google Shape;1987;p45"/>
                <p:cNvSpPr/>
                <p:nvPr/>
              </p:nvSpPr>
              <p:spPr>
                <a:xfrm>
                  <a:off x="9208811" y="4399738"/>
                  <a:ext cx="61108" cy="32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08" h="32614" extrusionOk="0">
                      <a:moveTo>
                        <a:pt x="3333" y="6250"/>
                      </a:moveTo>
                      <a:cubicBezTo>
                        <a:pt x="-1111" y="9954"/>
                        <a:pt x="-1111" y="17361"/>
                        <a:pt x="3333" y="21805"/>
                      </a:cubicBezTo>
                      <a:cubicBezTo>
                        <a:pt x="15926" y="32916"/>
                        <a:pt x="30740" y="35138"/>
                        <a:pt x="46294" y="29953"/>
                      </a:cubicBezTo>
                      <a:cubicBezTo>
                        <a:pt x="51479" y="28471"/>
                        <a:pt x="55924" y="25509"/>
                        <a:pt x="61108" y="22546"/>
                      </a:cubicBezTo>
                      <a:cubicBezTo>
                        <a:pt x="56664" y="9213"/>
                        <a:pt x="47775" y="15139"/>
                        <a:pt x="42591" y="11435"/>
                      </a:cubicBezTo>
                      <a:cubicBezTo>
                        <a:pt x="29999" y="2547"/>
                        <a:pt x="17407" y="-6342"/>
                        <a:pt x="3333" y="62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8" name="Google Shape;1988;p45"/>
                <p:cNvSpPr/>
                <p:nvPr/>
              </p:nvSpPr>
              <p:spPr>
                <a:xfrm>
                  <a:off x="10103212" y="4476218"/>
                  <a:ext cx="54812" cy="23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12" h="23939" extrusionOk="0">
                      <a:moveTo>
                        <a:pt x="0" y="20137"/>
                      </a:moveTo>
                      <a:cubicBezTo>
                        <a:pt x="18518" y="26062"/>
                        <a:pt x="34813" y="23840"/>
                        <a:pt x="54812" y="21618"/>
                      </a:cubicBezTo>
                      <a:cubicBezTo>
                        <a:pt x="35554" y="-10232"/>
                        <a:pt x="19258" y="-3566"/>
                        <a:pt x="0" y="201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9" name="Google Shape;1989;p45"/>
                <p:cNvSpPr/>
                <p:nvPr/>
              </p:nvSpPr>
              <p:spPr>
                <a:xfrm>
                  <a:off x="10996336" y="4399956"/>
                  <a:ext cx="28567" cy="2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7" h="26031" extrusionOk="0">
                      <a:moveTo>
                        <a:pt x="166" y="13440"/>
                      </a:moveTo>
                      <a:cubicBezTo>
                        <a:pt x="-574" y="20106"/>
                        <a:pt x="907" y="23809"/>
                        <a:pt x="9796" y="26032"/>
                      </a:cubicBezTo>
                      <a:cubicBezTo>
                        <a:pt x="15721" y="20847"/>
                        <a:pt x="23869" y="16402"/>
                        <a:pt x="27573" y="8995"/>
                      </a:cubicBezTo>
                      <a:cubicBezTo>
                        <a:pt x="31276" y="3070"/>
                        <a:pt x="23869" y="107"/>
                        <a:pt x="17943" y="107"/>
                      </a:cubicBezTo>
                      <a:cubicBezTo>
                        <a:pt x="9055" y="-634"/>
                        <a:pt x="1648" y="2329"/>
                        <a:pt x="166" y="1344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0" name="Google Shape;1990;p45"/>
                <p:cNvSpPr/>
                <p:nvPr/>
              </p:nvSpPr>
              <p:spPr>
                <a:xfrm>
                  <a:off x="9138049" y="2353422"/>
                  <a:ext cx="594810" cy="97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810" h="97389" extrusionOk="0">
                      <a:moveTo>
                        <a:pt x="42986" y="97106"/>
                      </a:moveTo>
                      <a:cubicBezTo>
                        <a:pt x="51874" y="88959"/>
                        <a:pt x="47430" y="76367"/>
                        <a:pt x="51133" y="63034"/>
                      </a:cubicBezTo>
                      <a:cubicBezTo>
                        <a:pt x="63726" y="74145"/>
                        <a:pt x="73354" y="88959"/>
                        <a:pt x="91872" y="76367"/>
                      </a:cubicBezTo>
                      <a:cubicBezTo>
                        <a:pt x="95576" y="74145"/>
                        <a:pt x="108909" y="79329"/>
                        <a:pt x="112612" y="84514"/>
                      </a:cubicBezTo>
                      <a:cubicBezTo>
                        <a:pt x="122241" y="97847"/>
                        <a:pt x="134093" y="97106"/>
                        <a:pt x="147425" y="97106"/>
                      </a:cubicBezTo>
                      <a:cubicBezTo>
                        <a:pt x="288159" y="97106"/>
                        <a:pt x="428893" y="97106"/>
                        <a:pt x="569627" y="96366"/>
                      </a:cubicBezTo>
                      <a:cubicBezTo>
                        <a:pt x="577034" y="96366"/>
                        <a:pt x="586663" y="100810"/>
                        <a:pt x="594811" y="91181"/>
                      </a:cubicBezTo>
                      <a:cubicBezTo>
                        <a:pt x="569627" y="77848"/>
                        <a:pt x="557776" y="56368"/>
                        <a:pt x="558516" y="30443"/>
                      </a:cubicBezTo>
                      <a:cubicBezTo>
                        <a:pt x="558516" y="3778"/>
                        <a:pt x="546665" y="-667"/>
                        <a:pt x="522963" y="74"/>
                      </a:cubicBezTo>
                      <a:cubicBezTo>
                        <a:pt x="448892" y="2296"/>
                        <a:pt x="374822" y="2296"/>
                        <a:pt x="300751" y="2296"/>
                      </a:cubicBezTo>
                      <a:cubicBezTo>
                        <a:pt x="216311" y="2296"/>
                        <a:pt x="131870" y="1555"/>
                        <a:pt x="47430" y="74"/>
                      </a:cubicBezTo>
                      <a:cubicBezTo>
                        <a:pt x="25949" y="-667"/>
                        <a:pt x="20765" y="5259"/>
                        <a:pt x="25209" y="27480"/>
                      </a:cubicBezTo>
                      <a:cubicBezTo>
                        <a:pt x="27431" y="40813"/>
                        <a:pt x="36319" y="62293"/>
                        <a:pt x="11135" y="69700"/>
                      </a:cubicBezTo>
                      <a:cubicBezTo>
                        <a:pt x="15580" y="81552"/>
                        <a:pt x="-716" y="85996"/>
                        <a:pt x="25" y="97106"/>
                      </a:cubicBezTo>
                      <a:cubicBezTo>
                        <a:pt x="14839" y="97106"/>
                        <a:pt x="28912" y="97106"/>
                        <a:pt x="42986" y="97106"/>
                      </a:cubicBezTo>
                      <a:close/>
                      <a:moveTo>
                        <a:pt x="100761" y="11185"/>
                      </a:moveTo>
                      <a:cubicBezTo>
                        <a:pt x="100020" y="24517"/>
                        <a:pt x="100761" y="37850"/>
                        <a:pt x="120019" y="39331"/>
                      </a:cubicBezTo>
                      <a:cubicBezTo>
                        <a:pt x="104465" y="45257"/>
                        <a:pt x="93354" y="43035"/>
                        <a:pt x="87428" y="32665"/>
                      </a:cubicBezTo>
                      <a:cubicBezTo>
                        <a:pt x="81502" y="23777"/>
                        <a:pt x="88169" y="16370"/>
                        <a:pt x="100761" y="1118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1" name="Google Shape;1991;p45"/>
                <p:cNvSpPr/>
                <p:nvPr/>
              </p:nvSpPr>
              <p:spPr>
                <a:xfrm>
                  <a:off x="8857019" y="2352659"/>
                  <a:ext cx="272083" cy="99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83" h="99724" extrusionOk="0">
                      <a:moveTo>
                        <a:pt x="36622" y="98609"/>
                      </a:moveTo>
                      <a:cubicBezTo>
                        <a:pt x="76620" y="97869"/>
                        <a:pt x="117359" y="95647"/>
                        <a:pt x="157357" y="99350"/>
                      </a:cubicBezTo>
                      <a:cubicBezTo>
                        <a:pt x="190689" y="102313"/>
                        <a:pt x="209207" y="87499"/>
                        <a:pt x="224021" y="61574"/>
                      </a:cubicBezTo>
                      <a:cubicBezTo>
                        <a:pt x="227724" y="55648"/>
                        <a:pt x="226984" y="45279"/>
                        <a:pt x="235872" y="43056"/>
                      </a:cubicBezTo>
                      <a:cubicBezTo>
                        <a:pt x="240316" y="40094"/>
                        <a:pt x="244761" y="34909"/>
                        <a:pt x="249946" y="34168"/>
                      </a:cubicBezTo>
                      <a:cubicBezTo>
                        <a:pt x="262537" y="31205"/>
                        <a:pt x="275130" y="28242"/>
                        <a:pt x="271426" y="11206"/>
                      </a:cubicBezTo>
                      <a:cubicBezTo>
                        <a:pt x="267723" y="-5830"/>
                        <a:pt x="252909" y="2318"/>
                        <a:pt x="243279" y="2318"/>
                      </a:cubicBezTo>
                      <a:cubicBezTo>
                        <a:pt x="181801" y="1577"/>
                        <a:pt x="119582" y="1577"/>
                        <a:pt x="58103" y="2318"/>
                      </a:cubicBezTo>
                      <a:cubicBezTo>
                        <a:pt x="50696" y="2318"/>
                        <a:pt x="35141" y="-6571"/>
                        <a:pt x="34401" y="10465"/>
                      </a:cubicBezTo>
                      <a:cubicBezTo>
                        <a:pt x="34401" y="23057"/>
                        <a:pt x="43289" y="28242"/>
                        <a:pt x="57362" y="23798"/>
                      </a:cubicBezTo>
                      <a:cubicBezTo>
                        <a:pt x="62547" y="22317"/>
                        <a:pt x="78843" y="23798"/>
                        <a:pt x="76620" y="34168"/>
                      </a:cubicBezTo>
                      <a:cubicBezTo>
                        <a:pt x="75139" y="41575"/>
                        <a:pt x="74399" y="57871"/>
                        <a:pt x="56622" y="54908"/>
                      </a:cubicBezTo>
                      <a:cubicBezTo>
                        <a:pt x="44771" y="53426"/>
                        <a:pt x="31438" y="58611"/>
                        <a:pt x="20327" y="56389"/>
                      </a:cubicBezTo>
                      <a:cubicBezTo>
                        <a:pt x="-3375" y="51945"/>
                        <a:pt x="-2635" y="62315"/>
                        <a:pt x="4032" y="78610"/>
                      </a:cubicBezTo>
                      <a:cubicBezTo>
                        <a:pt x="7735" y="97869"/>
                        <a:pt x="21068" y="98609"/>
                        <a:pt x="36622" y="9860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2" name="Google Shape;1992;p45"/>
                <p:cNvSpPr/>
                <p:nvPr/>
              </p:nvSpPr>
              <p:spPr>
                <a:xfrm>
                  <a:off x="8780211" y="2354181"/>
                  <a:ext cx="77876" cy="97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76" h="97260" extrusionOk="0">
                      <a:moveTo>
                        <a:pt x="843" y="95606"/>
                      </a:moveTo>
                      <a:cubicBezTo>
                        <a:pt x="18621" y="96347"/>
                        <a:pt x="36398" y="95606"/>
                        <a:pt x="54174" y="97088"/>
                      </a:cubicBezTo>
                      <a:cubicBezTo>
                        <a:pt x="70470" y="98569"/>
                        <a:pt x="75654" y="90421"/>
                        <a:pt x="77877" y="77089"/>
                      </a:cubicBezTo>
                      <a:cubicBezTo>
                        <a:pt x="37138" y="72644"/>
                        <a:pt x="36398" y="71163"/>
                        <a:pt x="46767" y="31165"/>
                      </a:cubicBezTo>
                      <a:cubicBezTo>
                        <a:pt x="47508" y="28202"/>
                        <a:pt x="48249" y="24499"/>
                        <a:pt x="48249" y="21536"/>
                      </a:cubicBezTo>
                      <a:cubicBezTo>
                        <a:pt x="48989" y="5981"/>
                        <a:pt x="41582" y="-685"/>
                        <a:pt x="26028" y="55"/>
                      </a:cubicBezTo>
                      <a:cubicBezTo>
                        <a:pt x="13435" y="796"/>
                        <a:pt x="-1379" y="-3648"/>
                        <a:pt x="103" y="18573"/>
                      </a:cubicBezTo>
                      <a:cubicBezTo>
                        <a:pt x="1584" y="44498"/>
                        <a:pt x="843" y="70422"/>
                        <a:pt x="843" y="956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3" name="Google Shape;1993;p45"/>
                <p:cNvSpPr/>
                <p:nvPr/>
              </p:nvSpPr>
              <p:spPr>
                <a:xfrm>
                  <a:off x="9760673" y="2353266"/>
                  <a:ext cx="2430037" cy="26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037" h="263179" extrusionOk="0">
                      <a:moveTo>
                        <a:pt x="33666" y="79485"/>
                      </a:moveTo>
                      <a:cubicBezTo>
                        <a:pt x="38110" y="76522"/>
                        <a:pt x="51442" y="72819"/>
                        <a:pt x="48480" y="80226"/>
                      </a:cubicBezTo>
                      <a:cubicBezTo>
                        <a:pt x="36628" y="115039"/>
                        <a:pt x="65515" y="96521"/>
                        <a:pt x="71441" y="96521"/>
                      </a:cubicBezTo>
                      <a:cubicBezTo>
                        <a:pt x="399573" y="97262"/>
                        <a:pt x="727706" y="97262"/>
                        <a:pt x="1056579" y="97262"/>
                      </a:cubicBezTo>
                      <a:cubicBezTo>
                        <a:pt x="1153611" y="97262"/>
                        <a:pt x="1249902" y="97262"/>
                        <a:pt x="1346935" y="97262"/>
                      </a:cubicBezTo>
                      <a:cubicBezTo>
                        <a:pt x="1379526" y="97262"/>
                        <a:pt x="1380266" y="95040"/>
                        <a:pt x="1368415" y="66893"/>
                      </a:cubicBezTo>
                      <a:cubicBezTo>
                        <a:pt x="1365452" y="60227"/>
                        <a:pt x="1363971" y="51338"/>
                        <a:pt x="1371378" y="41709"/>
                      </a:cubicBezTo>
                      <a:cubicBezTo>
                        <a:pt x="1389896" y="55042"/>
                        <a:pt x="1418783" y="56523"/>
                        <a:pt x="1428412" y="77263"/>
                      </a:cubicBezTo>
                      <a:cubicBezTo>
                        <a:pt x="1438042" y="98743"/>
                        <a:pt x="1450633" y="97262"/>
                        <a:pt x="1467670" y="97262"/>
                      </a:cubicBezTo>
                      <a:cubicBezTo>
                        <a:pt x="1663216" y="97262"/>
                        <a:pt x="1858021" y="97262"/>
                        <a:pt x="2053567" y="97262"/>
                      </a:cubicBezTo>
                      <a:cubicBezTo>
                        <a:pt x="2106898" y="97262"/>
                        <a:pt x="2158006" y="109113"/>
                        <a:pt x="2200227" y="140964"/>
                      </a:cubicBezTo>
                      <a:cubicBezTo>
                        <a:pt x="2229855" y="163185"/>
                        <a:pt x="2249113" y="160963"/>
                        <a:pt x="2274297" y="138742"/>
                      </a:cubicBezTo>
                      <a:cubicBezTo>
                        <a:pt x="2277260" y="136519"/>
                        <a:pt x="2283926" y="122446"/>
                        <a:pt x="2296519" y="129112"/>
                      </a:cubicBezTo>
                      <a:cubicBezTo>
                        <a:pt x="2336516" y="150593"/>
                        <a:pt x="2369107" y="179480"/>
                        <a:pt x="2389847" y="219478"/>
                      </a:cubicBezTo>
                      <a:cubicBezTo>
                        <a:pt x="2398735" y="237255"/>
                        <a:pt x="2430586" y="234292"/>
                        <a:pt x="2426882" y="263180"/>
                      </a:cubicBezTo>
                      <a:cubicBezTo>
                        <a:pt x="2429104" y="256514"/>
                        <a:pt x="2430586" y="250588"/>
                        <a:pt x="2429845" y="245403"/>
                      </a:cubicBezTo>
                      <a:cubicBezTo>
                        <a:pt x="2410586" y="117261"/>
                        <a:pt x="2309851" y="19488"/>
                        <a:pt x="2183190" y="3192"/>
                      </a:cubicBezTo>
                      <a:cubicBezTo>
                        <a:pt x="2160969" y="230"/>
                        <a:pt x="2142452" y="-3474"/>
                        <a:pt x="2140229" y="29858"/>
                      </a:cubicBezTo>
                      <a:cubicBezTo>
                        <a:pt x="2138748" y="49857"/>
                        <a:pt x="2127638" y="73559"/>
                        <a:pt x="2098009" y="62449"/>
                      </a:cubicBezTo>
                      <a:cubicBezTo>
                        <a:pt x="2089862" y="59486"/>
                        <a:pt x="2078011" y="55783"/>
                        <a:pt x="2078751" y="46153"/>
                      </a:cubicBezTo>
                      <a:cubicBezTo>
                        <a:pt x="2080232" y="29858"/>
                        <a:pt x="2082455" y="12822"/>
                        <a:pt x="2101713" y="3933"/>
                      </a:cubicBezTo>
                      <a:cubicBezTo>
                        <a:pt x="2091343" y="1711"/>
                        <a:pt x="2080973" y="-1252"/>
                        <a:pt x="2073566" y="2452"/>
                      </a:cubicBezTo>
                      <a:cubicBezTo>
                        <a:pt x="2043938" y="17266"/>
                        <a:pt x="2009125" y="-6437"/>
                        <a:pt x="1980978" y="16525"/>
                      </a:cubicBezTo>
                      <a:cubicBezTo>
                        <a:pt x="1978016" y="18747"/>
                        <a:pt x="1972090" y="22451"/>
                        <a:pt x="1969867" y="17266"/>
                      </a:cubicBezTo>
                      <a:cubicBezTo>
                        <a:pt x="1957275" y="-7918"/>
                        <a:pt x="1934314" y="2452"/>
                        <a:pt x="1915796" y="2452"/>
                      </a:cubicBezTo>
                      <a:cubicBezTo>
                        <a:pt x="1666920" y="2452"/>
                        <a:pt x="1417302" y="3933"/>
                        <a:pt x="1168425" y="3933"/>
                      </a:cubicBezTo>
                      <a:cubicBezTo>
                        <a:pt x="928436" y="3933"/>
                        <a:pt x="688448" y="3933"/>
                        <a:pt x="444015" y="3933"/>
                      </a:cubicBezTo>
                      <a:cubicBezTo>
                        <a:pt x="456608" y="23932"/>
                        <a:pt x="449941" y="41709"/>
                        <a:pt x="431424" y="48376"/>
                      </a:cubicBezTo>
                      <a:cubicBezTo>
                        <a:pt x="426239" y="50598"/>
                        <a:pt x="403276" y="36524"/>
                        <a:pt x="401795" y="22451"/>
                      </a:cubicBezTo>
                      <a:cubicBezTo>
                        <a:pt x="399573" y="970"/>
                        <a:pt x="386981" y="2452"/>
                        <a:pt x="372167" y="2452"/>
                      </a:cubicBezTo>
                      <a:cubicBezTo>
                        <a:pt x="281060" y="3192"/>
                        <a:pt x="189214" y="970"/>
                        <a:pt x="98106" y="3192"/>
                      </a:cubicBezTo>
                      <a:cubicBezTo>
                        <a:pt x="67738" y="3933"/>
                        <a:pt x="29221" y="-15325"/>
                        <a:pt x="9222" y="32821"/>
                      </a:cubicBezTo>
                      <a:cubicBezTo>
                        <a:pt x="4037" y="45413"/>
                        <a:pt x="-4852" y="50598"/>
                        <a:pt x="3296" y="65412"/>
                      </a:cubicBezTo>
                      <a:cubicBezTo>
                        <a:pt x="8481" y="80226"/>
                        <a:pt x="15148" y="89855"/>
                        <a:pt x="33666" y="79485"/>
                      </a:cubicBezTo>
                      <a:close/>
                      <a:moveTo>
                        <a:pt x="905475" y="38006"/>
                      </a:moveTo>
                      <a:cubicBezTo>
                        <a:pt x="913622" y="51338"/>
                        <a:pt x="933622" y="45413"/>
                        <a:pt x="938806" y="59486"/>
                      </a:cubicBezTo>
                      <a:cubicBezTo>
                        <a:pt x="934362" y="69856"/>
                        <a:pt x="928436" y="78744"/>
                        <a:pt x="918808" y="76522"/>
                      </a:cubicBezTo>
                      <a:cubicBezTo>
                        <a:pt x="906215" y="72819"/>
                        <a:pt x="893624" y="64671"/>
                        <a:pt x="892142" y="49857"/>
                      </a:cubicBezTo>
                      <a:cubicBezTo>
                        <a:pt x="892142" y="43931"/>
                        <a:pt x="903252" y="34302"/>
                        <a:pt x="905475" y="38006"/>
                      </a:cubicBezTo>
                      <a:close/>
                      <a:moveTo>
                        <a:pt x="821775" y="32080"/>
                      </a:moveTo>
                      <a:cubicBezTo>
                        <a:pt x="823257" y="15784"/>
                        <a:pt x="835848" y="9118"/>
                        <a:pt x="846218" y="10600"/>
                      </a:cubicBezTo>
                      <a:cubicBezTo>
                        <a:pt x="859551" y="12822"/>
                        <a:pt x="860292" y="29858"/>
                        <a:pt x="862513" y="40228"/>
                      </a:cubicBezTo>
                      <a:cubicBezTo>
                        <a:pt x="865476" y="54301"/>
                        <a:pt x="851403" y="58005"/>
                        <a:pt x="840292" y="59486"/>
                      </a:cubicBezTo>
                      <a:cubicBezTo>
                        <a:pt x="831404" y="60967"/>
                        <a:pt x="821775" y="59486"/>
                        <a:pt x="809183" y="59486"/>
                      </a:cubicBezTo>
                      <a:cubicBezTo>
                        <a:pt x="814368" y="49857"/>
                        <a:pt x="821034" y="40968"/>
                        <a:pt x="821775" y="320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4" name="Google Shape;1994;p45"/>
                <p:cNvSpPr/>
                <p:nvPr/>
              </p:nvSpPr>
              <p:spPr>
                <a:xfrm>
                  <a:off x="11045388" y="2548750"/>
                  <a:ext cx="1145228" cy="195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228" h="1950567" extrusionOk="0">
                      <a:moveTo>
                        <a:pt x="1140685" y="81028"/>
                      </a:moveTo>
                      <a:cubicBezTo>
                        <a:pt x="1107354" y="118064"/>
                        <a:pt x="1082911" y="119545"/>
                        <a:pt x="1059949" y="86213"/>
                      </a:cubicBezTo>
                      <a:cubicBezTo>
                        <a:pt x="1066615" y="83250"/>
                        <a:pt x="1074022" y="76584"/>
                        <a:pt x="1080688" y="76584"/>
                      </a:cubicBezTo>
                      <a:cubicBezTo>
                        <a:pt x="1116243" y="76584"/>
                        <a:pt x="1095503" y="52881"/>
                        <a:pt x="1094022" y="41771"/>
                      </a:cubicBezTo>
                      <a:cubicBezTo>
                        <a:pt x="1092540" y="29179"/>
                        <a:pt x="1015507" y="-3412"/>
                        <a:pt x="1001433" y="291"/>
                      </a:cubicBezTo>
                      <a:cubicBezTo>
                        <a:pt x="996989" y="1773"/>
                        <a:pt x="989582" y="1032"/>
                        <a:pt x="989582" y="8439"/>
                      </a:cubicBezTo>
                      <a:cubicBezTo>
                        <a:pt x="1002174" y="31401"/>
                        <a:pt x="1014766" y="54363"/>
                        <a:pt x="1026618" y="76584"/>
                      </a:cubicBezTo>
                      <a:cubicBezTo>
                        <a:pt x="1029580" y="89917"/>
                        <a:pt x="1033283" y="103249"/>
                        <a:pt x="1036246" y="116582"/>
                      </a:cubicBezTo>
                      <a:cubicBezTo>
                        <a:pt x="1036246" y="183986"/>
                        <a:pt x="1035506" y="252131"/>
                        <a:pt x="1035506" y="319535"/>
                      </a:cubicBezTo>
                      <a:cubicBezTo>
                        <a:pt x="1035506" y="757292"/>
                        <a:pt x="1036246" y="1195048"/>
                        <a:pt x="1036246" y="1633546"/>
                      </a:cubicBezTo>
                      <a:cubicBezTo>
                        <a:pt x="1036246" y="1633546"/>
                        <a:pt x="1036246" y="1633546"/>
                        <a:pt x="1036246" y="1633546"/>
                      </a:cubicBezTo>
                      <a:cubicBezTo>
                        <a:pt x="1033283" y="1647619"/>
                        <a:pt x="1030321" y="1660952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966620" y="1809833"/>
                        <a:pt x="859218" y="1863905"/>
                        <a:pt x="709596" y="1849831"/>
                      </a:cubicBezTo>
                      <a:cubicBezTo>
                        <a:pt x="719225" y="1860942"/>
                        <a:pt x="724410" y="1868349"/>
                        <a:pt x="723669" y="1877978"/>
                      </a:cubicBezTo>
                      <a:cubicBezTo>
                        <a:pt x="722187" y="1889829"/>
                        <a:pt x="711818" y="1891311"/>
                        <a:pt x="707373" y="1887607"/>
                      </a:cubicBezTo>
                      <a:cubicBezTo>
                        <a:pt x="700707" y="1883163"/>
                        <a:pt x="685152" y="1890570"/>
                        <a:pt x="687374" y="1875015"/>
                      </a:cubicBezTo>
                      <a:cubicBezTo>
                        <a:pt x="688855" y="1868349"/>
                        <a:pt x="699225" y="1859461"/>
                        <a:pt x="683671" y="1859461"/>
                      </a:cubicBezTo>
                      <a:cubicBezTo>
                        <a:pt x="669597" y="1858720"/>
                        <a:pt x="654043" y="1860942"/>
                        <a:pt x="644413" y="1872793"/>
                      </a:cubicBezTo>
                      <a:cubicBezTo>
                        <a:pt x="639229" y="1878719"/>
                        <a:pt x="640710" y="1890570"/>
                        <a:pt x="650339" y="1896496"/>
                      </a:cubicBezTo>
                      <a:cubicBezTo>
                        <a:pt x="664413" y="1906125"/>
                        <a:pt x="678486" y="1915754"/>
                        <a:pt x="692559" y="1925383"/>
                      </a:cubicBezTo>
                      <a:cubicBezTo>
                        <a:pt x="678486" y="1926124"/>
                        <a:pt x="666634" y="1920198"/>
                        <a:pt x="654043" y="1918717"/>
                      </a:cubicBezTo>
                      <a:cubicBezTo>
                        <a:pt x="634785" y="1917235"/>
                        <a:pt x="617007" y="1912050"/>
                        <a:pt x="610341" y="1894274"/>
                      </a:cubicBezTo>
                      <a:cubicBezTo>
                        <a:pt x="602934" y="1873534"/>
                        <a:pt x="622192" y="1865386"/>
                        <a:pt x="636266" y="1854276"/>
                      </a:cubicBezTo>
                      <a:cubicBezTo>
                        <a:pt x="425165" y="1854276"/>
                        <a:pt x="214804" y="1854276"/>
                        <a:pt x="0" y="1854276"/>
                      </a:cubicBezTo>
                      <a:cubicBezTo>
                        <a:pt x="20740" y="1867608"/>
                        <a:pt x="0" y="1892052"/>
                        <a:pt x="18518" y="1903903"/>
                      </a:cubicBezTo>
                      <a:cubicBezTo>
                        <a:pt x="28888" y="1910569"/>
                        <a:pt x="37035" y="1920939"/>
                        <a:pt x="32591" y="1932050"/>
                      </a:cubicBezTo>
                      <a:cubicBezTo>
                        <a:pt x="26666" y="1947604"/>
                        <a:pt x="14074" y="1926124"/>
                        <a:pt x="5185" y="1932790"/>
                      </a:cubicBezTo>
                      <a:cubicBezTo>
                        <a:pt x="3704" y="1942419"/>
                        <a:pt x="4445" y="1949826"/>
                        <a:pt x="17777" y="1949086"/>
                      </a:cubicBezTo>
                      <a:cubicBezTo>
                        <a:pt x="54812" y="1948345"/>
                        <a:pt x="91848" y="1949086"/>
                        <a:pt x="128142" y="1949086"/>
                      </a:cubicBezTo>
                      <a:cubicBezTo>
                        <a:pt x="133327" y="1949086"/>
                        <a:pt x="143697" y="1946864"/>
                        <a:pt x="139993" y="1942419"/>
                      </a:cubicBezTo>
                      <a:cubicBezTo>
                        <a:pt x="128883" y="1926865"/>
                        <a:pt x="152586" y="1915754"/>
                        <a:pt x="141475" y="1900199"/>
                      </a:cubicBezTo>
                      <a:cubicBezTo>
                        <a:pt x="133327" y="1888348"/>
                        <a:pt x="152586" y="1877978"/>
                        <a:pt x="149623" y="1864645"/>
                      </a:cubicBezTo>
                      <a:cubicBezTo>
                        <a:pt x="159252" y="1867608"/>
                        <a:pt x="168881" y="1868349"/>
                        <a:pt x="175548" y="1877237"/>
                      </a:cubicBezTo>
                      <a:cubicBezTo>
                        <a:pt x="195546" y="1869830"/>
                        <a:pt x="211101" y="1868349"/>
                        <a:pt x="232581" y="1883163"/>
                      </a:cubicBezTo>
                      <a:cubicBezTo>
                        <a:pt x="250359" y="1895755"/>
                        <a:pt x="258506" y="1922421"/>
                        <a:pt x="285171" y="1923902"/>
                      </a:cubicBezTo>
                      <a:cubicBezTo>
                        <a:pt x="294801" y="1924643"/>
                        <a:pt x="303689" y="1927605"/>
                        <a:pt x="300727" y="1912791"/>
                      </a:cubicBezTo>
                      <a:cubicBezTo>
                        <a:pt x="299245" y="1904643"/>
                        <a:pt x="284431" y="1893533"/>
                        <a:pt x="305171" y="1891311"/>
                      </a:cubicBezTo>
                      <a:cubicBezTo>
                        <a:pt x="318503" y="1889829"/>
                        <a:pt x="329614" y="1891311"/>
                        <a:pt x="329614" y="1912050"/>
                      </a:cubicBezTo>
                      <a:cubicBezTo>
                        <a:pt x="330355" y="1924643"/>
                        <a:pt x="325170" y="1949086"/>
                        <a:pt x="354057" y="1949086"/>
                      </a:cubicBezTo>
                      <a:cubicBezTo>
                        <a:pt x="484421" y="1948345"/>
                        <a:pt x="615526" y="1948345"/>
                        <a:pt x="745890" y="1949086"/>
                      </a:cubicBezTo>
                      <a:cubicBezTo>
                        <a:pt x="759222" y="1949086"/>
                        <a:pt x="772555" y="1951308"/>
                        <a:pt x="766629" y="1930568"/>
                      </a:cubicBezTo>
                      <a:cubicBezTo>
                        <a:pt x="762185" y="1915013"/>
                        <a:pt x="779222" y="1912050"/>
                        <a:pt x="785147" y="1908347"/>
                      </a:cubicBezTo>
                      <a:cubicBezTo>
                        <a:pt x="800703" y="1899459"/>
                        <a:pt x="787370" y="1918717"/>
                        <a:pt x="794036" y="1920939"/>
                      </a:cubicBezTo>
                      <a:cubicBezTo>
                        <a:pt x="803665" y="1923902"/>
                        <a:pt x="813294" y="1927605"/>
                        <a:pt x="822924" y="1930568"/>
                      </a:cubicBezTo>
                      <a:cubicBezTo>
                        <a:pt x="827368" y="1917976"/>
                        <a:pt x="810331" y="1916495"/>
                        <a:pt x="814035" y="1906125"/>
                      </a:cubicBezTo>
                      <a:cubicBezTo>
                        <a:pt x="826627" y="1901681"/>
                        <a:pt x="833293" y="1907606"/>
                        <a:pt x="837738" y="1918717"/>
                      </a:cubicBezTo>
                      <a:cubicBezTo>
                        <a:pt x="845145" y="1938716"/>
                        <a:pt x="816998" y="1935012"/>
                        <a:pt x="815517" y="1950567"/>
                      </a:cubicBezTo>
                      <a:cubicBezTo>
                        <a:pt x="852552" y="1948345"/>
                        <a:pt x="888105" y="1946864"/>
                        <a:pt x="924400" y="1944642"/>
                      </a:cubicBezTo>
                      <a:cubicBezTo>
                        <a:pt x="934770" y="1940938"/>
                        <a:pt x="945140" y="1936494"/>
                        <a:pt x="955509" y="1932790"/>
                      </a:cubicBezTo>
                      <a:cubicBezTo>
                        <a:pt x="1066615" y="1894274"/>
                        <a:pt x="1143648" y="1787612"/>
                        <a:pt x="1143648" y="1670581"/>
                      </a:cubicBezTo>
                      <a:cubicBezTo>
                        <a:pt x="1143648" y="1170605"/>
                        <a:pt x="1143648" y="671370"/>
                        <a:pt x="1143648" y="171394"/>
                      </a:cubicBezTo>
                      <a:cubicBezTo>
                        <a:pt x="1144389" y="142507"/>
                        <a:pt x="1148092" y="112879"/>
                        <a:pt x="1140685" y="81028"/>
                      </a:cubicBezTo>
                      <a:close/>
                      <a:moveTo>
                        <a:pt x="1025136" y="1812796"/>
                      </a:moveTo>
                      <a:cubicBezTo>
                        <a:pt x="1009581" y="1816500"/>
                        <a:pt x="1002914" y="1797241"/>
                        <a:pt x="1001433" y="1780205"/>
                      </a:cubicBezTo>
                      <a:cubicBezTo>
                        <a:pt x="999951" y="1763169"/>
                        <a:pt x="992544" y="1745392"/>
                        <a:pt x="1011803" y="1732059"/>
                      </a:cubicBezTo>
                      <a:cubicBezTo>
                        <a:pt x="1019951" y="1750577"/>
                        <a:pt x="1052542" y="1738726"/>
                        <a:pt x="1054764" y="1766132"/>
                      </a:cubicBezTo>
                      <a:cubicBezTo>
                        <a:pt x="1056986" y="1789834"/>
                        <a:pt x="1042913" y="1808352"/>
                        <a:pt x="1025136" y="18127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95" name="Google Shape;1995;p45"/>
              <p:cNvGrpSpPr/>
              <p:nvPr/>
            </p:nvGrpSpPr>
            <p:grpSpPr>
              <a:xfrm>
                <a:off x="8777801" y="2476826"/>
                <a:ext cx="3249206" cy="1896531"/>
                <a:chOff x="8777801" y="2476826"/>
                <a:chExt cx="3249206" cy="1896531"/>
              </a:xfrm>
            </p:grpSpPr>
            <p:sp>
              <p:nvSpPr>
                <p:cNvPr id="1996" name="Google Shape;1996;p45"/>
                <p:cNvSpPr/>
                <p:nvPr/>
              </p:nvSpPr>
              <p:spPr>
                <a:xfrm>
                  <a:off x="9227835" y="2480011"/>
                  <a:ext cx="2799172" cy="1890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172" h="1890011" extrusionOk="0">
                      <a:moveTo>
                        <a:pt x="2798987" y="231245"/>
                      </a:moveTo>
                      <a:cubicBezTo>
                        <a:pt x="2798987" y="198654"/>
                        <a:pt x="2790099" y="169025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29362" y="72734"/>
                        <a:pt x="2673809" y="20884"/>
                        <a:pt x="2588628" y="9033"/>
                      </a:cubicBezTo>
                      <a:cubicBezTo>
                        <a:pt x="2584183" y="8292"/>
                        <a:pt x="2590109" y="8292"/>
                        <a:pt x="2585665" y="8292"/>
                      </a:cubicBezTo>
                      <a:cubicBezTo>
                        <a:pt x="2373823" y="5330"/>
                        <a:pt x="2161241" y="8292"/>
                        <a:pt x="1949399" y="6811"/>
                      </a:cubicBezTo>
                      <a:cubicBezTo>
                        <a:pt x="1930141" y="6811"/>
                        <a:pt x="1927178" y="17181"/>
                        <a:pt x="1924215" y="31254"/>
                      </a:cubicBezTo>
                      <a:cubicBezTo>
                        <a:pt x="1917548" y="41624"/>
                        <a:pt x="1907179" y="48290"/>
                        <a:pt x="1895327" y="52735"/>
                      </a:cubicBezTo>
                      <a:cubicBezTo>
                        <a:pt x="1884217" y="57179"/>
                        <a:pt x="1875329" y="56438"/>
                        <a:pt x="1878292" y="40143"/>
                      </a:cubicBezTo>
                      <a:cubicBezTo>
                        <a:pt x="1896069" y="6070"/>
                        <a:pt x="1896069" y="4589"/>
                        <a:pt x="1860515" y="4589"/>
                      </a:cubicBezTo>
                      <a:cubicBezTo>
                        <a:pt x="1662747" y="3848"/>
                        <a:pt x="1464978" y="3107"/>
                        <a:pt x="1267210" y="2367"/>
                      </a:cubicBezTo>
                      <a:cubicBezTo>
                        <a:pt x="1261284" y="2367"/>
                        <a:pt x="1254618" y="885"/>
                        <a:pt x="1250914" y="3848"/>
                      </a:cubicBezTo>
                      <a:cubicBezTo>
                        <a:pt x="1245730" y="7552"/>
                        <a:pt x="1247952" y="13477"/>
                        <a:pt x="1254618" y="16440"/>
                      </a:cubicBezTo>
                      <a:cubicBezTo>
                        <a:pt x="1254618" y="16440"/>
                        <a:pt x="1254618" y="16440"/>
                        <a:pt x="1254618" y="16440"/>
                      </a:cubicBezTo>
                      <a:cubicBezTo>
                        <a:pt x="1245730" y="36439"/>
                        <a:pt x="1236841" y="37921"/>
                        <a:pt x="1227212" y="17181"/>
                      </a:cubicBezTo>
                      <a:cubicBezTo>
                        <a:pt x="1236841" y="-8744"/>
                        <a:pt x="1215361" y="2367"/>
                        <a:pt x="1207954" y="2367"/>
                      </a:cubicBezTo>
                      <a:cubicBezTo>
                        <a:pt x="993149" y="1626"/>
                        <a:pt x="778345" y="1626"/>
                        <a:pt x="562800" y="1626"/>
                      </a:cubicBezTo>
                      <a:cubicBezTo>
                        <a:pt x="552430" y="1626"/>
                        <a:pt x="539838" y="-2818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21320" y="8292"/>
                        <a:pt x="521320" y="25329"/>
                        <a:pt x="510209" y="23107"/>
                      </a:cubicBezTo>
                      <a:cubicBezTo>
                        <a:pt x="490951" y="18662"/>
                        <a:pt x="475397" y="6070"/>
                        <a:pt x="453175" y="6070"/>
                      </a:cubicBezTo>
                      <a:cubicBezTo>
                        <a:pt x="314664" y="7552"/>
                        <a:pt x="175411" y="7552"/>
                        <a:pt x="36900" y="6070"/>
                      </a:cubicBezTo>
                      <a:cubicBezTo>
                        <a:pt x="11716" y="6070"/>
                        <a:pt x="605" y="12737"/>
                        <a:pt x="5049" y="37921"/>
                      </a:cubicBezTo>
                      <a:cubicBezTo>
                        <a:pt x="5790" y="41624"/>
                        <a:pt x="6530" y="45328"/>
                        <a:pt x="8012" y="49031"/>
                      </a:cubicBezTo>
                      <a:cubicBezTo>
                        <a:pt x="6530" y="49772"/>
                        <a:pt x="4309" y="49772"/>
                        <a:pt x="2827" y="50513"/>
                      </a:cubicBezTo>
                      <a:cubicBezTo>
                        <a:pt x="5049" y="56438"/>
                        <a:pt x="9493" y="62364"/>
                        <a:pt x="6530" y="69030"/>
                      </a:cubicBezTo>
                      <a:cubicBezTo>
                        <a:pt x="605" y="83844"/>
                        <a:pt x="-4580" y="104584"/>
                        <a:pt x="6530" y="111991"/>
                      </a:cubicBezTo>
                      <a:cubicBezTo>
                        <a:pt x="21344" y="121620"/>
                        <a:pt x="43565" y="123102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56158" y="94214"/>
                        <a:pt x="66528" y="80882"/>
                        <a:pt x="76897" y="80141"/>
                      </a:cubicBezTo>
                      <a:cubicBezTo>
                        <a:pt x="84304" y="79400"/>
                        <a:pt x="100600" y="79400"/>
                        <a:pt x="106525" y="87548"/>
                      </a:cubicBezTo>
                      <a:cubicBezTo>
                        <a:pt x="116895" y="100881"/>
                        <a:pt x="96156" y="103103"/>
                        <a:pt x="90971" y="117176"/>
                      </a:cubicBezTo>
                      <a:cubicBezTo>
                        <a:pt x="156153" y="117176"/>
                        <a:pt x="218372" y="117176"/>
                        <a:pt x="280591" y="117176"/>
                      </a:cubicBezTo>
                      <a:cubicBezTo>
                        <a:pt x="280591" y="117176"/>
                        <a:pt x="282073" y="115695"/>
                        <a:pt x="282073" y="115695"/>
                      </a:cubicBezTo>
                      <a:lnTo>
                        <a:pt x="283554" y="116435"/>
                      </a:lnTo>
                      <a:cubicBezTo>
                        <a:pt x="285776" y="87548"/>
                        <a:pt x="295405" y="83844"/>
                        <a:pt x="316145" y="106065"/>
                      </a:cubicBezTo>
                      <a:cubicBezTo>
                        <a:pt x="331700" y="122361"/>
                        <a:pt x="362068" y="116435"/>
                        <a:pt x="364291" y="97918"/>
                      </a:cubicBezTo>
                      <a:cubicBezTo>
                        <a:pt x="366513" y="78659"/>
                        <a:pt x="367254" y="61623"/>
                        <a:pt x="393179" y="62364"/>
                      </a:cubicBezTo>
                      <a:cubicBezTo>
                        <a:pt x="417621" y="63105"/>
                        <a:pt x="425028" y="80141"/>
                        <a:pt x="430214" y="98658"/>
                      </a:cubicBezTo>
                      <a:cubicBezTo>
                        <a:pt x="431695" y="103843"/>
                        <a:pt x="425770" y="113472"/>
                        <a:pt x="436139" y="112732"/>
                      </a:cubicBezTo>
                      <a:cubicBezTo>
                        <a:pt x="461323" y="111991"/>
                        <a:pt x="488730" y="116435"/>
                        <a:pt x="508728" y="94214"/>
                      </a:cubicBezTo>
                      <a:cubicBezTo>
                        <a:pt x="517616" y="102362"/>
                        <a:pt x="522061" y="113472"/>
                        <a:pt x="539838" y="113472"/>
                      </a:cubicBezTo>
                      <a:cubicBezTo>
                        <a:pt x="823528" y="111991"/>
                        <a:pt x="1107959" y="112732"/>
                        <a:pt x="1391648" y="112732"/>
                      </a:cubicBezTo>
                      <a:cubicBezTo>
                        <a:pt x="1399797" y="112732"/>
                        <a:pt x="1413129" y="118657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22018" y="87548"/>
                        <a:pt x="1438313" y="91251"/>
                        <a:pt x="1449423" y="86066"/>
                      </a:cubicBezTo>
                      <a:cubicBezTo>
                        <a:pt x="1462756" y="79400"/>
                        <a:pt x="1491643" y="91992"/>
                        <a:pt x="1485718" y="59401"/>
                      </a:cubicBezTo>
                      <a:cubicBezTo>
                        <a:pt x="1498310" y="63105"/>
                        <a:pt x="1499792" y="38661"/>
                        <a:pt x="1511643" y="46809"/>
                      </a:cubicBezTo>
                      <a:cubicBezTo>
                        <a:pt x="1524975" y="54957"/>
                        <a:pt x="1527938" y="70512"/>
                        <a:pt x="1524975" y="86066"/>
                      </a:cubicBezTo>
                      <a:cubicBezTo>
                        <a:pt x="1524234" y="92733"/>
                        <a:pt x="1528678" y="107547"/>
                        <a:pt x="1511643" y="98658"/>
                      </a:cubicBezTo>
                      <a:cubicBezTo>
                        <a:pt x="1505717" y="95696"/>
                        <a:pt x="1499792" y="97918"/>
                        <a:pt x="1499792" y="104584"/>
                      </a:cubicBezTo>
                      <a:cubicBezTo>
                        <a:pt x="1499792" y="114213"/>
                        <a:pt x="1508680" y="112732"/>
                        <a:pt x="1514606" y="112732"/>
                      </a:cubicBezTo>
                      <a:cubicBezTo>
                        <a:pt x="1613119" y="111991"/>
                        <a:pt x="1711633" y="111250"/>
                        <a:pt x="1810146" y="110510"/>
                      </a:cubicBezTo>
                      <a:cubicBezTo>
                        <a:pt x="1849404" y="119398"/>
                        <a:pt x="1888662" y="111991"/>
                        <a:pt x="1927918" y="110510"/>
                      </a:cubicBezTo>
                      <a:cubicBezTo>
                        <a:pt x="1953843" y="114213"/>
                        <a:pt x="1979768" y="114954"/>
                        <a:pt x="2005692" y="109769"/>
                      </a:cubicBezTo>
                      <a:cubicBezTo>
                        <a:pt x="2018285" y="112732"/>
                        <a:pt x="2030877" y="115695"/>
                        <a:pt x="2044950" y="115695"/>
                      </a:cubicBezTo>
                      <a:cubicBezTo>
                        <a:pt x="2111614" y="114213"/>
                        <a:pt x="2178277" y="117176"/>
                        <a:pt x="2244941" y="114213"/>
                      </a:cubicBezTo>
                      <a:cubicBezTo>
                        <a:pt x="2284197" y="112732"/>
                        <a:pt x="2324196" y="121620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411599" y="116435"/>
                        <a:pt x="2461226" y="113472"/>
                        <a:pt x="2510112" y="111991"/>
                      </a:cubicBezTo>
                      <a:cubicBezTo>
                        <a:pt x="2591590" y="109769"/>
                        <a:pt x="2650106" y="141619"/>
                        <a:pt x="2681956" y="217912"/>
                      </a:cubicBezTo>
                      <a:cubicBezTo>
                        <a:pt x="2681956" y="246059"/>
                        <a:pt x="2681956" y="274205"/>
                        <a:pt x="2681956" y="302352"/>
                      </a:cubicBezTo>
                      <a:cubicBezTo>
                        <a:pt x="2682697" y="495676"/>
                        <a:pt x="2682697" y="689000"/>
                        <a:pt x="2683437" y="881583"/>
                      </a:cubicBezTo>
                      <a:cubicBezTo>
                        <a:pt x="2688623" y="882324"/>
                        <a:pt x="2690844" y="880102"/>
                        <a:pt x="2690844" y="875658"/>
                      </a:cubicBezTo>
                      <a:cubicBezTo>
                        <a:pt x="2693067" y="877139"/>
                        <a:pt x="2696770" y="877880"/>
                        <a:pt x="2700474" y="877139"/>
                      </a:cubicBezTo>
                      <a:cubicBezTo>
                        <a:pt x="2706399" y="874917"/>
                        <a:pt x="2711584" y="874917"/>
                        <a:pt x="2716029" y="874917"/>
                      </a:cubicBezTo>
                      <a:cubicBezTo>
                        <a:pt x="2725658" y="883065"/>
                        <a:pt x="2733065" y="895657"/>
                        <a:pt x="2745657" y="896397"/>
                      </a:cubicBezTo>
                      <a:cubicBezTo>
                        <a:pt x="2746397" y="897879"/>
                        <a:pt x="2747138" y="898620"/>
                        <a:pt x="2747879" y="900101"/>
                      </a:cubicBezTo>
                      <a:cubicBezTo>
                        <a:pt x="2753804" y="918619"/>
                        <a:pt x="2746397" y="931211"/>
                        <a:pt x="2730102" y="937877"/>
                      </a:cubicBezTo>
                      <a:cubicBezTo>
                        <a:pt x="2710844" y="945284"/>
                        <a:pt x="2710103" y="926026"/>
                        <a:pt x="2702695" y="916397"/>
                      </a:cubicBezTo>
                      <a:cubicBezTo>
                        <a:pt x="2699733" y="912693"/>
                        <a:pt x="2696770" y="906027"/>
                        <a:pt x="2690844" y="908249"/>
                      </a:cubicBezTo>
                      <a:cubicBezTo>
                        <a:pt x="2689363" y="900842"/>
                        <a:pt x="2690844" y="892694"/>
                        <a:pt x="2684178" y="887509"/>
                      </a:cubicBezTo>
                      <a:cubicBezTo>
                        <a:pt x="2683437" y="1020095"/>
                        <a:pt x="2682697" y="1153422"/>
                        <a:pt x="2682697" y="1286008"/>
                      </a:cubicBezTo>
                      <a:cubicBezTo>
                        <a:pt x="2682697" y="1291934"/>
                        <a:pt x="2682697" y="1297119"/>
                        <a:pt x="2689363" y="1299341"/>
                      </a:cubicBezTo>
                      <a:cubicBezTo>
                        <a:pt x="2689363" y="1294156"/>
                        <a:pt x="2690104" y="1289712"/>
                        <a:pt x="2690104" y="1284527"/>
                      </a:cubicBezTo>
                      <a:cubicBezTo>
                        <a:pt x="2695288" y="1297119"/>
                        <a:pt x="2698992" y="1309711"/>
                        <a:pt x="2693807" y="1323043"/>
                      </a:cubicBezTo>
                      <a:cubicBezTo>
                        <a:pt x="2684178" y="1347487"/>
                        <a:pt x="2686400" y="1371930"/>
                        <a:pt x="2686400" y="1396373"/>
                      </a:cubicBezTo>
                      <a:cubicBezTo>
                        <a:pt x="2686400" y="1480814"/>
                        <a:pt x="2685660" y="1565995"/>
                        <a:pt x="2686400" y="1650435"/>
                      </a:cubicBezTo>
                      <a:cubicBezTo>
                        <a:pt x="2686400" y="1675619"/>
                        <a:pt x="2680474" y="1697099"/>
                        <a:pt x="2660476" y="1713395"/>
                      </a:cubicBezTo>
                      <a:cubicBezTo>
                        <a:pt x="2652328" y="1723024"/>
                        <a:pt x="2643439" y="1732653"/>
                        <a:pt x="2635292" y="1742282"/>
                      </a:cubicBezTo>
                      <a:cubicBezTo>
                        <a:pt x="2596775" y="1763022"/>
                        <a:pt x="2557518" y="1780058"/>
                        <a:pt x="2510854" y="1776355"/>
                      </a:cubicBezTo>
                      <a:cubicBezTo>
                        <a:pt x="2477522" y="1773392"/>
                        <a:pt x="2443449" y="1777095"/>
                        <a:pt x="2409377" y="1775614"/>
                      </a:cubicBezTo>
                      <a:cubicBezTo>
                        <a:pt x="2390859" y="1774873"/>
                        <a:pt x="2384934" y="1786725"/>
                        <a:pt x="2381971" y="1797835"/>
                      </a:cubicBezTo>
                      <a:cubicBezTo>
                        <a:pt x="2378267" y="1813390"/>
                        <a:pt x="2392341" y="1817094"/>
                        <a:pt x="2404933" y="1819316"/>
                      </a:cubicBezTo>
                      <a:cubicBezTo>
                        <a:pt x="2421228" y="1823019"/>
                        <a:pt x="2437524" y="1825982"/>
                        <a:pt x="2453819" y="1828945"/>
                      </a:cubicBezTo>
                      <a:cubicBezTo>
                        <a:pt x="2455301" y="1831167"/>
                        <a:pt x="2456782" y="1834130"/>
                        <a:pt x="2458263" y="1836352"/>
                      </a:cubicBezTo>
                      <a:cubicBezTo>
                        <a:pt x="2458263" y="1836352"/>
                        <a:pt x="2458263" y="1836352"/>
                        <a:pt x="2458263" y="1836352"/>
                      </a:cubicBezTo>
                      <a:cubicBezTo>
                        <a:pt x="2467892" y="1889683"/>
                        <a:pt x="2467892" y="1889683"/>
                        <a:pt x="2520482" y="1889683"/>
                      </a:cubicBezTo>
                      <a:cubicBezTo>
                        <a:pt x="2530852" y="1889683"/>
                        <a:pt x="2541222" y="1890423"/>
                        <a:pt x="2550851" y="1889683"/>
                      </a:cubicBezTo>
                      <a:cubicBezTo>
                        <a:pt x="2601219" y="1883757"/>
                        <a:pt x="2650106" y="1872647"/>
                        <a:pt x="2690104" y="1837833"/>
                      </a:cubicBezTo>
                      <a:cubicBezTo>
                        <a:pt x="2690104" y="1837833"/>
                        <a:pt x="2690104" y="1837833"/>
                        <a:pt x="2690104" y="1837833"/>
                      </a:cubicBezTo>
                      <a:lnTo>
                        <a:pt x="2690844" y="1837833"/>
                      </a:lnTo>
                      <a:cubicBezTo>
                        <a:pt x="2690844" y="1837833"/>
                        <a:pt x="2690844" y="1837833"/>
                        <a:pt x="2690844" y="1837833"/>
                      </a:cubicBezTo>
                      <a:cubicBezTo>
                        <a:pt x="2756767" y="1796354"/>
                        <a:pt x="2797506" y="1736357"/>
                        <a:pt x="2798247" y="1657842"/>
                      </a:cubicBezTo>
                      <a:cubicBezTo>
                        <a:pt x="2799729" y="1183791"/>
                        <a:pt x="2798987" y="707518"/>
                        <a:pt x="2798987" y="231245"/>
                      </a:cubicBezTo>
                      <a:close/>
                      <a:moveTo>
                        <a:pt x="725755" y="62364"/>
                      </a:moveTo>
                      <a:cubicBezTo>
                        <a:pt x="710200" y="69771"/>
                        <a:pt x="698349" y="59401"/>
                        <a:pt x="690201" y="46068"/>
                      </a:cubicBezTo>
                      <a:cubicBezTo>
                        <a:pt x="680571" y="29773"/>
                        <a:pt x="699089" y="29773"/>
                        <a:pt x="705015" y="22366"/>
                      </a:cubicBezTo>
                      <a:cubicBezTo>
                        <a:pt x="730199" y="2367"/>
                        <a:pt x="753161" y="20884"/>
                        <a:pt x="777605" y="25329"/>
                      </a:cubicBezTo>
                      <a:cubicBezTo>
                        <a:pt x="767975" y="48290"/>
                        <a:pt x="745013" y="53475"/>
                        <a:pt x="725755" y="623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7" name="Google Shape;1997;p45"/>
                <p:cNvSpPr/>
                <p:nvPr/>
              </p:nvSpPr>
              <p:spPr>
                <a:xfrm>
                  <a:off x="8779033" y="2476826"/>
                  <a:ext cx="439777" cy="120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777" h="120613" extrusionOk="0">
                      <a:moveTo>
                        <a:pt x="1281" y="84067"/>
                      </a:moveTo>
                      <a:cubicBezTo>
                        <a:pt x="-1682" y="112214"/>
                        <a:pt x="10169" y="118140"/>
                        <a:pt x="37576" y="120362"/>
                      </a:cubicBezTo>
                      <a:cubicBezTo>
                        <a:pt x="70166" y="123325"/>
                        <a:pt x="99794" y="98882"/>
                        <a:pt x="130164" y="109251"/>
                      </a:cubicBezTo>
                      <a:cubicBezTo>
                        <a:pt x="162014" y="121103"/>
                        <a:pt x="193864" y="117399"/>
                        <a:pt x="225714" y="118140"/>
                      </a:cubicBezTo>
                      <a:cubicBezTo>
                        <a:pt x="282008" y="119621"/>
                        <a:pt x="338302" y="119621"/>
                        <a:pt x="394595" y="120362"/>
                      </a:cubicBezTo>
                      <a:cubicBezTo>
                        <a:pt x="409409" y="118881"/>
                        <a:pt x="424223" y="117399"/>
                        <a:pt x="439778" y="115177"/>
                      </a:cubicBezTo>
                      <a:cubicBezTo>
                        <a:pt x="433853" y="95919"/>
                        <a:pt x="395336" y="95178"/>
                        <a:pt x="416076" y="65550"/>
                      </a:cubicBezTo>
                      <a:cubicBezTo>
                        <a:pt x="405706" y="47032"/>
                        <a:pt x="408669" y="17404"/>
                        <a:pt x="381262" y="12960"/>
                      </a:cubicBezTo>
                      <a:cubicBezTo>
                        <a:pt x="365707" y="10738"/>
                        <a:pt x="350153" y="11478"/>
                        <a:pt x="336079" y="4071"/>
                      </a:cubicBezTo>
                      <a:cubicBezTo>
                        <a:pt x="333116" y="2590"/>
                        <a:pt x="324969" y="6293"/>
                        <a:pt x="324969" y="8516"/>
                      </a:cubicBezTo>
                      <a:cubicBezTo>
                        <a:pt x="319044" y="35181"/>
                        <a:pt x="309414" y="21108"/>
                        <a:pt x="300526" y="11478"/>
                      </a:cubicBezTo>
                      <a:cubicBezTo>
                        <a:pt x="295340" y="5553"/>
                        <a:pt x="289415" y="4071"/>
                        <a:pt x="282749" y="4071"/>
                      </a:cubicBezTo>
                      <a:cubicBezTo>
                        <a:pt x="211641" y="4071"/>
                        <a:pt x="140533" y="2590"/>
                        <a:pt x="70166" y="5553"/>
                      </a:cubicBezTo>
                      <a:cubicBezTo>
                        <a:pt x="48686" y="6293"/>
                        <a:pt x="18317" y="-11484"/>
                        <a:pt x="5725" y="12960"/>
                      </a:cubicBezTo>
                      <a:cubicBezTo>
                        <a:pt x="-5386" y="32959"/>
                        <a:pt x="3503" y="60365"/>
                        <a:pt x="1281" y="84067"/>
                      </a:cubicBezTo>
                      <a:close/>
                      <a:moveTo>
                        <a:pt x="187938" y="64068"/>
                      </a:moveTo>
                      <a:cubicBezTo>
                        <a:pt x="204234" y="63328"/>
                        <a:pt x="197568" y="78142"/>
                        <a:pt x="202012" y="87030"/>
                      </a:cubicBezTo>
                      <a:cubicBezTo>
                        <a:pt x="204975" y="95919"/>
                        <a:pt x="201271" y="101844"/>
                        <a:pt x="191642" y="101104"/>
                      </a:cubicBezTo>
                      <a:cubicBezTo>
                        <a:pt x="174606" y="100363"/>
                        <a:pt x="184975" y="84067"/>
                        <a:pt x="179050" y="75920"/>
                      </a:cubicBezTo>
                      <a:cubicBezTo>
                        <a:pt x="171643" y="66290"/>
                        <a:pt x="182754" y="64068"/>
                        <a:pt x="187938" y="640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8" name="Google Shape;1998;p45"/>
                <p:cNvSpPr/>
                <p:nvPr/>
              </p:nvSpPr>
              <p:spPr>
                <a:xfrm>
                  <a:off x="10343201" y="4256718"/>
                  <a:ext cx="1311047" cy="116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047" h="116639" extrusionOk="0">
                      <a:moveTo>
                        <a:pt x="1273272" y="86311"/>
                      </a:moveTo>
                      <a:cubicBezTo>
                        <a:pt x="1256235" y="81867"/>
                        <a:pt x="1245865" y="53720"/>
                        <a:pt x="1225866" y="43350"/>
                      </a:cubicBezTo>
                      <a:cubicBezTo>
                        <a:pt x="1225866" y="43350"/>
                        <a:pt x="1228088" y="35202"/>
                        <a:pt x="1230310" y="32239"/>
                      </a:cubicBezTo>
                      <a:cubicBezTo>
                        <a:pt x="1236236" y="25573"/>
                        <a:pt x="1250309" y="23351"/>
                        <a:pt x="1244384" y="9278"/>
                      </a:cubicBezTo>
                      <a:cubicBezTo>
                        <a:pt x="1237718" y="-7018"/>
                        <a:pt x="1225126" y="7796"/>
                        <a:pt x="1215496" y="4833"/>
                      </a:cubicBezTo>
                      <a:cubicBezTo>
                        <a:pt x="1208089" y="2611"/>
                        <a:pt x="1199942" y="3352"/>
                        <a:pt x="1192535" y="2611"/>
                      </a:cubicBezTo>
                      <a:cubicBezTo>
                        <a:pt x="1196238" y="7796"/>
                        <a:pt x="1203645" y="8537"/>
                        <a:pt x="1204386" y="10018"/>
                      </a:cubicBezTo>
                      <a:cubicBezTo>
                        <a:pt x="1205126" y="16685"/>
                        <a:pt x="1201423" y="17425"/>
                        <a:pt x="1194756" y="15944"/>
                      </a:cubicBezTo>
                      <a:cubicBezTo>
                        <a:pt x="1174017" y="12240"/>
                        <a:pt x="1157721" y="-2574"/>
                        <a:pt x="1134759" y="389"/>
                      </a:cubicBezTo>
                      <a:cubicBezTo>
                        <a:pt x="1094761" y="6315"/>
                        <a:pt x="1054022" y="1130"/>
                        <a:pt x="1014025" y="1130"/>
                      </a:cubicBezTo>
                      <a:cubicBezTo>
                        <a:pt x="697003" y="389"/>
                        <a:pt x="379981" y="1130"/>
                        <a:pt x="62219" y="1130"/>
                      </a:cubicBezTo>
                      <a:cubicBezTo>
                        <a:pt x="42220" y="1130"/>
                        <a:pt x="22221" y="1130"/>
                        <a:pt x="0" y="1130"/>
                      </a:cubicBezTo>
                      <a:cubicBezTo>
                        <a:pt x="9629" y="18907"/>
                        <a:pt x="26665" y="28536"/>
                        <a:pt x="37776" y="29277"/>
                      </a:cubicBezTo>
                      <a:cubicBezTo>
                        <a:pt x="85922" y="30758"/>
                        <a:pt x="51109" y="77423"/>
                        <a:pt x="74070" y="90755"/>
                      </a:cubicBezTo>
                      <a:cubicBezTo>
                        <a:pt x="51849" y="120383"/>
                        <a:pt x="75552" y="114458"/>
                        <a:pt x="91848" y="114458"/>
                      </a:cubicBezTo>
                      <a:cubicBezTo>
                        <a:pt x="184436" y="115198"/>
                        <a:pt x="277024" y="115198"/>
                        <a:pt x="369612" y="115198"/>
                      </a:cubicBezTo>
                      <a:cubicBezTo>
                        <a:pt x="414054" y="115198"/>
                        <a:pt x="458496" y="113717"/>
                        <a:pt x="502939" y="113717"/>
                      </a:cubicBezTo>
                      <a:cubicBezTo>
                        <a:pt x="538492" y="113717"/>
                        <a:pt x="574787" y="115198"/>
                        <a:pt x="610341" y="115939"/>
                      </a:cubicBezTo>
                      <a:cubicBezTo>
                        <a:pt x="616266" y="115939"/>
                        <a:pt x="628117" y="114458"/>
                        <a:pt x="628117" y="112976"/>
                      </a:cubicBezTo>
                      <a:cubicBezTo>
                        <a:pt x="631080" y="70015"/>
                        <a:pt x="646635" y="105569"/>
                        <a:pt x="651820" y="110013"/>
                      </a:cubicBezTo>
                      <a:cubicBezTo>
                        <a:pt x="662931" y="119643"/>
                        <a:pt x="675522" y="115939"/>
                        <a:pt x="687373" y="115939"/>
                      </a:cubicBezTo>
                      <a:cubicBezTo>
                        <a:pt x="871069" y="115939"/>
                        <a:pt x="1054764" y="115939"/>
                        <a:pt x="1238458" y="115939"/>
                      </a:cubicBezTo>
                      <a:cubicBezTo>
                        <a:pt x="1260679" y="115939"/>
                        <a:pt x="1282160" y="115939"/>
                        <a:pt x="1311047" y="115939"/>
                      </a:cubicBezTo>
                      <a:cubicBezTo>
                        <a:pt x="1296974" y="98903"/>
                        <a:pt x="1291048" y="90755"/>
                        <a:pt x="1273272" y="86311"/>
                      </a:cubicBezTo>
                      <a:close/>
                      <a:moveTo>
                        <a:pt x="962176" y="108532"/>
                      </a:moveTo>
                      <a:cubicBezTo>
                        <a:pt x="950324" y="103347"/>
                        <a:pt x="939213" y="94459"/>
                        <a:pt x="935510" y="81867"/>
                      </a:cubicBezTo>
                      <a:cubicBezTo>
                        <a:pt x="933288" y="75200"/>
                        <a:pt x="942917" y="70015"/>
                        <a:pt x="948843" y="70756"/>
                      </a:cubicBezTo>
                      <a:cubicBezTo>
                        <a:pt x="963657" y="72237"/>
                        <a:pt x="967360" y="84089"/>
                        <a:pt x="969583" y="95199"/>
                      </a:cubicBezTo>
                      <a:cubicBezTo>
                        <a:pt x="968841" y="101866"/>
                        <a:pt x="966620" y="110754"/>
                        <a:pt x="962176" y="1085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9" name="Google Shape;1999;p45"/>
                <p:cNvSpPr/>
                <p:nvPr/>
              </p:nvSpPr>
              <p:spPr>
                <a:xfrm>
                  <a:off x="9378716" y="4257105"/>
                  <a:ext cx="984505" cy="114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505" h="114810" extrusionOk="0">
                      <a:moveTo>
                        <a:pt x="970410" y="77035"/>
                      </a:moveTo>
                      <a:cubicBezTo>
                        <a:pt x="948930" y="74813"/>
                        <a:pt x="931894" y="51851"/>
                        <a:pt x="906710" y="65184"/>
                      </a:cubicBezTo>
                      <a:cubicBezTo>
                        <a:pt x="897822" y="70368"/>
                        <a:pt x="887452" y="67406"/>
                        <a:pt x="888192" y="54814"/>
                      </a:cubicBezTo>
                      <a:cubicBezTo>
                        <a:pt x="888933" y="32593"/>
                        <a:pt x="938560" y="8149"/>
                        <a:pt x="960041" y="20741"/>
                      </a:cubicBezTo>
                      <a:cubicBezTo>
                        <a:pt x="954855" y="-2221"/>
                        <a:pt x="938560" y="1"/>
                        <a:pt x="923006" y="742"/>
                      </a:cubicBezTo>
                      <a:cubicBezTo>
                        <a:pt x="791160" y="742"/>
                        <a:pt x="659314" y="742"/>
                        <a:pt x="526729" y="742"/>
                      </a:cubicBezTo>
                      <a:cubicBezTo>
                        <a:pt x="506729" y="742"/>
                        <a:pt x="483767" y="-4443"/>
                        <a:pt x="480064" y="31111"/>
                      </a:cubicBezTo>
                      <a:cubicBezTo>
                        <a:pt x="481545" y="-739"/>
                        <a:pt x="465250" y="1"/>
                        <a:pt x="445251" y="1"/>
                      </a:cubicBezTo>
                      <a:cubicBezTo>
                        <a:pt x="367477" y="742"/>
                        <a:pt x="289703" y="1"/>
                        <a:pt x="211929" y="742"/>
                      </a:cubicBezTo>
                      <a:cubicBezTo>
                        <a:pt x="185263" y="1483"/>
                        <a:pt x="153413" y="-4443"/>
                        <a:pt x="145266" y="34815"/>
                      </a:cubicBezTo>
                      <a:cubicBezTo>
                        <a:pt x="143784" y="40740"/>
                        <a:pt x="135636" y="41481"/>
                        <a:pt x="128229" y="41481"/>
                      </a:cubicBezTo>
                      <a:cubicBezTo>
                        <a:pt x="111193" y="42222"/>
                        <a:pt x="97120" y="34815"/>
                        <a:pt x="80083" y="25926"/>
                      </a:cubicBezTo>
                      <a:cubicBezTo>
                        <a:pt x="86009" y="72591"/>
                        <a:pt x="47492" y="55554"/>
                        <a:pt x="28975" y="65924"/>
                      </a:cubicBezTo>
                      <a:cubicBezTo>
                        <a:pt x="16383" y="72591"/>
                        <a:pt x="-1394" y="70368"/>
                        <a:pt x="87" y="91108"/>
                      </a:cubicBezTo>
                      <a:cubicBezTo>
                        <a:pt x="1569" y="112589"/>
                        <a:pt x="17123" y="114811"/>
                        <a:pt x="35641" y="114811"/>
                      </a:cubicBezTo>
                      <a:cubicBezTo>
                        <a:pt x="201559" y="114070"/>
                        <a:pt x="367477" y="114811"/>
                        <a:pt x="533394" y="114070"/>
                      </a:cubicBezTo>
                      <a:cubicBezTo>
                        <a:pt x="551912" y="114070"/>
                        <a:pt x="571171" y="119255"/>
                        <a:pt x="585985" y="101478"/>
                      </a:cubicBezTo>
                      <a:cubicBezTo>
                        <a:pt x="590429" y="95553"/>
                        <a:pt x="602280" y="93330"/>
                        <a:pt x="605984" y="102960"/>
                      </a:cubicBezTo>
                      <a:cubicBezTo>
                        <a:pt x="611168" y="116292"/>
                        <a:pt x="620798" y="114070"/>
                        <a:pt x="630427" y="114070"/>
                      </a:cubicBezTo>
                      <a:cubicBezTo>
                        <a:pt x="740792" y="114070"/>
                        <a:pt x="851897" y="114070"/>
                        <a:pt x="962263" y="114070"/>
                      </a:cubicBezTo>
                      <a:cubicBezTo>
                        <a:pt x="971152" y="114070"/>
                        <a:pt x="982262" y="115551"/>
                        <a:pt x="983743" y="103700"/>
                      </a:cubicBezTo>
                      <a:cubicBezTo>
                        <a:pt x="986706" y="93330"/>
                        <a:pt x="980780" y="78516"/>
                        <a:pt x="970410" y="770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0" name="Google Shape;2000;p45"/>
                <p:cNvSpPr/>
                <p:nvPr/>
              </p:nvSpPr>
              <p:spPr>
                <a:xfrm>
                  <a:off x="8777801" y="4256269"/>
                  <a:ext cx="575077" cy="117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077" h="117064" extrusionOk="0">
                      <a:moveTo>
                        <a:pt x="521747" y="2319"/>
                      </a:moveTo>
                      <a:cubicBezTo>
                        <a:pt x="509896" y="3060"/>
                        <a:pt x="492859" y="-5088"/>
                        <a:pt x="486934" y="6763"/>
                      </a:cubicBezTo>
                      <a:cubicBezTo>
                        <a:pt x="471379" y="40095"/>
                        <a:pt x="447676" y="29725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1011" y="1578"/>
                        <a:pt x="405457" y="1578"/>
                        <a:pt x="389161" y="1578"/>
                      </a:cubicBezTo>
                      <a:cubicBezTo>
                        <a:pt x="318053" y="1578"/>
                        <a:pt x="246205" y="838"/>
                        <a:pt x="175097" y="838"/>
                      </a:cubicBezTo>
                      <a:cubicBezTo>
                        <a:pt x="143247" y="838"/>
                        <a:pt x="110656" y="838"/>
                        <a:pt x="78805" y="838"/>
                      </a:cubicBezTo>
                      <a:cubicBezTo>
                        <a:pt x="54362" y="2319"/>
                        <a:pt x="21771" y="-5088"/>
                        <a:pt x="8438" y="7504"/>
                      </a:cubicBezTo>
                      <a:cubicBezTo>
                        <a:pt x="-7857" y="22318"/>
                        <a:pt x="4735" y="55650"/>
                        <a:pt x="3254" y="80834"/>
                      </a:cubicBezTo>
                      <a:cubicBezTo>
                        <a:pt x="2513" y="89722"/>
                        <a:pt x="3254" y="98611"/>
                        <a:pt x="3254" y="107499"/>
                      </a:cubicBezTo>
                      <a:cubicBezTo>
                        <a:pt x="3994" y="116388"/>
                        <a:pt x="9920" y="117128"/>
                        <a:pt x="17327" y="115647"/>
                      </a:cubicBezTo>
                      <a:cubicBezTo>
                        <a:pt x="121026" y="115647"/>
                        <a:pt x="224724" y="116388"/>
                        <a:pt x="328423" y="116388"/>
                      </a:cubicBezTo>
                      <a:cubicBezTo>
                        <a:pt x="358051" y="116388"/>
                        <a:pt x="393605" y="125276"/>
                        <a:pt x="399531" y="78612"/>
                      </a:cubicBezTo>
                      <a:cubicBezTo>
                        <a:pt x="400271" y="74908"/>
                        <a:pt x="408419" y="72686"/>
                        <a:pt x="413604" y="69723"/>
                      </a:cubicBezTo>
                      <a:cubicBezTo>
                        <a:pt x="411382" y="88982"/>
                        <a:pt x="432122" y="114906"/>
                        <a:pt x="451380" y="116388"/>
                      </a:cubicBezTo>
                      <a:cubicBezTo>
                        <a:pt x="472861" y="117869"/>
                        <a:pt x="486934" y="116388"/>
                        <a:pt x="502489" y="90463"/>
                      </a:cubicBezTo>
                      <a:cubicBezTo>
                        <a:pt x="521006" y="60094"/>
                        <a:pt x="546931" y="31207"/>
                        <a:pt x="575077" y="2319"/>
                      </a:cubicBezTo>
                      <a:cubicBezTo>
                        <a:pt x="555079" y="1578"/>
                        <a:pt x="538042" y="838"/>
                        <a:pt x="521747" y="2319"/>
                      </a:cubicBezTo>
                      <a:close/>
                      <a:moveTo>
                        <a:pt x="115100" y="66761"/>
                      </a:moveTo>
                      <a:cubicBezTo>
                        <a:pt x="112878" y="83056"/>
                        <a:pt x="85472" y="70464"/>
                        <a:pt x="72880" y="82315"/>
                      </a:cubicBezTo>
                      <a:cubicBezTo>
                        <a:pt x="72139" y="83056"/>
                        <a:pt x="65473" y="79352"/>
                        <a:pt x="65473" y="77871"/>
                      </a:cubicBezTo>
                      <a:cubicBezTo>
                        <a:pt x="70658" y="57131"/>
                        <a:pt x="49918" y="37873"/>
                        <a:pt x="59547" y="17133"/>
                      </a:cubicBezTo>
                      <a:cubicBezTo>
                        <a:pt x="59547" y="17133"/>
                        <a:pt x="59547" y="17133"/>
                        <a:pt x="59547" y="17133"/>
                      </a:cubicBezTo>
                      <a:cubicBezTo>
                        <a:pt x="59547" y="17133"/>
                        <a:pt x="60287" y="16393"/>
                        <a:pt x="60287" y="16393"/>
                      </a:cubicBezTo>
                      <a:cubicBezTo>
                        <a:pt x="60287" y="16393"/>
                        <a:pt x="60287" y="16393"/>
                        <a:pt x="60287" y="17133"/>
                      </a:cubicBezTo>
                      <a:cubicBezTo>
                        <a:pt x="60287" y="17133"/>
                        <a:pt x="60287" y="17133"/>
                        <a:pt x="61029" y="17133"/>
                      </a:cubicBezTo>
                      <a:cubicBezTo>
                        <a:pt x="61029" y="17133"/>
                        <a:pt x="61029" y="16393"/>
                        <a:pt x="61029" y="16393"/>
                      </a:cubicBezTo>
                      <a:cubicBezTo>
                        <a:pt x="61029" y="16393"/>
                        <a:pt x="61769" y="15652"/>
                        <a:pt x="61769" y="15652"/>
                      </a:cubicBezTo>
                      <a:cubicBezTo>
                        <a:pt x="61769" y="16393"/>
                        <a:pt x="62510" y="16393"/>
                        <a:pt x="63250" y="17133"/>
                      </a:cubicBezTo>
                      <a:cubicBezTo>
                        <a:pt x="72880" y="16393"/>
                        <a:pt x="80287" y="23800"/>
                        <a:pt x="89175" y="26022"/>
                      </a:cubicBezTo>
                      <a:cubicBezTo>
                        <a:pt x="108433" y="32688"/>
                        <a:pt x="116582" y="57872"/>
                        <a:pt x="115100" y="667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01" name="Google Shape;2001;p45"/>
              <p:cNvGrpSpPr/>
              <p:nvPr/>
            </p:nvGrpSpPr>
            <p:grpSpPr>
              <a:xfrm>
                <a:off x="6678934" y="2834165"/>
                <a:ext cx="4639882" cy="1194517"/>
                <a:chOff x="6678934" y="2834165"/>
                <a:chExt cx="4639882" cy="1194517"/>
              </a:xfrm>
            </p:grpSpPr>
            <p:sp>
              <p:nvSpPr>
                <p:cNvPr id="2002" name="Google Shape;2002;p45"/>
                <p:cNvSpPr/>
                <p:nvPr/>
              </p:nvSpPr>
              <p:spPr>
                <a:xfrm>
                  <a:off x="7823040" y="2834165"/>
                  <a:ext cx="1131085" cy="1194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085" h="1194517" extrusionOk="0">
                      <a:moveTo>
                        <a:pt x="1127636" y="737049"/>
                      </a:moveTo>
                      <a:cubicBezTo>
                        <a:pt x="1129858" y="713346"/>
                        <a:pt x="1120970" y="706680"/>
                        <a:pt x="1098008" y="707421"/>
                      </a:cubicBezTo>
                      <a:cubicBezTo>
                        <a:pt x="966162" y="708902"/>
                        <a:pt x="833576" y="708161"/>
                        <a:pt x="701731" y="708161"/>
                      </a:cubicBezTo>
                      <a:cubicBezTo>
                        <a:pt x="655066" y="708161"/>
                        <a:pt x="655066" y="708161"/>
                        <a:pt x="652845" y="752604"/>
                      </a:cubicBezTo>
                      <a:cubicBezTo>
                        <a:pt x="654326" y="814082"/>
                        <a:pt x="658029" y="876302"/>
                        <a:pt x="648400" y="937780"/>
                      </a:cubicBezTo>
                      <a:cubicBezTo>
                        <a:pt x="641734" y="981482"/>
                        <a:pt x="623216" y="996296"/>
                        <a:pt x="577292" y="997777"/>
                      </a:cubicBezTo>
                      <a:cubicBezTo>
                        <a:pt x="517295" y="999259"/>
                        <a:pt x="498037" y="988148"/>
                        <a:pt x="490630" y="941483"/>
                      </a:cubicBezTo>
                      <a:cubicBezTo>
                        <a:pt x="478779" y="870376"/>
                        <a:pt x="483964" y="798528"/>
                        <a:pt x="486927" y="726679"/>
                      </a:cubicBezTo>
                      <a:cubicBezTo>
                        <a:pt x="486927" y="726679"/>
                        <a:pt x="486927" y="726679"/>
                        <a:pt x="486927" y="726679"/>
                      </a:cubicBezTo>
                      <a:cubicBezTo>
                        <a:pt x="483223" y="575575"/>
                        <a:pt x="483223" y="424472"/>
                        <a:pt x="486927" y="274109"/>
                      </a:cubicBezTo>
                      <a:cubicBezTo>
                        <a:pt x="487667" y="254850"/>
                        <a:pt x="487667" y="233370"/>
                        <a:pt x="503962" y="217815"/>
                      </a:cubicBezTo>
                      <a:cubicBezTo>
                        <a:pt x="531369" y="188187"/>
                        <a:pt x="565441" y="188187"/>
                        <a:pt x="600995" y="199297"/>
                      </a:cubicBezTo>
                      <a:cubicBezTo>
                        <a:pt x="600995" y="199297"/>
                        <a:pt x="600995" y="199297"/>
                        <a:pt x="600995" y="199297"/>
                      </a:cubicBezTo>
                      <a:cubicBezTo>
                        <a:pt x="600995" y="199297"/>
                        <a:pt x="600995" y="199297"/>
                        <a:pt x="600995" y="199297"/>
                      </a:cubicBezTo>
                      <a:cubicBezTo>
                        <a:pt x="634327" y="199297"/>
                        <a:pt x="645438" y="220778"/>
                        <a:pt x="649141" y="248924"/>
                      </a:cubicBezTo>
                      <a:cubicBezTo>
                        <a:pt x="659510" y="331884"/>
                        <a:pt x="652103" y="415583"/>
                        <a:pt x="653585" y="499283"/>
                      </a:cubicBezTo>
                      <a:cubicBezTo>
                        <a:pt x="653585" y="517800"/>
                        <a:pt x="658029" y="524467"/>
                        <a:pt x="678028" y="524467"/>
                      </a:cubicBezTo>
                      <a:cubicBezTo>
                        <a:pt x="820244" y="523726"/>
                        <a:pt x="962459" y="523726"/>
                        <a:pt x="1104675" y="524467"/>
                      </a:cubicBezTo>
                      <a:cubicBezTo>
                        <a:pt x="1121710" y="524467"/>
                        <a:pt x="1128377" y="520022"/>
                        <a:pt x="1128377" y="502246"/>
                      </a:cubicBezTo>
                      <a:cubicBezTo>
                        <a:pt x="1126896" y="457063"/>
                        <a:pt x="1129117" y="411880"/>
                        <a:pt x="1126154" y="366697"/>
                      </a:cubicBezTo>
                      <a:cubicBezTo>
                        <a:pt x="1123933" y="328921"/>
                        <a:pt x="1118007" y="290404"/>
                        <a:pt x="1112082" y="252628"/>
                      </a:cubicBezTo>
                      <a:cubicBezTo>
                        <a:pt x="1095786" y="158559"/>
                        <a:pt x="1031345" y="105969"/>
                        <a:pt x="949867" y="68193"/>
                      </a:cubicBezTo>
                      <a:cubicBezTo>
                        <a:pt x="921720" y="57823"/>
                        <a:pt x="893574" y="45971"/>
                        <a:pt x="864686" y="37083"/>
                      </a:cubicBezTo>
                      <a:cubicBezTo>
                        <a:pt x="738026" y="48"/>
                        <a:pt x="607661" y="-4396"/>
                        <a:pt x="476557" y="3011"/>
                      </a:cubicBezTo>
                      <a:cubicBezTo>
                        <a:pt x="386191" y="8195"/>
                        <a:pt x="298047" y="23750"/>
                        <a:pt x="213606" y="59304"/>
                      </a:cubicBezTo>
                      <a:cubicBezTo>
                        <a:pt x="125462" y="96339"/>
                        <a:pt x="52132" y="148929"/>
                        <a:pt x="22504" y="245962"/>
                      </a:cubicBezTo>
                      <a:cubicBezTo>
                        <a:pt x="9913" y="257813"/>
                        <a:pt x="9172" y="273368"/>
                        <a:pt x="6950" y="288923"/>
                      </a:cubicBezTo>
                      <a:cubicBezTo>
                        <a:pt x="-4161" y="385214"/>
                        <a:pt x="1765" y="481506"/>
                        <a:pt x="283" y="577798"/>
                      </a:cubicBezTo>
                      <a:cubicBezTo>
                        <a:pt x="283" y="592612"/>
                        <a:pt x="-458" y="607426"/>
                        <a:pt x="9172" y="619277"/>
                      </a:cubicBezTo>
                      <a:cubicBezTo>
                        <a:pt x="14357" y="704458"/>
                        <a:pt x="9172" y="790380"/>
                        <a:pt x="16579" y="875561"/>
                      </a:cubicBezTo>
                      <a:cubicBezTo>
                        <a:pt x="27690" y="1008147"/>
                        <a:pt x="91390" y="1097772"/>
                        <a:pt x="218791" y="1142215"/>
                      </a:cubicBezTo>
                      <a:cubicBezTo>
                        <a:pt x="302491" y="1171102"/>
                        <a:pt x="388412" y="1185916"/>
                        <a:pt x="476557" y="1191101"/>
                      </a:cubicBezTo>
                      <a:cubicBezTo>
                        <a:pt x="614327" y="1199990"/>
                        <a:pt x="750617" y="1193323"/>
                        <a:pt x="883204" y="1149622"/>
                      </a:cubicBezTo>
                      <a:cubicBezTo>
                        <a:pt x="966903" y="1117771"/>
                        <a:pt x="1046159" y="1079995"/>
                        <a:pt x="1095045" y="998518"/>
                      </a:cubicBezTo>
                      <a:cubicBezTo>
                        <a:pt x="1131340" y="940002"/>
                        <a:pt x="1135043" y="876302"/>
                        <a:pt x="1128377" y="809638"/>
                      </a:cubicBezTo>
                      <a:cubicBezTo>
                        <a:pt x="1127636" y="783713"/>
                        <a:pt x="1125414" y="760011"/>
                        <a:pt x="1127636" y="737049"/>
                      </a:cubicBezTo>
                      <a:close/>
                      <a:moveTo>
                        <a:pt x="1020234" y="375585"/>
                      </a:moveTo>
                      <a:cubicBezTo>
                        <a:pt x="1034308" y="381511"/>
                        <a:pt x="1053566" y="386696"/>
                        <a:pt x="1052825" y="408917"/>
                      </a:cubicBezTo>
                      <a:cubicBezTo>
                        <a:pt x="1052084" y="425953"/>
                        <a:pt x="1055047" y="449656"/>
                        <a:pt x="1023938" y="446693"/>
                      </a:cubicBezTo>
                      <a:cubicBezTo>
                        <a:pt x="1008383" y="445211"/>
                        <a:pt x="987643" y="441508"/>
                        <a:pt x="995790" y="425212"/>
                      </a:cubicBezTo>
                      <a:cubicBezTo>
                        <a:pt x="1003938" y="409658"/>
                        <a:pt x="959496" y="367437"/>
                        <a:pt x="1020234" y="375585"/>
                      </a:cubicBezTo>
                      <a:close/>
                      <a:moveTo>
                        <a:pt x="942460" y="200038"/>
                      </a:moveTo>
                      <a:cubicBezTo>
                        <a:pt x="950608" y="203001"/>
                        <a:pt x="951348" y="211149"/>
                        <a:pt x="950608" y="219296"/>
                      </a:cubicBezTo>
                      <a:cubicBezTo>
                        <a:pt x="949867" y="224481"/>
                        <a:pt x="946904" y="226703"/>
                        <a:pt x="940978" y="226703"/>
                      </a:cubicBezTo>
                      <a:cubicBezTo>
                        <a:pt x="935053" y="223000"/>
                        <a:pt x="932090" y="217074"/>
                        <a:pt x="932090" y="210408"/>
                      </a:cubicBezTo>
                      <a:cubicBezTo>
                        <a:pt x="932830" y="204482"/>
                        <a:pt x="937275" y="198557"/>
                        <a:pt x="942460" y="200038"/>
                      </a:cubicBezTo>
                      <a:close/>
                      <a:moveTo>
                        <a:pt x="837279" y="72637"/>
                      </a:moveTo>
                      <a:cubicBezTo>
                        <a:pt x="838761" y="62267"/>
                        <a:pt x="849131" y="57082"/>
                        <a:pt x="859501" y="56341"/>
                      </a:cubicBezTo>
                      <a:cubicBezTo>
                        <a:pt x="870611" y="55601"/>
                        <a:pt x="869130" y="65971"/>
                        <a:pt x="871353" y="71896"/>
                      </a:cubicBezTo>
                      <a:cubicBezTo>
                        <a:pt x="872093" y="85229"/>
                        <a:pt x="865427" y="86710"/>
                        <a:pt x="856538" y="83747"/>
                      </a:cubicBezTo>
                      <a:cubicBezTo>
                        <a:pt x="849872" y="80785"/>
                        <a:pt x="835798" y="87451"/>
                        <a:pt x="837279" y="72637"/>
                      </a:cubicBezTo>
                      <a:close/>
                      <a:moveTo>
                        <a:pt x="774319" y="178558"/>
                      </a:moveTo>
                      <a:cubicBezTo>
                        <a:pt x="778764" y="148189"/>
                        <a:pt x="812837" y="117079"/>
                        <a:pt x="843205" y="114857"/>
                      </a:cubicBezTo>
                      <a:cubicBezTo>
                        <a:pt x="851353" y="114116"/>
                        <a:pt x="855797" y="117820"/>
                        <a:pt x="858019" y="125227"/>
                      </a:cubicBezTo>
                      <a:cubicBezTo>
                        <a:pt x="859501" y="130412"/>
                        <a:pt x="858760" y="138560"/>
                        <a:pt x="861723" y="141522"/>
                      </a:cubicBezTo>
                      <a:cubicBezTo>
                        <a:pt x="891351" y="163003"/>
                        <a:pt x="858760" y="179298"/>
                        <a:pt x="857279" y="197816"/>
                      </a:cubicBezTo>
                      <a:cubicBezTo>
                        <a:pt x="856538" y="203001"/>
                        <a:pt x="849131" y="209667"/>
                        <a:pt x="845428" y="206704"/>
                      </a:cubicBezTo>
                      <a:cubicBezTo>
                        <a:pt x="823947" y="190409"/>
                        <a:pt x="813577" y="208186"/>
                        <a:pt x="797282" y="227444"/>
                      </a:cubicBezTo>
                      <a:cubicBezTo>
                        <a:pt x="797282" y="207445"/>
                        <a:pt x="804689" y="186705"/>
                        <a:pt x="778023" y="194853"/>
                      </a:cubicBezTo>
                      <a:cubicBezTo>
                        <a:pt x="769875" y="197075"/>
                        <a:pt x="773579" y="185224"/>
                        <a:pt x="774319" y="178558"/>
                      </a:cubicBezTo>
                      <a:close/>
                      <a:moveTo>
                        <a:pt x="631364" y="89673"/>
                      </a:moveTo>
                      <a:cubicBezTo>
                        <a:pt x="650622" y="98561"/>
                        <a:pt x="666177" y="109672"/>
                        <a:pt x="668399" y="132634"/>
                      </a:cubicBezTo>
                      <a:cubicBezTo>
                        <a:pt x="669140" y="138560"/>
                        <a:pt x="669880" y="146707"/>
                        <a:pt x="658770" y="145226"/>
                      </a:cubicBezTo>
                      <a:cubicBezTo>
                        <a:pt x="635068" y="142263"/>
                        <a:pt x="626179" y="123005"/>
                        <a:pt x="617290" y="105969"/>
                      </a:cubicBezTo>
                      <a:cubicBezTo>
                        <a:pt x="612846" y="97080"/>
                        <a:pt x="623957" y="93376"/>
                        <a:pt x="631364" y="89673"/>
                      </a:cubicBezTo>
                      <a:close/>
                      <a:moveTo>
                        <a:pt x="169905" y="91154"/>
                      </a:moveTo>
                      <a:cubicBezTo>
                        <a:pt x="182497" y="85229"/>
                        <a:pt x="193608" y="74859"/>
                        <a:pt x="214347" y="74118"/>
                      </a:cubicBezTo>
                      <a:cubicBezTo>
                        <a:pt x="200273" y="86710"/>
                        <a:pt x="189904" y="97080"/>
                        <a:pt x="179534" y="105969"/>
                      </a:cubicBezTo>
                      <a:cubicBezTo>
                        <a:pt x="174349" y="109672"/>
                        <a:pt x="169164" y="108191"/>
                        <a:pt x="164720" y="103006"/>
                      </a:cubicBezTo>
                      <a:cubicBezTo>
                        <a:pt x="159535" y="96339"/>
                        <a:pt x="165461" y="92636"/>
                        <a:pt x="169905" y="91154"/>
                      </a:cubicBezTo>
                      <a:close/>
                      <a:moveTo>
                        <a:pt x="210643" y="229666"/>
                      </a:moveTo>
                      <a:cubicBezTo>
                        <a:pt x="212866" y="244480"/>
                        <a:pt x="187682" y="289663"/>
                        <a:pt x="175831" y="293367"/>
                      </a:cubicBezTo>
                      <a:cubicBezTo>
                        <a:pt x="167683" y="295589"/>
                        <a:pt x="127685" y="270405"/>
                        <a:pt x="126203" y="260776"/>
                      </a:cubicBezTo>
                      <a:cubicBezTo>
                        <a:pt x="124722" y="251147"/>
                        <a:pt x="124722" y="240777"/>
                        <a:pt x="124722" y="230407"/>
                      </a:cubicBezTo>
                      <a:cubicBezTo>
                        <a:pt x="94353" y="200779"/>
                        <a:pt x="127685" y="184483"/>
                        <a:pt x="141017" y="167447"/>
                      </a:cubicBezTo>
                      <a:cubicBezTo>
                        <a:pt x="150646" y="155596"/>
                        <a:pt x="166201" y="147448"/>
                        <a:pt x="177312" y="134115"/>
                      </a:cubicBezTo>
                      <a:cubicBezTo>
                        <a:pt x="186941" y="145226"/>
                        <a:pt x="194348" y="156336"/>
                        <a:pt x="189904" y="165966"/>
                      </a:cubicBezTo>
                      <a:cubicBezTo>
                        <a:pt x="181756" y="185224"/>
                        <a:pt x="192126" y="196335"/>
                        <a:pt x="205459" y="200779"/>
                      </a:cubicBezTo>
                      <a:cubicBezTo>
                        <a:pt x="226939" y="208926"/>
                        <a:pt x="213606" y="219296"/>
                        <a:pt x="210643" y="229666"/>
                      </a:cubicBezTo>
                      <a:cubicBezTo>
                        <a:pt x="210643" y="229666"/>
                        <a:pt x="210643" y="229666"/>
                        <a:pt x="210643" y="229666"/>
                      </a:cubicBezTo>
                      <a:cubicBezTo>
                        <a:pt x="210643" y="229666"/>
                        <a:pt x="210643" y="229666"/>
                        <a:pt x="210643" y="229666"/>
                      </a:cubicBezTo>
                      <a:close/>
                      <a:moveTo>
                        <a:pt x="401005" y="28935"/>
                      </a:moveTo>
                      <a:cubicBezTo>
                        <a:pt x="406930" y="14121"/>
                        <a:pt x="425448" y="19306"/>
                        <a:pt x="436558" y="14862"/>
                      </a:cubicBezTo>
                      <a:cubicBezTo>
                        <a:pt x="447669" y="14862"/>
                        <a:pt x="460261" y="15602"/>
                        <a:pt x="457298" y="27454"/>
                      </a:cubicBezTo>
                      <a:cubicBezTo>
                        <a:pt x="452854" y="48194"/>
                        <a:pt x="430633" y="32639"/>
                        <a:pt x="418781" y="42268"/>
                      </a:cubicBezTo>
                      <a:cubicBezTo>
                        <a:pt x="412856" y="46712"/>
                        <a:pt x="397301" y="36342"/>
                        <a:pt x="401005" y="28935"/>
                      </a:cubicBezTo>
                      <a:close/>
                      <a:moveTo>
                        <a:pt x="362488" y="232629"/>
                      </a:moveTo>
                      <a:cubicBezTo>
                        <a:pt x="367673" y="219296"/>
                        <a:pt x="358044" y="190409"/>
                        <a:pt x="391375" y="196335"/>
                      </a:cubicBezTo>
                      <a:cubicBezTo>
                        <a:pt x="399523" y="197816"/>
                        <a:pt x="406930" y="194112"/>
                        <a:pt x="405449" y="208186"/>
                      </a:cubicBezTo>
                      <a:cubicBezTo>
                        <a:pt x="387672" y="220037"/>
                        <a:pt x="417300" y="251887"/>
                        <a:pt x="386931" y="257813"/>
                      </a:cubicBezTo>
                      <a:cubicBezTo>
                        <a:pt x="378042" y="259295"/>
                        <a:pt x="356563" y="249665"/>
                        <a:pt x="362488" y="232629"/>
                      </a:cubicBezTo>
                      <a:close/>
                      <a:moveTo>
                        <a:pt x="303231" y="413361"/>
                      </a:moveTo>
                      <a:cubicBezTo>
                        <a:pt x="300268" y="399288"/>
                        <a:pt x="316564" y="382251"/>
                        <a:pt x="328416" y="375585"/>
                      </a:cubicBezTo>
                      <a:cubicBezTo>
                        <a:pt x="352859" y="361512"/>
                        <a:pt x="370635" y="343735"/>
                        <a:pt x="385449" y="320773"/>
                      </a:cubicBezTo>
                      <a:cubicBezTo>
                        <a:pt x="389153" y="314847"/>
                        <a:pt x="392857" y="308181"/>
                        <a:pt x="400264" y="315588"/>
                      </a:cubicBezTo>
                      <a:cubicBezTo>
                        <a:pt x="404709" y="320032"/>
                        <a:pt x="414337" y="324476"/>
                        <a:pt x="407671" y="331143"/>
                      </a:cubicBezTo>
                      <a:cubicBezTo>
                        <a:pt x="385449" y="351142"/>
                        <a:pt x="406930" y="354845"/>
                        <a:pt x="418041" y="358549"/>
                      </a:cubicBezTo>
                      <a:cubicBezTo>
                        <a:pt x="442484" y="365956"/>
                        <a:pt x="434337" y="345957"/>
                        <a:pt x="436558" y="334106"/>
                      </a:cubicBezTo>
                      <a:cubicBezTo>
                        <a:pt x="436558" y="331884"/>
                        <a:pt x="438040" y="330402"/>
                        <a:pt x="439521" y="328180"/>
                      </a:cubicBezTo>
                      <a:cubicBezTo>
                        <a:pt x="461002" y="329661"/>
                        <a:pt x="473594" y="337069"/>
                        <a:pt x="472112" y="362993"/>
                      </a:cubicBezTo>
                      <a:cubicBezTo>
                        <a:pt x="471372" y="385214"/>
                        <a:pt x="462483" y="391140"/>
                        <a:pt x="443225" y="385955"/>
                      </a:cubicBezTo>
                      <a:cubicBezTo>
                        <a:pt x="412856" y="377807"/>
                        <a:pt x="389894" y="380770"/>
                        <a:pt x="383228" y="418546"/>
                      </a:cubicBezTo>
                      <a:cubicBezTo>
                        <a:pt x="380265" y="433360"/>
                        <a:pt x="355821" y="444471"/>
                        <a:pt x="350637" y="441508"/>
                      </a:cubicBezTo>
                      <a:cubicBezTo>
                        <a:pt x="334342" y="432619"/>
                        <a:pt x="307675" y="433360"/>
                        <a:pt x="303231" y="413361"/>
                      </a:cubicBezTo>
                      <a:close/>
                      <a:moveTo>
                        <a:pt x="319527" y="828156"/>
                      </a:moveTo>
                      <a:cubicBezTo>
                        <a:pt x="319527" y="817045"/>
                        <a:pt x="330638" y="799268"/>
                        <a:pt x="344711" y="802231"/>
                      </a:cubicBezTo>
                      <a:cubicBezTo>
                        <a:pt x="362488" y="805935"/>
                        <a:pt x="380265" y="821489"/>
                        <a:pt x="382487" y="838526"/>
                      </a:cubicBezTo>
                      <a:cubicBezTo>
                        <a:pt x="384709" y="851858"/>
                        <a:pt x="363970" y="853340"/>
                        <a:pt x="355081" y="856302"/>
                      </a:cubicBezTo>
                      <a:cubicBezTo>
                        <a:pt x="332860" y="854821"/>
                        <a:pt x="318786" y="845192"/>
                        <a:pt x="319527" y="828156"/>
                      </a:cubicBezTo>
                      <a:close/>
                      <a:moveTo>
                        <a:pt x="462483" y="1174065"/>
                      </a:moveTo>
                      <a:cubicBezTo>
                        <a:pt x="424707" y="1174065"/>
                        <a:pt x="387672" y="1168880"/>
                        <a:pt x="350637" y="1157769"/>
                      </a:cubicBezTo>
                      <a:cubicBezTo>
                        <a:pt x="373598" y="1151103"/>
                        <a:pt x="395079" y="1148140"/>
                        <a:pt x="415078" y="1129623"/>
                      </a:cubicBezTo>
                      <a:cubicBezTo>
                        <a:pt x="435077" y="1110364"/>
                        <a:pt x="475816" y="1134808"/>
                        <a:pt x="477297" y="1162214"/>
                      </a:cubicBezTo>
                      <a:cubicBezTo>
                        <a:pt x="478779" y="1174065"/>
                        <a:pt x="470631" y="1174065"/>
                        <a:pt x="462483" y="1174065"/>
                      </a:cubicBezTo>
                      <a:close/>
                      <a:moveTo>
                        <a:pt x="722470" y="1169621"/>
                      </a:moveTo>
                      <a:cubicBezTo>
                        <a:pt x="709138" y="1177028"/>
                        <a:pt x="689880" y="1174065"/>
                        <a:pt x="672843" y="1175546"/>
                      </a:cubicBezTo>
                      <a:cubicBezTo>
                        <a:pt x="663955" y="1176287"/>
                        <a:pt x="655066" y="1177769"/>
                        <a:pt x="646178" y="1179250"/>
                      </a:cubicBezTo>
                      <a:cubicBezTo>
                        <a:pt x="618031" y="1182213"/>
                        <a:pt x="608402" y="1175546"/>
                        <a:pt x="627660" y="1148881"/>
                      </a:cubicBezTo>
                      <a:cubicBezTo>
                        <a:pt x="638031" y="1134067"/>
                        <a:pt x="630623" y="1114068"/>
                        <a:pt x="641734" y="1097772"/>
                      </a:cubicBezTo>
                      <a:cubicBezTo>
                        <a:pt x="645438" y="1092587"/>
                        <a:pt x="636549" y="1079995"/>
                        <a:pt x="648400" y="1078514"/>
                      </a:cubicBezTo>
                      <a:cubicBezTo>
                        <a:pt x="658029" y="1077033"/>
                        <a:pt x="669140" y="1081477"/>
                        <a:pt x="675066" y="1090365"/>
                      </a:cubicBezTo>
                      <a:cubicBezTo>
                        <a:pt x="679510" y="1097772"/>
                        <a:pt x="684694" y="1105920"/>
                        <a:pt x="678769" y="1114809"/>
                      </a:cubicBezTo>
                      <a:cubicBezTo>
                        <a:pt x="676547" y="1118512"/>
                        <a:pt x="672103" y="1121475"/>
                        <a:pt x="669880" y="1125178"/>
                      </a:cubicBezTo>
                      <a:cubicBezTo>
                        <a:pt x="665436" y="1131845"/>
                        <a:pt x="660252" y="1139252"/>
                        <a:pt x="671362" y="1143696"/>
                      </a:cubicBezTo>
                      <a:cubicBezTo>
                        <a:pt x="679510" y="1146659"/>
                        <a:pt x="687657" y="1144437"/>
                        <a:pt x="692101" y="1136289"/>
                      </a:cubicBezTo>
                      <a:cubicBezTo>
                        <a:pt x="695064" y="1130363"/>
                        <a:pt x="693583" y="1122956"/>
                        <a:pt x="696545" y="1117031"/>
                      </a:cubicBezTo>
                      <a:cubicBezTo>
                        <a:pt x="699508" y="1108883"/>
                        <a:pt x="701731" y="1096291"/>
                        <a:pt x="712842" y="1098513"/>
                      </a:cubicBezTo>
                      <a:cubicBezTo>
                        <a:pt x="723212" y="1100735"/>
                        <a:pt x="726174" y="1113327"/>
                        <a:pt x="721730" y="1120734"/>
                      </a:cubicBezTo>
                      <a:cubicBezTo>
                        <a:pt x="712101" y="1139252"/>
                        <a:pt x="743951" y="1157029"/>
                        <a:pt x="722470" y="1169621"/>
                      </a:cubicBezTo>
                      <a:close/>
                      <a:moveTo>
                        <a:pt x="1080971" y="988148"/>
                      </a:moveTo>
                      <a:cubicBezTo>
                        <a:pt x="1068380" y="1012591"/>
                        <a:pt x="1052825" y="981482"/>
                        <a:pt x="1038752" y="989629"/>
                      </a:cubicBezTo>
                      <a:cubicBezTo>
                        <a:pt x="1073564" y="973334"/>
                        <a:pt x="1074305" y="968149"/>
                        <a:pt x="1038752" y="937039"/>
                      </a:cubicBezTo>
                      <a:cubicBezTo>
                        <a:pt x="1057269" y="936299"/>
                        <a:pt x="1075787" y="922966"/>
                        <a:pt x="1087638" y="938521"/>
                      </a:cubicBezTo>
                      <a:cubicBezTo>
                        <a:pt x="1100230" y="953335"/>
                        <a:pt x="1089119" y="972593"/>
                        <a:pt x="1080971" y="988148"/>
                      </a:cubicBezTo>
                      <a:close/>
                      <a:moveTo>
                        <a:pt x="1040233" y="923707"/>
                      </a:moveTo>
                      <a:cubicBezTo>
                        <a:pt x="1024678" y="931854"/>
                        <a:pt x="979495" y="900745"/>
                        <a:pt x="978755" y="882968"/>
                      </a:cubicBezTo>
                      <a:cubicBezTo>
                        <a:pt x="978755" y="876302"/>
                        <a:pt x="982458" y="868154"/>
                        <a:pt x="986902" y="861487"/>
                      </a:cubicBezTo>
                      <a:cubicBezTo>
                        <a:pt x="990606" y="856302"/>
                        <a:pt x="1069120" y="865932"/>
                        <a:pt x="1071343" y="871857"/>
                      </a:cubicBezTo>
                      <a:cubicBezTo>
                        <a:pt x="1075787" y="888894"/>
                        <a:pt x="1091342" y="897041"/>
                        <a:pt x="1106896" y="911855"/>
                      </a:cubicBezTo>
                      <a:cubicBezTo>
                        <a:pt x="1078750" y="917040"/>
                        <a:pt x="1059491" y="912596"/>
                        <a:pt x="1040233" y="92370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3" name="Google Shape;2003;p45"/>
                <p:cNvSpPr/>
                <p:nvPr/>
              </p:nvSpPr>
              <p:spPr>
                <a:xfrm>
                  <a:off x="6678934" y="3042037"/>
                  <a:ext cx="1048096" cy="96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96" h="962304" extrusionOk="0">
                      <a:moveTo>
                        <a:pt x="1040690" y="226969"/>
                      </a:moveTo>
                      <a:cubicBezTo>
                        <a:pt x="1040690" y="226969"/>
                        <a:pt x="1040690" y="226969"/>
                        <a:pt x="1040690" y="226969"/>
                      </a:cubicBezTo>
                      <a:cubicBezTo>
                        <a:pt x="1039949" y="226229"/>
                        <a:pt x="1040690" y="225488"/>
                        <a:pt x="1040690" y="225488"/>
                      </a:cubicBezTo>
                      <a:cubicBezTo>
                        <a:pt x="1040690" y="225488"/>
                        <a:pt x="1040690" y="225488"/>
                        <a:pt x="1040690" y="225488"/>
                      </a:cubicBezTo>
                      <a:cubicBezTo>
                        <a:pt x="1041431" y="167713"/>
                        <a:pt x="1028839" y="114382"/>
                        <a:pt x="985878" y="71421"/>
                      </a:cubicBezTo>
                      <a:lnTo>
                        <a:pt x="985878" y="71421"/>
                      </a:lnTo>
                      <a:cubicBezTo>
                        <a:pt x="985878" y="71421"/>
                        <a:pt x="985878" y="71421"/>
                        <a:pt x="985878" y="71421"/>
                      </a:cubicBezTo>
                      <a:cubicBezTo>
                        <a:pt x="805146" y="-33018"/>
                        <a:pt x="629599" y="-20426"/>
                        <a:pt x="458496" y="92902"/>
                      </a:cubicBezTo>
                      <a:cubicBezTo>
                        <a:pt x="448126" y="71421"/>
                        <a:pt x="475533" y="38090"/>
                        <a:pt x="451830" y="24757"/>
                      </a:cubicBezTo>
                      <a:cubicBezTo>
                        <a:pt x="431831" y="13646"/>
                        <a:pt x="401462" y="21053"/>
                        <a:pt x="375537" y="20313"/>
                      </a:cubicBezTo>
                      <a:cubicBezTo>
                        <a:pt x="362204" y="20313"/>
                        <a:pt x="348131" y="19572"/>
                        <a:pt x="334799" y="20313"/>
                      </a:cubicBezTo>
                      <a:cubicBezTo>
                        <a:pt x="263691" y="22535"/>
                        <a:pt x="193324" y="15868"/>
                        <a:pt x="122216" y="23275"/>
                      </a:cubicBezTo>
                      <a:cubicBezTo>
                        <a:pt x="122216" y="23275"/>
                        <a:pt x="122216" y="23275"/>
                        <a:pt x="122216" y="23275"/>
                      </a:cubicBezTo>
                      <a:cubicBezTo>
                        <a:pt x="89625" y="23275"/>
                        <a:pt x="57034" y="24016"/>
                        <a:pt x="24443" y="21794"/>
                      </a:cubicBezTo>
                      <a:cubicBezTo>
                        <a:pt x="4444" y="20313"/>
                        <a:pt x="0" y="27720"/>
                        <a:pt x="0" y="46237"/>
                      </a:cubicBezTo>
                      <a:cubicBezTo>
                        <a:pt x="741" y="341779"/>
                        <a:pt x="0" y="637320"/>
                        <a:pt x="0" y="933602"/>
                      </a:cubicBezTo>
                      <a:cubicBezTo>
                        <a:pt x="0" y="952860"/>
                        <a:pt x="3704" y="961749"/>
                        <a:pt x="25925" y="961749"/>
                      </a:cubicBezTo>
                      <a:cubicBezTo>
                        <a:pt x="159992" y="961008"/>
                        <a:pt x="294800" y="961749"/>
                        <a:pt x="428868" y="961008"/>
                      </a:cubicBezTo>
                      <a:cubicBezTo>
                        <a:pt x="437016" y="961008"/>
                        <a:pt x="450348" y="966933"/>
                        <a:pt x="451830" y="950638"/>
                      </a:cubicBezTo>
                      <a:cubicBezTo>
                        <a:pt x="451830" y="950638"/>
                        <a:pt x="451830" y="950638"/>
                        <a:pt x="451830" y="950638"/>
                      </a:cubicBezTo>
                      <a:cubicBezTo>
                        <a:pt x="452570" y="931380"/>
                        <a:pt x="454792" y="912862"/>
                        <a:pt x="454792" y="893604"/>
                      </a:cubicBezTo>
                      <a:cubicBezTo>
                        <a:pt x="455533" y="690651"/>
                        <a:pt x="455533" y="487698"/>
                        <a:pt x="455533" y="284744"/>
                      </a:cubicBezTo>
                      <a:cubicBezTo>
                        <a:pt x="455533" y="260301"/>
                        <a:pt x="454792" y="235117"/>
                        <a:pt x="462200" y="210674"/>
                      </a:cubicBezTo>
                      <a:cubicBezTo>
                        <a:pt x="470348" y="181786"/>
                        <a:pt x="491828" y="169194"/>
                        <a:pt x="531085" y="171416"/>
                      </a:cubicBezTo>
                      <a:cubicBezTo>
                        <a:pt x="560714" y="172898"/>
                        <a:pt x="585157" y="180305"/>
                        <a:pt x="587379" y="215859"/>
                      </a:cubicBezTo>
                      <a:cubicBezTo>
                        <a:pt x="588860" y="250672"/>
                        <a:pt x="591823" y="285485"/>
                        <a:pt x="591823" y="320298"/>
                      </a:cubicBezTo>
                      <a:cubicBezTo>
                        <a:pt x="592564" y="521770"/>
                        <a:pt x="592564" y="723982"/>
                        <a:pt x="592564" y="925454"/>
                      </a:cubicBezTo>
                      <a:cubicBezTo>
                        <a:pt x="592564" y="925454"/>
                        <a:pt x="592564" y="925454"/>
                        <a:pt x="592564" y="925454"/>
                      </a:cubicBezTo>
                      <a:cubicBezTo>
                        <a:pt x="592564" y="925454"/>
                        <a:pt x="592564" y="925454"/>
                        <a:pt x="592564" y="925454"/>
                      </a:cubicBezTo>
                      <a:cubicBezTo>
                        <a:pt x="585157" y="953601"/>
                        <a:pt x="595526" y="962489"/>
                        <a:pt x="625155" y="961749"/>
                      </a:cubicBezTo>
                      <a:cubicBezTo>
                        <a:pt x="722187" y="960267"/>
                        <a:pt x="819219" y="961749"/>
                        <a:pt x="915511" y="961749"/>
                      </a:cubicBezTo>
                      <a:cubicBezTo>
                        <a:pt x="931807" y="961749"/>
                        <a:pt x="948843" y="961749"/>
                        <a:pt x="965138" y="961749"/>
                      </a:cubicBezTo>
                      <a:cubicBezTo>
                        <a:pt x="987359" y="962489"/>
                        <a:pt x="1010321" y="962489"/>
                        <a:pt x="1032542" y="961749"/>
                      </a:cubicBezTo>
                      <a:cubicBezTo>
                        <a:pt x="1048097" y="961008"/>
                        <a:pt x="1045875" y="949897"/>
                        <a:pt x="1045875" y="940268"/>
                      </a:cubicBezTo>
                      <a:cubicBezTo>
                        <a:pt x="1046616" y="912121"/>
                        <a:pt x="1047356" y="884715"/>
                        <a:pt x="1047356" y="856568"/>
                      </a:cubicBezTo>
                      <a:cubicBezTo>
                        <a:pt x="1047356" y="699539"/>
                        <a:pt x="1047356" y="542510"/>
                        <a:pt x="1048097" y="385480"/>
                      </a:cubicBezTo>
                      <a:cubicBezTo>
                        <a:pt x="1048097" y="385480"/>
                        <a:pt x="1048097" y="385480"/>
                        <a:pt x="1048097" y="385480"/>
                      </a:cubicBezTo>
                      <a:cubicBezTo>
                        <a:pt x="1048097" y="385480"/>
                        <a:pt x="1048097" y="385480"/>
                        <a:pt x="1048097" y="385480"/>
                      </a:cubicBezTo>
                      <a:cubicBezTo>
                        <a:pt x="1040690" y="332150"/>
                        <a:pt x="1051800" y="278819"/>
                        <a:pt x="1040690" y="226969"/>
                      </a:cubicBezTo>
                      <a:close/>
                      <a:moveTo>
                        <a:pt x="209619" y="253635"/>
                      </a:moveTo>
                      <a:cubicBezTo>
                        <a:pt x="195546" y="266967"/>
                        <a:pt x="182213" y="255857"/>
                        <a:pt x="162955" y="253635"/>
                      </a:cubicBezTo>
                      <a:cubicBezTo>
                        <a:pt x="178510" y="238821"/>
                        <a:pt x="191102" y="235858"/>
                        <a:pt x="205916" y="242524"/>
                      </a:cubicBezTo>
                      <a:cubicBezTo>
                        <a:pt x="208138" y="244006"/>
                        <a:pt x="210360" y="252153"/>
                        <a:pt x="209619" y="253635"/>
                      </a:cubicBezTo>
                      <a:close/>
                      <a:moveTo>
                        <a:pt x="57775" y="30683"/>
                      </a:moveTo>
                      <a:cubicBezTo>
                        <a:pt x="75552" y="32905"/>
                        <a:pt x="94070" y="30683"/>
                        <a:pt x="111846" y="31423"/>
                      </a:cubicBezTo>
                      <a:cubicBezTo>
                        <a:pt x="120735" y="31423"/>
                        <a:pt x="131105" y="29942"/>
                        <a:pt x="131845" y="43275"/>
                      </a:cubicBezTo>
                      <a:cubicBezTo>
                        <a:pt x="112587" y="52904"/>
                        <a:pt x="97032" y="73644"/>
                        <a:pt x="68885" y="56607"/>
                      </a:cubicBezTo>
                      <a:cubicBezTo>
                        <a:pt x="61478" y="52163"/>
                        <a:pt x="39998" y="69199"/>
                        <a:pt x="27406" y="78088"/>
                      </a:cubicBezTo>
                      <a:cubicBezTo>
                        <a:pt x="16296" y="85495"/>
                        <a:pt x="15555" y="79569"/>
                        <a:pt x="14073" y="72903"/>
                      </a:cubicBezTo>
                      <a:cubicBezTo>
                        <a:pt x="14073" y="72903"/>
                        <a:pt x="13333" y="72903"/>
                        <a:pt x="13333" y="73644"/>
                      </a:cubicBezTo>
                      <a:cubicBezTo>
                        <a:pt x="13333" y="72903"/>
                        <a:pt x="13333" y="71421"/>
                        <a:pt x="13333" y="70681"/>
                      </a:cubicBezTo>
                      <a:cubicBezTo>
                        <a:pt x="8889" y="35868"/>
                        <a:pt x="25925" y="26979"/>
                        <a:pt x="57775" y="30683"/>
                      </a:cubicBezTo>
                      <a:close/>
                      <a:moveTo>
                        <a:pt x="13333" y="322520"/>
                      </a:moveTo>
                      <a:cubicBezTo>
                        <a:pt x="13333" y="322520"/>
                        <a:pt x="14073" y="322520"/>
                        <a:pt x="14073" y="322520"/>
                      </a:cubicBezTo>
                      <a:cubicBezTo>
                        <a:pt x="14073" y="323261"/>
                        <a:pt x="13333" y="324002"/>
                        <a:pt x="13333" y="325483"/>
                      </a:cubicBezTo>
                      <a:cubicBezTo>
                        <a:pt x="13333" y="324742"/>
                        <a:pt x="13333" y="323261"/>
                        <a:pt x="13333" y="322520"/>
                      </a:cubicBezTo>
                      <a:close/>
                      <a:moveTo>
                        <a:pt x="24443" y="943972"/>
                      </a:moveTo>
                      <a:cubicBezTo>
                        <a:pt x="9629" y="946194"/>
                        <a:pt x="18518" y="930639"/>
                        <a:pt x="13333" y="923973"/>
                      </a:cubicBezTo>
                      <a:cubicBezTo>
                        <a:pt x="20740" y="916566"/>
                        <a:pt x="3704" y="898789"/>
                        <a:pt x="24443" y="897307"/>
                      </a:cubicBezTo>
                      <a:cubicBezTo>
                        <a:pt x="23703" y="906196"/>
                        <a:pt x="22962" y="915084"/>
                        <a:pt x="27406" y="923973"/>
                      </a:cubicBezTo>
                      <a:cubicBezTo>
                        <a:pt x="30369" y="930639"/>
                        <a:pt x="34813" y="942490"/>
                        <a:pt x="24443" y="943972"/>
                      </a:cubicBezTo>
                      <a:close/>
                      <a:moveTo>
                        <a:pt x="93329" y="372888"/>
                      </a:moveTo>
                      <a:cubicBezTo>
                        <a:pt x="82959" y="378073"/>
                        <a:pt x="73330" y="386221"/>
                        <a:pt x="63700" y="393628"/>
                      </a:cubicBezTo>
                      <a:cubicBezTo>
                        <a:pt x="44442" y="396591"/>
                        <a:pt x="25925" y="392887"/>
                        <a:pt x="17777" y="375110"/>
                      </a:cubicBezTo>
                      <a:cubicBezTo>
                        <a:pt x="10370" y="358815"/>
                        <a:pt x="14814" y="341038"/>
                        <a:pt x="27406" y="325483"/>
                      </a:cubicBezTo>
                      <a:cubicBezTo>
                        <a:pt x="34072" y="317335"/>
                        <a:pt x="39257" y="313632"/>
                        <a:pt x="48886" y="316595"/>
                      </a:cubicBezTo>
                      <a:cubicBezTo>
                        <a:pt x="61478" y="320298"/>
                        <a:pt x="64441" y="312891"/>
                        <a:pt x="62960" y="301781"/>
                      </a:cubicBezTo>
                      <a:cubicBezTo>
                        <a:pt x="85181" y="293633"/>
                        <a:pt x="102217" y="307706"/>
                        <a:pt x="107402" y="324002"/>
                      </a:cubicBezTo>
                      <a:cubicBezTo>
                        <a:pt x="113328" y="338816"/>
                        <a:pt x="115550" y="361037"/>
                        <a:pt x="93329" y="372888"/>
                      </a:cubicBezTo>
                      <a:close/>
                      <a:moveTo>
                        <a:pt x="85922" y="164009"/>
                      </a:moveTo>
                      <a:cubicBezTo>
                        <a:pt x="85181" y="168454"/>
                        <a:pt x="84440" y="164009"/>
                        <a:pt x="86663" y="161787"/>
                      </a:cubicBezTo>
                      <a:cubicBezTo>
                        <a:pt x="108884" y="130678"/>
                        <a:pt x="182954" y="137344"/>
                        <a:pt x="203694" y="171416"/>
                      </a:cubicBezTo>
                      <a:cubicBezTo>
                        <a:pt x="208138" y="178824"/>
                        <a:pt x="208138" y="186231"/>
                        <a:pt x="202212" y="192897"/>
                      </a:cubicBezTo>
                      <a:cubicBezTo>
                        <a:pt x="197027" y="199563"/>
                        <a:pt x="191842" y="202526"/>
                        <a:pt x="182213" y="199563"/>
                      </a:cubicBezTo>
                      <a:cubicBezTo>
                        <a:pt x="161474" y="192897"/>
                        <a:pt x="142956" y="189193"/>
                        <a:pt x="123698" y="209933"/>
                      </a:cubicBezTo>
                      <a:cubicBezTo>
                        <a:pt x="111106" y="222525"/>
                        <a:pt x="85181" y="196600"/>
                        <a:pt x="85922" y="164009"/>
                      </a:cubicBezTo>
                      <a:close/>
                      <a:moveTo>
                        <a:pt x="282208" y="669170"/>
                      </a:moveTo>
                      <a:cubicBezTo>
                        <a:pt x="277764" y="675836"/>
                        <a:pt x="272579" y="681762"/>
                        <a:pt x="262950" y="679540"/>
                      </a:cubicBezTo>
                      <a:cubicBezTo>
                        <a:pt x="250358" y="676577"/>
                        <a:pt x="237766" y="673614"/>
                        <a:pt x="225915" y="669911"/>
                      </a:cubicBezTo>
                      <a:cubicBezTo>
                        <a:pt x="225174" y="674355"/>
                        <a:pt x="223693" y="677318"/>
                        <a:pt x="224433" y="678799"/>
                      </a:cubicBezTo>
                      <a:cubicBezTo>
                        <a:pt x="230359" y="693613"/>
                        <a:pt x="260728" y="694354"/>
                        <a:pt x="250358" y="718797"/>
                      </a:cubicBezTo>
                      <a:cubicBezTo>
                        <a:pt x="245173" y="732130"/>
                        <a:pt x="180732" y="741018"/>
                        <a:pt x="167399" y="733611"/>
                      </a:cubicBezTo>
                      <a:cubicBezTo>
                        <a:pt x="156289" y="726945"/>
                        <a:pt x="158511" y="718797"/>
                        <a:pt x="165918" y="711390"/>
                      </a:cubicBezTo>
                      <a:cubicBezTo>
                        <a:pt x="171844" y="706205"/>
                        <a:pt x="179251" y="703243"/>
                        <a:pt x="185917" y="699539"/>
                      </a:cubicBezTo>
                      <a:cubicBezTo>
                        <a:pt x="224433" y="678799"/>
                        <a:pt x="224433" y="678059"/>
                        <a:pt x="187398" y="653615"/>
                      </a:cubicBezTo>
                      <a:cubicBezTo>
                        <a:pt x="187398" y="653615"/>
                        <a:pt x="187398" y="653615"/>
                        <a:pt x="187398" y="653615"/>
                      </a:cubicBezTo>
                      <a:lnTo>
                        <a:pt x="187398" y="653615"/>
                      </a:lnTo>
                      <a:cubicBezTo>
                        <a:pt x="187398" y="653615"/>
                        <a:pt x="187398" y="653615"/>
                        <a:pt x="186658" y="652875"/>
                      </a:cubicBezTo>
                      <a:cubicBezTo>
                        <a:pt x="161474" y="682503"/>
                        <a:pt x="161474" y="643246"/>
                        <a:pt x="154067" y="637320"/>
                      </a:cubicBezTo>
                      <a:cubicBezTo>
                        <a:pt x="133327" y="621765"/>
                        <a:pt x="138512" y="596581"/>
                        <a:pt x="161474" y="583989"/>
                      </a:cubicBezTo>
                      <a:cubicBezTo>
                        <a:pt x="168140" y="580286"/>
                        <a:pt x="171103" y="575101"/>
                        <a:pt x="174066" y="569175"/>
                      </a:cubicBezTo>
                      <a:cubicBezTo>
                        <a:pt x="179991" y="557324"/>
                        <a:pt x="189620" y="548435"/>
                        <a:pt x="203694" y="551398"/>
                      </a:cubicBezTo>
                      <a:cubicBezTo>
                        <a:pt x="222211" y="555102"/>
                        <a:pt x="201472" y="567694"/>
                        <a:pt x="207397" y="575101"/>
                      </a:cubicBezTo>
                      <a:cubicBezTo>
                        <a:pt x="211101" y="579545"/>
                        <a:pt x="211841" y="585470"/>
                        <a:pt x="214063" y="589915"/>
                      </a:cubicBezTo>
                      <a:cubicBezTo>
                        <a:pt x="224433" y="609914"/>
                        <a:pt x="225915" y="623987"/>
                        <a:pt x="196287" y="623987"/>
                      </a:cubicBezTo>
                      <a:cubicBezTo>
                        <a:pt x="169621" y="623987"/>
                        <a:pt x="173325" y="638061"/>
                        <a:pt x="186658" y="652875"/>
                      </a:cubicBezTo>
                      <a:cubicBezTo>
                        <a:pt x="186658" y="652875"/>
                        <a:pt x="186658" y="652875"/>
                        <a:pt x="186658" y="652875"/>
                      </a:cubicBezTo>
                      <a:cubicBezTo>
                        <a:pt x="186658" y="652875"/>
                        <a:pt x="187398" y="652875"/>
                        <a:pt x="187398" y="653615"/>
                      </a:cubicBezTo>
                      <a:cubicBezTo>
                        <a:pt x="215545" y="630653"/>
                        <a:pt x="256284" y="632876"/>
                        <a:pt x="279246" y="658060"/>
                      </a:cubicBezTo>
                      <a:cubicBezTo>
                        <a:pt x="282208" y="662504"/>
                        <a:pt x="285171" y="664726"/>
                        <a:pt x="282208" y="669170"/>
                      </a:cubicBezTo>
                      <a:close/>
                      <a:moveTo>
                        <a:pt x="282949" y="457329"/>
                      </a:moveTo>
                      <a:cubicBezTo>
                        <a:pt x="271098" y="477328"/>
                        <a:pt x="257025" y="455847"/>
                        <a:pt x="245173" y="458069"/>
                      </a:cubicBezTo>
                      <a:cubicBezTo>
                        <a:pt x="238507" y="465476"/>
                        <a:pt x="240729" y="473624"/>
                        <a:pt x="241470" y="481031"/>
                      </a:cubicBezTo>
                      <a:cubicBezTo>
                        <a:pt x="242211" y="498808"/>
                        <a:pt x="225915" y="503252"/>
                        <a:pt x="215545" y="508437"/>
                      </a:cubicBezTo>
                      <a:cubicBezTo>
                        <a:pt x="203694" y="513622"/>
                        <a:pt x="195546" y="501771"/>
                        <a:pt x="191842" y="490660"/>
                      </a:cubicBezTo>
                      <a:cubicBezTo>
                        <a:pt x="188139" y="480290"/>
                        <a:pt x="184435" y="474365"/>
                        <a:pt x="173325" y="469180"/>
                      </a:cubicBezTo>
                      <a:cubicBezTo>
                        <a:pt x="152585" y="459551"/>
                        <a:pt x="148881" y="429922"/>
                        <a:pt x="169621" y="418812"/>
                      </a:cubicBezTo>
                      <a:cubicBezTo>
                        <a:pt x="187398" y="409183"/>
                        <a:pt x="205916" y="384740"/>
                        <a:pt x="231100" y="406220"/>
                      </a:cubicBezTo>
                      <a:cubicBezTo>
                        <a:pt x="234804" y="409924"/>
                        <a:pt x="239248" y="407701"/>
                        <a:pt x="243692" y="406220"/>
                      </a:cubicBezTo>
                      <a:cubicBezTo>
                        <a:pt x="264432" y="397331"/>
                        <a:pt x="275542" y="410664"/>
                        <a:pt x="285171" y="424738"/>
                      </a:cubicBezTo>
                      <a:cubicBezTo>
                        <a:pt x="291837" y="435848"/>
                        <a:pt x="288875" y="447699"/>
                        <a:pt x="282949" y="457329"/>
                      </a:cubicBezTo>
                      <a:close/>
                      <a:moveTo>
                        <a:pt x="337021" y="634357"/>
                      </a:moveTo>
                      <a:cubicBezTo>
                        <a:pt x="328873" y="638061"/>
                        <a:pt x="325910" y="630653"/>
                        <a:pt x="321466" y="625469"/>
                      </a:cubicBezTo>
                      <a:cubicBezTo>
                        <a:pt x="305911" y="606210"/>
                        <a:pt x="298504" y="582508"/>
                        <a:pt x="291097" y="558805"/>
                      </a:cubicBezTo>
                      <a:cubicBezTo>
                        <a:pt x="285171" y="539547"/>
                        <a:pt x="302948" y="540288"/>
                        <a:pt x="312578" y="536584"/>
                      </a:cubicBezTo>
                      <a:cubicBezTo>
                        <a:pt x="325910" y="531399"/>
                        <a:pt x="325169" y="542510"/>
                        <a:pt x="327392" y="551398"/>
                      </a:cubicBezTo>
                      <a:cubicBezTo>
                        <a:pt x="332576" y="572879"/>
                        <a:pt x="339983" y="593618"/>
                        <a:pt x="347390" y="617321"/>
                      </a:cubicBezTo>
                      <a:cubicBezTo>
                        <a:pt x="347390" y="623246"/>
                        <a:pt x="344428" y="630653"/>
                        <a:pt x="337021" y="634357"/>
                      </a:cubicBezTo>
                      <a:close/>
                      <a:moveTo>
                        <a:pt x="334058" y="202526"/>
                      </a:moveTo>
                      <a:cubicBezTo>
                        <a:pt x="345168" y="215859"/>
                        <a:pt x="361464" y="211414"/>
                        <a:pt x="376278" y="213637"/>
                      </a:cubicBezTo>
                      <a:cubicBezTo>
                        <a:pt x="381463" y="214377"/>
                        <a:pt x="385907" y="203267"/>
                        <a:pt x="393314" y="209933"/>
                      </a:cubicBezTo>
                      <a:cubicBezTo>
                        <a:pt x="362945" y="260301"/>
                        <a:pt x="341465" y="267708"/>
                        <a:pt x="288875" y="246968"/>
                      </a:cubicBezTo>
                      <a:cubicBezTo>
                        <a:pt x="280727" y="244006"/>
                        <a:pt x="273320" y="238080"/>
                        <a:pt x="274801" y="230673"/>
                      </a:cubicBezTo>
                      <a:cubicBezTo>
                        <a:pt x="278505" y="213637"/>
                        <a:pt x="277764" y="192156"/>
                        <a:pt x="296282" y="184009"/>
                      </a:cubicBezTo>
                      <a:cubicBezTo>
                        <a:pt x="322947" y="172157"/>
                        <a:pt x="331095" y="154380"/>
                        <a:pt x="322207" y="126233"/>
                      </a:cubicBezTo>
                      <a:cubicBezTo>
                        <a:pt x="317762" y="112901"/>
                        <a:pt x="325169" y="101790"/>
                        <a:pt x="336280" y="95124"/>
                      </a:cubicBezTo>
                      <a:cubicBezTo>
                        <a:pt x="347390" y="87717"/>
                        <a:pt x="356279" y="97346"/>
                        <a:pt x="362945" y="104012"/>
                      </a:cubicBezTo>
                      <a:cubicBezTo>
                        <a:pt x="376278" y="117345"/>
                        <a:pt x="385166" y="133640"/>
                        <a:pt x="391833" y="152158"/>
                      </a:cubicBezTo>
                      <a:cubicBezTo>
                        <a:pt x="399981" y="177342"/>
                        <a:pt x="388129" y="181046"/>
                        <a:pt x="369611" y="177342"/>
                      </a:cubicBezTo>
                      <a:cubicBezTo>
                        <a:pt x="354797" y="174379"/>
                        <a:pt x="342946" y="174379"/>
                        <a:pt x="333317" y="186971"/>
                      </a:cubicBezTo>
                      <a:cubicBezTo>
                        <a:pt x="328873" y="192156"/>
                        <a:pt x="330354" y="198082"/>
                        <a:pt x="334058" y="202526"/>
                      </a:cubicBezTo>
                      <a:close/>
                      <a:moveTo>
                        <a:pt x="602933" y="157343"/>
                      </a:moveTo>
                      <a:cubicBezTo>
                        <a:pt x="597008" y="172157"/>
                        <a:pt x="582935" y="167713"/>
                        <a:pt x="564417" y="163269"/>
                      </a:cubicBezTo>
                      <a:cubicBezTo>
                        <a:pt x="584416" y="161047"/>
                        <a:pt x="568861" y="135122"/>
                        <a:pt x="590342" y="140307"/>
                      </a:cubicBezTo>
                      <a:cubicBezTo>
                        <a:pt x="596267" y="141788"/>
                        <a:pt x="605896" y="150677"/>
                        <a:pt x="602933" y="157343"/>
                      </a:cubicBezTo>
                      <a:close/>
                      <a:moveTo>
                        <a:pt x="694781" y="463254"/>
                      </a:moveTo>
                      <a:cubicBezTo>
                        <a:pt x="665893" y="447699"/>
                        <a:pt x="656264" y="418812"/>
                        <a:pt x="645154" y="394369"/>
                      </a:cubicBezTo>
                      <a:cubicBezTo>
                        <a:pt x="635525" y="373629"/>
                        <a:pt x="627377" y="352889"/>
                        <a:pt x="614785" y="332890"/>
                      </a:cubicBezTo>
                      <a:cubicBezTo>
                        <a:pt x="594786" y="299559"/>
                        <a:pt x="607378" y="267708"/>
                        <a:pt x="642932" y="252153"/>
                      </a:cubicBezTo>
                      <a:cubicBezTo>
                        <a:pt x="654783" y="246968"/>
                        <a:pt x="685152" y="249931"/>
                        <a:pt x="669597" y="218081"/>
                      </a:cubicBezTo>
                      <a:cubicBezTo>
                        <a:pt x="665893" y="209933"/>
                        <a:pt x="679226" y="206230"/>
                        <a:pt x="685892" y="206230"/>
                      </a:cubicBezTo>
                      <a:cubicBezTo>
                        <a:pt x="700707" y="206230"/>
                        <a:pt x="714039" y="212896"/>
                        <a:pt x="725891" y="221785"/>
                      </a:cubicBezTo>
                      <a:cubicBezTo>
                        <a:pt x="733298" y="227710"/>
                        <a:pt x="731816" y="234376"/>
                        <a:pt x="728853" y="242524"/>
                      </a:cubicBezTo>
                      <a:cubicBezTo>
                        <a:pt x="725891" y="251413"/>
                        <a:pt x="721446" y="250672"/>
                        <a:pt x="714039" y="249190"/>
                      </a:cubicBezTo>
                      <a:cubicBezTo>
                        <a:pt x="702929" y="246968"/>
                        <a:pt x="692559" y="250672"/>
                        <a:pt x="682189" y="256598"/>
                      </a:cubicBezTo>
                      <a:cubicBezTo>
                        <a:pt x="667375" y="265486"/>
                        <a:pt x="648117" y="261783"/>
                        <a:pt x="675523" y="289188"/>
                      </a:cubicBezTo>
                      <a:cubicBezTo>
                        <a:pt x="698485" y="312150"/>
                        <a:pt x="731076" y="334372"/>
                        <a:pt x="739964" y="372148"/>
                      </a:cubicBezTo>
                      <a:cubicBezTo>
                        <a:pt x="743667" y="386221"/>
                        <a:pt x="753297" y="400294"/>
                        <a:pt x="771814" y="403998"/>
                      </a:cubicBezTo>
                      <a:cubicBezTo>
                        <a:pt x="784406" y="406220"/>
                        <a:pt x="785888" y="418812"/>
                        <a:pt x="791073" y="428441"/>
                      </a:cubicBezTo>
                      <a:cubicBezTo>
                        <a:pt x="796258" y="439552"/>
                        <a:pt x="788110" y="467698"/>
                        <a:pt x="822182" y="455847"/>
                      </a:cubicBezTo>
                      <a:cubicBezTo>
                        <a:pt x="837737" y="449922"/>
                        <a:pt x="826626" y="479550"/>
                        <a:pt x="831811" y="489179"/>
                      </a:cubicBezTo>
                      <a:cubicBezTo>
                        <a:pt x="831811" y="495845"/>
                        <a:pt x="831811" y="500289"/>
                        <a:pt x="831811" y="504734"/>
                      </a:cubicBezTo>
                      <a:cubicBezTo>
                        <a:pt x="829589" y="546213"/>
                        <a:pt x="821441" y="549917"/>
                        <a:pt x="785147" y="535103"/>
                      </a:cubicBezTo>
                      <a:cubicBezTo>
                        <a:pt x="756259" y="523251"/>
                        <a:pt x="722928" y="518807"/>
                        <a:pt x="729594" y="473624"/>
                      </a:cubicBezTo>
                      <a:cubicBezTo>
                        <a:pt x="729594" y="472143"/>
                        <a:pt x="706632" y="469921"/>
                        <a:pt x="694781" y="463254"/>
                      </a:cubicBezTo>
                      <a:close/>
                      <a:moveTo>
                        <a:pt x="804405" y="945453"/>
                      </a:moveTo>
                      <a:cubicBezTo>
                        <a:pt x="782184" y="946194"/>
                        <a:pt x="759963" y="946194"/>
                        <a:pt x="737001" y="945453"/>
                      </a:cubicBezTo>
                      <a:cubicBezTo>
                        <a:pt x="716262" y="943972"/>
                        <a:pt x="708114" y="932861"/>
                        <a:pt x="715521" y="912121"/>
                      </a:cubicBezTo>
                      <a:cubicBezTo>
                        <a:pt x="727372" y="900270"/>
                        <a:pt x="737001" y="886937"/>
                        <a:pt x="750334" y="878049"/>
                      </a:cubicBezTo>
                      <a:cubicBezTo>
                        <a:pt x="759963" y="871383"/>
                        <a:pt x="773296" y="866198"/>
                        <a:pt x="776999" y="886937"/>
                      </a:cubicBezTo>
                      <a:cubicBezTo>
                        <a:pt x="778481" y="894344"/>
                        <a:pt x="779962" y="903233"/>
                        <a:pt x="789591" y="903973"/>
                      </a:cubicBezTo>
                      <a:cubicBezTo>
                        <a:pt x="800702" y="903973"/>
                        <a:pt x="800702" y="892122"/>
                        <a:pt x="805887" y="886197"/>
                      </a:cubicBezTo>
                      <a:cubicBezTo>
                        <a:pt x="805887" y="886197"/>
                        <a:pt x="805887" y="886197"/>
                        <a:pt x="805887" y="886197"/>
                      </a:cubicBezTo>
                      <a:cubicBezTo>
                        <a:pt x="805887" y="886197"/>
                        <a:pt x="805887" y="886197"/>
                        <a:pt x="805887" y="886197"/>
                      </a:cubicBezTo>
                      <a:cubicBezTo>
                        <a:pt x="826626" y="866938"/>
                        <a:pt x="838478" y="870642"/>
                        <a:pt x="847366" y="896566"/>
                      </a:cubicBezTo>
                      <a:cubicBezTo>
                        <a:pt x="840700" y="900270"/>
                        <a:pt x="831811" y="899529"/>
                        <a:pt x="826626" y="907677"/>
                      </a:cubicBezTo>
                      <a:cubicBezTo>
                        <a:pt x="839959" y="936565"/>
                        <a:pt x="834774" y="945453"/>
                        <a:pt x="804405" y="945453"/>
                      </a:cubicBezTo>
                      <a:close/>
                      <a:moveTo>
                        <a:pt x="951805" y="428441"/>
                      </a:moveTo>
                      <a:cubicBezTo>
                        <a:pt x="939954" y="439552"/>
                        <a:pt x="925881" y="445477"/>
                        <a:pt x="911808" y="452144"/>
                      </a:cubicBezTo>
                      <a:cubicBezTo>
                        <a:pt x="897734" y="458810"/>
                        <a:pt x="884401" y="472883"/>
                        <a:pt x="870328" y="472883"/>
                      </a:cubicBezTo>
                      <a:cubicBezTo>
                        <a:pt x="851070" y="472883"/>
                        <a:pt x="856255" y="448440"/>
                        <a:pt x="848107" y="436589"/>
                      </a:cubicBezTo>
                      <a:cubicBezTo>
                        <a:pt x="842922" y="429182"/>
                        <a:pt x="833293" y="424738"/>
                        <a:pt x="825145" y="418812"/>
                      </a:cubicBezTo>
                      <a:cubicBezTo>
                        <a:pt x="839218" y="396591"/>
                        <a:pt x="857736" y="384740"/>
                        <a:pt x="884401" y="394369"/>
                      </a:cubicBezTo>
                      <a:cubicBezTo>
                        <a:pt x="926622" y="410664"/>
                        <a:pt x="964398" y="380295"/>
                        <a:pt x="1005136" y="382517"/>
                      </a:cubicBezTo>
                      <a:cubicBezTo>
                        <a:pt x="1041431" y="411405"/>
                        <a:pt x="1030321" y="452144"/>
                        <a:pt x="1032542" y="489179"/>
                      </a:cubicBezTo>
                      <a:cubicBezTo>
                        <a:pt x="1011803" y="485475"/>
                        <a:pt x="1017728" y="463995"/>
                        <a:pt x="1008099" y="452144"/>
                      </a:cubicBezTo>
                      <a:cubicBezTo>
                        <a:pt x="1002173" y="444736"/>
                        <a:pt x="1018469" y="425478"/>
                        <a:pt x="1004396" y="428441"/>
                      </a:cubicBezTo>
                      <a:cubicBezTo>
                        <a:pt x="985878" y="432145"/>
                        <a:pt x="968101" y="413627"/>
                        <a:pt x="951805" y="428441"/>
                      </a:cubicBezTo>
                      <a:close/>
                      <a:moveTo>
                        <a:pt x="1031061" y="584730"/>
                      </a:moveTo>
                      <a:cubicBezTo>
                        <a:pt x="1024395" y="583989"/>
                        <a:pt x="1017728" y="581026"/>
                        <a:pt x="1011803" y="582508"/>
                      </a:cubicBezTo>
                      <a:cubicBezTo>
                        <a:pt x="996247" y="586211"/>
                        <a:pt x="974026" y="585470"/>
                        <a:pt x="973286" y="572138"/>
                      </a:cubicBezTo>
                      <a:cubicBezTo>
                        <a:pt x="972545" y="552879"/>
                        <a:pt x="988840" y="538806"/>
                        <a:pt x="1012543" y="545472"/>
                      </a:cubicBezTo>
                      <a:cubicBezTo>
                        <a:pt x="1029579" y="553620"/>
                        <a:pt x="1036246" y="566953"/>
                        <a:pt x="1031061" y="58473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4" name="Google Shape;2004;p45"/>
                <p:cNvSpPr/>
                <p:nvPr/>
              </p:nvSpPr>
              <p:spPr>
                <a:xfrm>
                  <a:off x="10096837" y="2854212"/>
                  <a:ext cx="1221980" cy="114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980" h="1148134" extrusionOk="0">
                      <a:moveTo>
                        <a:pt x="1204094" y="741"/>
                      </a:moveTo>
                      <a:cubicBezTo>
                        <a:pt x="1158911" y="1482"/>
                        <a:pt x="1114469" y="1482"/>
                        <a:pt x="1069286" y="2222"/>
                      </a:cubicBezTo>
                      <a:cubicBezTo>
                        <a:pt x="1069286" y="2222"/>
                        <a:pt x="1069286" y="2222"/>
                        <a:pt x="1069286" y="2222"/>
                      </a:cubicBezTo>
                      <a:cubicBezTo>
                        <a:pt x="1069286" y="2222"/>
                        <a:pt x="1069286" y="2222"/>
                        <a:pt x="1069286" y="2222"/>
                      </a:cubicBezTo>
                      <a:cubicBezTo>
                        <a:pt x="961143" y="2222"/>
                        <a:pt x="853001" y="2222"/>
                        <a:pt x="744116" y="741"/>
                      </a:cubicBezTo>
                      <a:cubicBezTo>
                        <a:pt x="724858" y="741"/>
                        <a:pt x="718932" y="10370"/>
                        <a:pt x="717451" y="26665"/>
                      </a:cubicBezTo>
                      <a:cubicBezTo>
                        <a:pt x="710044" y="88885"/>
                        <a:pt x="702637" y="151104"/>
                        <a:pt x="694490" y="213323"/>
                      </a:cubicBezTo>
                      <a:cubicBezTo>
                        <a:pt x="680416" y="317022"/>
                        <a:pt x="664121" y="420720"/>
                        <a:pt x="650047" y="524419"/>
                      </a:cubicBezTo>
                      <a:cubicBezTo>
                        <a:pt x="638937" y="607378"/>
                        <a:pt x="629307" y="689596"/>
                        <a:pt x="618197" y="779962"/>
                      </a:cubicBezTo>
                      <a:cubicBezTo>
                        <a:pt x="613753" y="768852"/>
                        <a:pt x="611530" y="765148"/>
                        <a:pt x="611530" y="760704"/>
                      </a:cubicBezTo>
                      <a:cubicBezTo>
                        <a:pt x="584865" y="516271"/>
                        <a:pt x="541905" y="274802"/>
                        <a:pt x="501166" y="32591"/>
                      </a:cubicBezTo>
                      <a:cubicBezTo>
                        <a:pt x="496721" y="8148"/>
                        <a:pt x="488573" y="0"/>
                        <a:pt x="463389" y="0"/>
                      </a:cubicBezTo>
                      <a:cubicBezTo>
                        <a:pt x="318211" y="1482"/>
                        <a:pt x="172293" y="1482"/>
                        <a:pt x="27115" y="0"/>
                      </a:cubicBezTo>
                      <a:cubicBezTo>
                        <a:pt x="-1032" y="0"/>
                        <a:pt x="-3255" y="7407"/>
                        <a:pt x="2671" y="31850"/>
                      </a:cubicBezTo>
                      <a:cubicBezTo>
                        <a:pt x="55261" y="248136"/>
                        <a:pt x="105629" y="465163"/>
                        <a:pt x="157479" y="682189"/>
                      </a:cubicBezTo>
                      <a:cubicBezTo>
                        <a:pt x="191551" y="825145"/>
                        <a:pt x="227105" y="968101"/>
                        <a:pt x="261918" y="1111798"/>
                      </a:cubicBezTo>
                      <a:cubicBezTo>
                        <a:pt x="261918" y="1111798"/>
                        <a:pt x="261918" y="1111798"/>
                        <a:pt x="261918" y="1111798"/>
                      </a:cubicBezTo>
                      <a:cubicBezTo>
                        <a:pt x="258955" y="1139945"/>
                        <a:pt x="270065" y="1148833"/>
                        <a:pt x="299694" y="1148092"/>
                      </a:cubicBezTo>
                      <a:cubicBezTo>
                        <a:pt x="517461" y="1146611"/>
                        <a:pt x="734488" y="1146611"/>
                        <a:pt x="952254" y="1148092"/>
                      </a:cubicBezTo>
                      <a:cubicBezTo>
                        <a:pt x="978920" y="1148092"/>
                        <a:pt x="992993" y="1141426"/>
                        <a:pt x="990031" y="1113280"/>
                      </a:cubicBezTo>
                      <a:cubicBezTo>
                        <a:pt x="990031" y="1113280"/>
                        <a:pt x="990031" y="1113280"/>
                        <a:pt x="990031" y="1113280"/>
                      </a:cubicBezTo>
                      <a:cubicBezTo>
                        <a:pt x="990031" y="1113280"/>
                        <a:pt x="990031" y="1113280"/>
                        <a:pt x="990031" y="1113280"/>
                      </a:cubicBezTo>
                      <a:cubicBezTo>
                        <a:pt x="991512" y="1108835"/>
                        <a:pt x="993734" y="1105132"/>
                        <a:pt x="994475" y="1100687"/>
                      </a:cubicBezTo>
                      <a:cubicBezTo>
                        <a:pt x="1032991" y="916993"/>
                        <a:pt x="1071509" y="732557"/>
                        <a:pt x="1110025" y="548862"/>
                      </a:cubicBezTo>
                      <a:cubicBezTo>
                        <a:pt x="1131505" y="446645"/>
                        <a:pt x="1151504" y="343687"/>
                        <a:pt x="1172244" y="241470"/>
                      </a:cubicBezTo>
                      <a:cubicBezTo>
                        <a:pt x="1172985" y="239248"/>
                        <a:pt x="1172985" y="237026"/>
                        <a:pt x="1173725" y="234804"/>
                      </a:cubicBezTo>
                      <a:cubicBezTo>
                        <a:pt x="1189280" y="162955"/>
                        <a:pt x="1204835" y="90366"/>
                        <a:pt x="1221131" y="18518"/>
                      </a:cubicBezTo>
                      <a:cubicBezTo>
                        <a:pt x="1224834" y="0"/>
                        <a:pt x="1215946" y="741"/>
                        <a:pt x="1204094" y="741"/>
                      </a:cubicBezTo>
                      <a:close/>
                      <a:moveTo>
                        <a:pt x="161182" y="339983"/>
                      </a:moveTo>
                      <a:cubicBezTo>
                        <a:pt x="158219" y="359242"/>
                        <a:pt x="141183" y="374797"/>
                        <a:pt x="122665" y="376278"/>
                      </a:cubicBezTo>
                      <a:cubicBezTo>
                        <a:pt x="104889" y="377759"/>
                        <a:pt x="93037" y="359242"/>
                        <a:pt x="93037" y="342206"/>
                      </a:cubicBezTo>
                      <a:cubicBezTo>
                        <a:pt x="92296" y="313318"/>
                        <a:pt x="127110" y="339983"/>
                        <a:pt x="130072" y="318503"/>
                      </a:cubicBezTo>
                      <a:cubicBezTo>
                        <a:pt x="145628" y="319985"/>
                        <a:pt x="163404" y="324429"/>
                        <a:pt x="161182" y="339983"/>
                      </a:cubicBezTo>
                      <a:close/>
                      <a:moveTo>
                        <a:pt x="235993" y="901438"/>
                      </a:moveTo>
                      <a:cubicBezTo>
                        <a:pt x="226364" y="905882"/>
                        <a:pt x="221179" y="898475"/>
                        <a:pt x="218957" y="891068"/>
                      </a:cubicBezTo>
                      <a:cubicBezTo>
                        <a:pt x="215994" y="880698"/>
                        <a:pt x="214513" y="870328"/>
                        <a:pt x="212291" y="859958"/>
                      </a:cubicBezTo>
                      <a:cubicBezTo>
                        <a:pt x="213772" y="859218"/>
                        <a:pt x="215994" y="858477"/>
                        <a:pt x="217476" y="856996"/>
                      </a:cubicBezTo>
                      <a:cubicBezTo>
                        <a:pt x="223402" y="865884"/>
                        <a:pt x="229327" y="874032"/>
                        <a:pt x="235993" y="882920"/>
                      </a:cubicBezTo>
                      <a:cubicBezTo>
                        <a:pt x="241178" y="888846"/>
                        <a:pt x="246363" y="896253"/>
                        <a:pt x="235993" y="901438"/>
                      </a:cubicBezTo>
                      <a:close/>
                      <a:moveTo>
                        <a:pt x="263399" y="99995"/>
                      </a:moveTo>
                      <a:cubicBezTo>
                        <a:pt x="207105" y="98514"/>
                        <a:pt x="200439" y="59997"/>
                        <a:pt x="195995" y="15555"/>
                      </a:cubicBezTo>
                      <a:cubicBezTo>
                        <a:pt x="234512" y="15555"/>
                        <a:pt x="274509" y="15555"/>
                        <a:pt x="318952" y="15555"/>
                      </a:cubicBezTo>
                      <a:cubicBezTo>
                        <a:pt x="304879" y="39257"/>
                        <a:pt x="295250" y="61479"/>
                        <a:pt x="290805" y="85922"/>
                      </a:cubicBezTo>
                      <a:cubicBezTo>
                        <a:pt x="289324" y="98514"/>
                        <a:pt x="278954" y="100736"/>
                        <a:pt x="263399" y="99995"/>
                      </a:cubicBezTo>
                      <a:close/>
                      <a:moveTo>
                        <a:pt x="307841" y="695522"/>
                      </a:moveTo>
                      <a:cubicBezTo>
                        <a:pt x="303397" y="690337"/>
                        <a:pt x="299694" y="683671"/>
                        <a:pt x="294509" y="681448"/>
                      </a:cubicBezTo>
                      <a:cubicBezTo>
                        <a:pt x="286361" y="677745"/>
                        <a:pt x="263399" y="692559"/>
                        <a:pt x="270806" y="671079"/>
                      </a:cubicBezTo>
                      <a:cubicBezTo>
                        <a:pt x="279695" y="645895"/>
                        <a:pt x="278213" y="611081"/>
                        <a:pt x="311545" y="599230"/>
                      </a:cubicBezTo>
                      <a:cubicBezTo>
                        <a:pt x="312286" y="599230"/>
                        <a:pt x="313767" y="599230"/>
                        <a:pt x="314508" y="599230"/>
                      </a:cubicBezTo>
                      <a:cubicBezTo>
                        <a:pt x="334507" y="600712"/>
                        <a:pt x="345618" y="625896"/>
                        <a:pt x="335248" y="644413"/>
                      </a:cubicBezTo>
                      <a:cubicBezTo>
                        <a:pt x="329322" y="654783"/>
                        <a:pt x="333025" y="665894"/>
                        <a:pt x="338211" y="676264"/>
                      </a:cubicBezTo>
                      <a:cubicBezTo>
                        <a:pt x="343395" y="687374"/>
                        <a:pt x="341173" y="700707"/>
                        <a:pt x="333025" y="705892"/>
                      </a:cubicBezTo>
                      <a:cubicBezTo>
                        <a:pt x="326359" y="711077"/>
                        <a:pt x="314508" y="703670"/>
                        <a:pt x="307841" y="695522"/>
                      </a:cubicBezTo>
                      <a:close/>
                      <a:moveTo>
                        <a:pt x="438206" y="940695"/>
                      </a:moveTo>
                      <a:cubicBezTo>
                        <a:pt x="435983" y="962916"/>
                        <a:pt x="433761" y="988100"/>
                        <a:pt x="395985" y="983656"/>
                      </a:cubicBezTo>
                      <a:cubicBezTo>
                        <a:pt x="405615" y="994026"/>
                        <a:pt x="409318" y="999211"/>
                        <a:pt x="413762" y="1004396"/>
                      </a:cubicBezTo>
                      <a:cubicBezTo>
                        <a:pt x="433020" y="1027358"/>
                        <a:pt x="423392" y="1061430"/>
                        <a:pt x="395985" y="1072541"/>
                      </a:cubicBezTo>
                      <a:cubicBezTo>
                        <a:pt x="375246" y="1080688"/>
                        <a:pt x="368579" y="1066615"/>
                        <a:pt x="364135" y="1053282"/>
                      </a:cubicBezTo>
                      <a:cubicBezTo>
                        <a:pt x="360432" y="1041431"/>
                        <a:pt x="357469" y="1029580"/>
                        <a:pt x="348580" y="1020691"/>
                      </a:cubicBezTo>
                      <a:cubicBezTo>
                        <a:pt x="323397" y="996989"/>
                        <a:pt x="321915" y="981434"/>
                        <a:pt x="343395" y="956250"/>
                      </a:cubicBezTo>
                      <a:cubicBezTo>
                        <a:pt x="350062" y="948843"/>
                        <a:pt x="359690" y="942917"/>
                        <a:pt x="360432" y="931807"/>
                      </a:cubicBezTo>
                      <a:cubicBezTo>
                        <a:pt x="363394" y="898475"/>
                        <a:pt x="381171" y="900697"/>
                        <a:pt x="405615" y="910326"/>
                      </a:cubicBezTo>
                      <a:cubicBezTo>
                        <a:pt x="420429" y="916993"/>
                        <a:pt x="441168" y="916993"/>
                        <a:pt x="438206" y="940695"/>
                      </a:cubicBezTo>
                      <a:close/>
                      <a:moveTo>
                        <a:pt x="989290" y="239248"/>
                      </a:moveTo>
                      <a:cubicBezTo>
                        <a:pt x="996697" y="235544"/>
                        <a:pt x="997438" y="229618"/>
                        <a:pt x="998919" y="222952"/>
                      </a:cubicBezTo>
                      <a:cubicBezTo>
                        <a:pt x="1003363" y="199250"/>
                        <a:pt x="1012252" y="183695"/>
                        <a:pt x="1042621" y="179991"/>
                      </a:cubicBezTo>
                      <a:cubicBezTo>
                        <a:pt x="1070767" y="176288"/>
                        <a:pt x="1087063" y="181473"/>
                        <a:pt x="1088544" y="217027"/>
                      </a:cubicBezTo>
                      <a:cubicBezTo>
                        <a:pt x="1087804" y="228137"/>
                        <a:pt x="1073730" y="234804"/>
                        <a:pt x="1062620" y="237026"/>
                      </a:cubicBezTo>
                      <a:cubicBezTo>
                        <a:pt x="1041880" y="240729"/>
                        <a:pt x="1024844" y="248877"/>
                        <a:pt x="1007807" y="259987"/>
                      </a:cubicBezTo>
                      <a:cubicBezTo>
                        <a:pt x="996697" y="268135"/>
                        <a:pt x="985586" y="266654"/>
                        <a:pt x="978179" y="256284"/>
                      </a:cubicBezTo>
                      <a:cubicBezTo>
                        <a:pt x="969291" y="244433"/>
                        <a:pt x="982624" y="242951"/>
                        <a:pt x="989290" y="239248"/>
                      </a:cubicBezTo>
                      <a:close/>
                      <a:moveTo>
                        <a:pt x="1044842" y="355538"/>
                      </a:moveTo>
                      <a:cubicBezTo>
                        <a:pt x="1040398" y="384426"/>
                        <a:pt x="1024103" y="383685"/>
                        <a:pt x="1005586" y="389611"/>
                      </a:cubicBezTo>
                      <a:cubicBezTo>
                        <a:pt x="1015214" y="371834"/>
                        <a:pt x="1029288" y="368130"/>
                        <a:pt x="1044842" y="355538"/>
                      </a:cubicBezTo>
                      <a:close/>
                      <a:moveTo>
                        <a:pt x="898183" y="657746"/>
                      </a:moveTo>
                      <a:cubicBezTo>
                        <a:pt x="905590" y="682189"/>
                        <a:pt x="890036" y="710336"/>
                        <a:pt x="924108" y="722928"/>
                      </a:cubicBezTo>
                      <a:cubicBezTo>
                        <a:pt x="907071" y="728854"/>
                        <a:pt x="896701" y="728854"/>
                        <a:pt x="891517" y="717002"/>
                      </a:cubicBezTo>
                      <a:cubicBezTo>
                        <a:pt x="883369" y="698485"/>
                        <a:pt x="879666" y="679226"/>
                        <a:pt x="898183" y="657746"/>
                      </a:cubicBezTo>
                      <a:close/>
                      <a:moveTo>
                        <a:pt x="715970" y="144437"/>
                      </a:moveTo>
                      <a:cubicBezTo>
                        <a:pt x="723377" y="123698"/>
                        <a:pt x="711525" y="92588"/>
                        <a:pt x="733006" y="82218"/>
                      </a:cubicBezTo>
                      <a:cubicBezTo>
                        <a:pt x="753005" y="72589"/>
                        <a:pt x="797448" y="110365"/>
                        <a:pt x="796706" y="129623"/>
                      </a:cubicBezTo>
                      <a:cubicBezTo>
                        <a:pt x="795966" y="149622"/>
                        <a:pt x="769301" y="171844"/>
                        <a:pt x="744857" y="166659"/>
                      </a:cubicBezTo>
                      <a:cubicBezTo>
                        <a:pt x="735228" y="165177"/>
                        <a:pt x="707822" y="175547"/>
                        <a:pt x="715970" y="144437"/>
                      </a:cubicBezTo>
                      <a:close/>
                      <a:moveTo>
                        <a:pt x="698934" y="242951"/>
                      </a:moveTo>
                      <a:cubicBezTo>
                        <a:pt x="712267" y="249618"/>
                        <a:pt x="718192" y="262209"/>
                        <a:pt x="731525" y="253321"/>
                      </a:cubicBezTo>
                      <a:cubicBezTo>
                        <a:pt x="744116" y="245173"/>
                        <a:pt x="752264" y="252580"/>
                        <a:pt x="756709" y="265172"/>
                      </a:cubicBezTo>
                      <a:cubicBezTo>
                        <a:pt x="761153" y="277764"/>
                        <a:pt x="763375" y="288875"/>
                        <a:pt x="751523" y="298504"/>
                      </a:cubicBezTo>
                      <a:cubicBezTo>
                        <a:pt x="743376" y="304430"/>
                        <a:pt x="737450" y="308133"/>
                        <a:pt x="729302" y="297023"/>
                      </a:cubicBezTo>
                      <a:cubicBezTo>
                        <a:pt x="723377" y="288134"/>
                        <a:pt x="724118" y="269617"/>
                        <a:pt x="701156" y="279246"/>
                      </a:cubicBezTo>
                      <a:cubicBezTo>
                        <a:pt x="695230" y="281468"/>
                        <a:pt x="703378" y="257765"/>
                        <a:pt x="698934" y="242951"/>
                      </a:cubicBezTo>
                      <a:close/>
                      <a:moveTo>
                        <a:pt x="742635" y="973286"/>
                      </a:moveTo>
                      <a:cubicBezTo>
                        <a:pt x="737450" y="976249"/>
                        <a:pt x="731525" y="976249"/>
                        <a:pt x="727821" y="971064"/>
                      </a:cubicBezTo>
                      <a:cubicBezTo>
                        <a:pt x="718192" y="955509"/>
                        <a:pt x="735228" y="951065"/>
                        <a:pt x="740413" y="939214"/>
                      </a:cubicBezTo>
                      <a:cubicBezTo>
                        <a:pt x="746339" y="953287"/>
                        <a:pt x="758190" y="962916"/>
                        <a:pt x="742635" y="973286"/>
                      </a:cubicBezTo>
                      <a:close/>
                      <a:moveTo>
                        <a:pt x="745598" y="882920"/>
                      </a:moveTo>
                      <a:cubicBezTo>
                        <a:pt x="742635" y="899216"/>
                        <a:pt x="730784" y="894031"/>
                        <a:pt x="719674" y="895512"/>
                      </a:cubicBezTo>
                      <a:cubicBezTo>
                        <a:pt x="698934" y="898475"/>
                        <a:pt x="678935" y="906623"/>
                        <a:pt x="686342" y="934029"/>
                      </a:cubicBezTo>
                      <a:cubicBezTo>
                        <a:pt x="691527" y="952546"/>
                        <a:pt x="680416" y="963657"/>
                        <a:pt x="668565" y="970323"/>
                      </a:cubicBezTo>
                      <a:cubicBezTo>
                        <a:pt x="652269" y="979212"/>
                        <a:pt x="652269" y="958472"/>
                        <a:pt x="644121" y="951065"/>
                      </a:cubicBezTo>
                      <a:cubicBezTo>
                        <a:pt x="627086" y="936992"/>
                        <a:pt x="608568" y="924400"/>
                        <a:pt x="610790" y="896994"/>
                      </a:cubicBezTo>
                      <a:cubicBezTo>
                        <a:pt x="612272" y="884402"/>
                        <a:pt x="613753" y="873291"/>
                        <a:pt x="627086" y="871810"/>
                      </a:cubicBezTo>
                      <a:cubicBezTo>
                        <a:pt x="655972" y="869587"/>
                        <a:pt x="657454" y="855514"/>
                        <a:pt x="651528" y="831071"/>
                      </a:cubicBezTo>
                      <a:cubicBezTo>
                        <a:pt x="646344" y="811072"/>
                        <a:pt x="656714" y="794776"/>
                        <a:pt x="679675" y="794776"/>
                      </a:cubicBezTo>
                      <a:cubicBezTo>
                        <a:pt x="701156" y="794776"/>
                        <a:pt x="722636" y="801443"/>
                        <a:pt x="721895" y="827367"/>
                      </a:cubicBezTo>
                      <a:cubicBezTo>
                        <a:pt x="721155" y="845885"/>
                        <a:pt x="727821" y="856996"/>
                        <a:pt x="737450" y="869587"/>
                      </a:cubicBezTo>
                      <a:cubicBezTo>
                        <a:pt x="759671" y="869587"/>
                        <a:pt x="743376" y="842922"/>
                        <a:pt x="761153" y="837737"/>
                      </a:cubicBezTo>
                      <a:cubicBezTo>
                        <a:pt x="769301" y="857736"/>
                        <a:pt x="763375" y="872550"/>
                        <a:pt x="745598" y="882920"/>
                      </a:cubicBezTo>
                      <a:close/>
                      <a:moveTo>
                        <a:pt x="924849" y="832552"/>
                      </a:moveTo>
                      <a:cubicBezTo>
                        <a:pt x="921886" y="841441"/>
                        <a:pt x="913738" y="843663"/>
                        <a:pt x="905590" y="842922"/>
                      </a:cubicBezTo>
                      <a:cubicBezTo>
                        <a:pt x="892257" y="841441"/>
                        <a:pt x="885591" y="851070"/>
                        <a:pt x="875222" y="856255"/>
                      </a:cubicBezTo>
                      <a:cubicBezTo>
                        <a:pt x="853001" y="868106"/>
                        <a:pt x="833742" y="845144"/>
                        <a:pt x="813743" y="836996"/>
                      </a:cubicBezTo>
                      <a:cubicBezTo>
                        <a:pt x="806336" y="834034"/>
                        <a:pt x="804855" y="819220"/>
                        <a:pt x="790781" y="822182"/>
                      </a:cubicBezTo>
                      <a:cubicBezTo>
                        <a:pt x="785596" y="822923"/>
                        <a:pt x="781892" y="816998"/>
                        <a:pt x="784855" y="813294"/>
                      </a:cubicBezTo>
                      <a:cubicBezTo>
                        <a:pt x="792262" y="800702"/>
                        <a:pt x="803373" y="791073"/>
                        <a:pt x="815965" y="783666"/>
                      </a:cubicBezTo>
                      <a:cubicBezTo>
                        <a:pt x="818187" y="782184"/>
                        <a:pt x="822631" y="784406"/>
                        <a:pt x="830779" y="785147"/>
                      </a:cubicBezTo>
                      <a:cubicBezTo>
                        <a:pt x="852259" y="802183"/>
                        <a:pt x="887813" y="795517"/>
                        <a:pt x="913738" y="814035"/>
                      </a:cubicBezTo>
                      <a:cubicBezTo>
                        <a:pt x="920405" y="817738"/>
                        <a:pt x="927812" y="823664"/>
                        <a:pt x="924849" y="832552"/>
                      </a:cubicBezTo>
                      <a:close/>
                      <a:moveTo>
                        <a:pt x="1030028" y="758482"/>
                      </a:moveTo>
                      <a:cubicBezTo>
                        <a:pt x="1026325" y="771074"/>
                        <a:pt x="1002623" y="759963"/>
                        <a:pt x="1000400" y="746631"/>
                      </a:cubicBezTo>
                      <a:cubicBezTo>
                        <a:pt x="996697" y="718484"/>
                        <a:pt x="974475" y="714780"/>
                        <a:pt x="955217" y="708855"/>
                      </a:cubicBezTo>
                      <a:cubicBezTo>
                        <a:pt x="944847" y="705892"/>
                        <a:pt x="938922" y="702188"/>
                        <a:pt x="932256" y="693300"/>
                      </a:cubicBezTo>
                      <a:cubicBezTo>
                        <a:pt x="921886" y="679226"/>
                        <a:pt x="907071" y="665894"/>
                        <a:pt x="928552" y="652561"/>
                      </a:cubicBezTo>
                      <a:cubicBezTo>
                        <a:pt x="946329" y="641450"/>
                        <a:pt x="964106" y="629599"/>
                        <a:pt x="983364" y="658487"/>
                      </a:cubicBezTo>
                      <a:cubicBezTo>
                        <a:pt x="999660" y="683671"/>
                        <a:pt x="1032251" y="685893"/>
                        <a:pt x="1061138" y="686633"/>
                      </a:cubicBezTo>
                      <a:cubicBezTo>
                        <a:pt x="1074471" y="722187"/>
                        <a:pt x="1038177" y="732557"/>
                        <a:pt x="1030028" y="758482"/>
                      </a:cubicBezTo>
                      <a:close/>
                      <a:moveTo>
                        <a:pt x="1145579" y="313318"/>
                      </a:moveTo>
                      <a:cubicBezTo>
                        <a:pt x="1142616" y="329614"/>
                        <a:pt x="1140394" y="346650"/>
                        <a:pt x="1135949" y="362945"/>
                      </a:cubicBezTo>
                      <a:cubicBezTo>
                        <a:pt x="1131505" y="379241"/>
                        <a:pt x="1124839" y="390352"/>
                        <a:pt x="1102618" y="381463"/>
                      </a:cubicBezTo>
                      <a:cubicBezTo>
                        <a:pt x="1069286" y="368130"/>
                        <a:pt x="1068546" y="367390"/>
                        <a:pt x="1090026" y="338502"/>
                      </a:cubicBezTo>
                      <a:cubicBezTo>
                        <a:pt x="1100395" y="324429"/>
                        <a:pt x="1115951" y="317022"/>
                        <a:pt x="1127061" y="305170"/>
                      </a:cubicBezTo>
                      <a:cubicBezTo>
                        <a:pt x="1131505" y="300726"/>
                        <a:pt x="1132246" y="292578"/>
                        <a:pt x="1141875" y="297023"/>
                      </a:cubicBezTo>
                      <a:cubicBezTo>
                        <a:pt x="1151504" y="300726"/>
                        <a:pt x="1146320" y="307393"/>
                        <a:pt x="1145579" y="313318"/>
                      </a:cubicBezTo>
                      <a:close/>
                      <a:moveTo>
                        <a:pt x="1170022" y="190361"/>
                      </a:moveTo>
                      <a:cubicBezTo>
                        <a:pt x="1141875" y="191102"/>
                        <a:pt x="1135949" y="170362"/>
                        <a:pt x="1136690" y="149622"/>
                      </a:cubicBezTo>
                      <a:cubicBezTo>
                        <a:pt x="1138172" y="110365"/>
                        <a:pt x="1118913" y="79996"/>
                        <a:pt x="1096692" y="50368"/>
                      </a:cubicBezTo>
                      <a:cubicBezTo>
                        <a:pt x="1093730" y="45924"/>
                        <a:pt x="1092248" y="39998"/>
                        <a:pt x="1090026" y="35554"/>
                      </a:cubicBezTo>
                      <a:cubicBezTo>
                        <a:pt x="1103358" y="25184"/>
                        <a:pt x="1114469" y="7407"/>
                        <a:pt x="1133727" y="26665"/>
                      </a:cubicBezTo>
                      <a:cubicBezTo>
                        <a:pt x="1154467" y="1482"/>
                        <a:pt x="1180392" y="20740"/>
                        <a:pt x="1205576" y="14814"/>
                      </a:cubicBezTo>
                      <a:cubicBezTo>
                        <a:pt x="1192983" y="75552"/>
                        <a:pt x="1181132" y="133327"/>
                        <a:pt x="1170022" y="1903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5" name="Google Shape;2005;p45"/>
                <p:cNvSpPr/>
                <p:nvPr/>
              </p:nvSpPr>
              <p:spPr>
                <a:xfrm>
                  <a:off x="9034881" y="3044384"/>
                  <a:ext cx="1047796" cy="976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96" h="976649" extrusionOk="0">
                      <a:moveTo>
                        <a:pt x="1041666" y="269806"/>
                      </a:moveTo>
                      <a:cubicBezTo>
                        <a:pt x="1041666" y="269806"/>
                        <a:pt x="1041666" y="269806"/>
                        <a:pt x="1041666" y="269806"/>
                      </a:cubicBezTo>
                      <a:cubicBezTo>
                        <a:pt x="1037222" y="169070"/>
                        <a:pt x="971299" y="113517"/>
                        <a:pt x="890562" y="71297"/>
                      </a:cubicBezTo>
                      <a:cubicBezTo>
                        <a:pt x="825379" y="37224"/>
                        <a:pt x="754272" y="20188"/>
                        <a:pt x="680942" y="11300"/>
                      </a:cubicBezTo>
                      <a:cubicBezTo>
                        <a:pt x="527617" y="-6477"/>
                        <a:pt x="375772" y="-7959"/>
                        <a:pt x="226891" y="41669"/>
                      </a:cubicBezTo>
                      <a:cubicBezTo>
                        <a:pt x="163931" y="63149"/>
                        <a:pt x="104674" y="92777"/>
                        <a:pt x="64676" y="150552"/>
                      </a:cubicBezTo>
                      <a:cubicBezTo>
                        <a:pt x="64676" y="150552"/>
                        <a:pt x="64676" y="150552"/>
                        <a:pt x="64676" y="150552"/>
                      </a:cubicBezTo>
                      <a:cubicBezTo>
                        <a:pt x="64676" y="150552"/>
                        <a:pt x="64676" y="150552"/>
                        <a:pt x="64676" y="150552"/>
                      </a:cubicBezTo>
                      <a:cubicBezTo>
                        <a:pt x="19493" y="209068"/>
                        <a:pt x="11346" y="277953"/>
                        <a:pt x="9864" y="348320"/>
                      </a:cubicBezTo>
                      <a:cubicBezTo>
                        <a:pt x="8383" y="431279"/>
                        <a:pt x="9123" y="514979"/>
                        <a:pt x="9123" y="597938"/>
                      </a:cubicBezTo>
                      <a:cubicBezTo>
                        <a:pt x="9864" y="601641"/>
                        <a:pt x="10604" y="605345"/>
                        <a:pt x="10604" y="609048"/>
                      </a:cubicBezTo>
                      <a:cubicBezTo>
                        <a:pt x="8383" y="610530"/>
                        <a:pt x="6901" y="611270"/>
                        <a:pt x="5420" y="612752"/>
                      </a:cubicBezTo>
                      <a:cubicBezTo>
                        <a:pt x="-8654" y="681637"/>
                        <a:pt x="6160" y="746819"/>
                        <a:pt x="32825" y="809779"/>
                      </a:cubicBezTo>
                      <a:cubicBezTo>
                        <a:pt x="37270" y="820890"/>
                        <a:pt x="46158" y="827556"/>
                        <a:pt x="55788" y="834223"/>
                      </a:cubicBezTo>
                      <a:cubicBezTo>
                        <a:pt x="106896" y="897923"/>
                        <a:pt x="175041" y="932736"/>
                        <a:pt x="253556" y="949032"/>
                      </a:cubicBezTo>
                      <a:cubicBezTo>
                        <a:pt x="415030" y="982364"/>
                        <a:pt x="577985" y="986067"/>
                        <a:pt x="740940" y="957179"/>
                      </a:cubicBezTo>
                      <a:cubicBezTo>
                        <a:pt x="823158" y="943106"/>
                        <a:pt x="900191" y="914959"/>
                        <a:pt x="962410" y="857184"/>
                      </a:cubicBezTo>
                      <a:cubicBezTo>
                        <a:pt x="991298" y="830519"/>
                        <a:pt x="1017963" y="801631"/>
                        <a:pt x="1026111" y="760152"/>
                      </a:cubicBezTo>
                      <a:cubicBezTo>
                        <a:pt x="1037222" y="738672"/>
                        <a:pt x="1040184" y="714969"/>
                        <a:pt x="1039443" y="691267"/>
                      </a:cubicBezTo>
                      <a:cubicBezTo>
                        <a:pt x="1039443" y="691267"/>
                        <a:pt x="1039443" y="691267"/>
                        <a:pt x="1039443" y="691267"/>
                      </a:cubicBezTo>
                      <a:cubicBezTo>
                        <a:pt x="1039443" y="691267"/>
                        <a:pt x="1039443" y="691267"/>
                        <a:pt x="1039443" y="691267"/>
                      </a:cubicBezTo>
                      <a:cubicBezTo>
                        <a:pt x="1040925" y="689785"/>
                        <a:pt x="1040925" y="688304"/>
                        <a:pt x="1039443" y="686822"/>
                      </a:cubicBezTo>
                      <a:cubicBezTo>
                        <a:pt x="1039443" y="686822"/>
                        <a:pt x="1039443" y="686822"/>
                        <a:pt x="1039443" y="686822"/>
                      </a:cubicBezTo>
                      <a:cubicBezTo>
                        <a:pt x="1046110" y="672008"/>
                        <a:pt x="1045369" y="655713"/>
                        <a:pt x="1045369" y="640158"/>
                      </a:cubicBezTo>
                      <a:cubicBezTo>
                        <a:pt x="1046110" y="532015"/>
                        <a:pt x="1046110" y="423872"/>
                        <a:pt x="1046110" y="315729"/>
                      </a:cubicBezTo>
                      <a:cubicBezTo>
                        <a:pt x="1047591" y="300915"/>
                        <a:pt x="1050554" y="284620"/>
                        <a:pt x="1041666" y="269806"/>
                      </a:cubicBezTo>
                      <a:close/>
                      <a:moveTo>
                        <a:pt x="50602" y="567569"/>
                      </a:moveTo>
                      <a:cubicBezTo>
                        <a:pt x="49121" y="569050"/>
                        <a:pt x="46899" y="570532"/>
                        <a:pt x="46158" y="572013"/>
                      </a:cubicBezTo>
                      <a:cubicBezTo>
                        <a:pt x="44677" y="583864"/>
                        <a:pt x="39492" y="598678"/>
                        <a:pt x="27641" y="590531"/>
                      </a:cubicBezTo>
                      <a:cubicBezTo>
                        <a:pt x="15790" y="583124"/>
                        <a:pt x="25418" y="565347"/>
                        <a:pt x="29863" y="553495"/>
                      </a:cubicBezTo>
                      <a:cubicBezTo>
                        <a:pt x="38011" y="533496"/>
                        <a:pt x="43936" y="554236"/>
                        <a:pt x="50602" y="555718"/>
                      </a:cubicBezTo>
                      <a:cubicBezTo>
                        <a:pt x="51343" y="560162"/>
                        <a:pt x="50602" y="563865"/>
                        <a:pt x="50602" y="567569"/>
                      </a:cubicBezTo>
                      <a:close/>
                      <a:moveTo>
                        <a:pt x="86157" y="362394"/>
                      </a:moveTo>
                      <a:cubicBezTo>
                        <a:pt x="72824" y="371282"/>
                        <a:pt x="59491" y="378689"/>
                        <a:pt x="52084" y="392763"/>
                      </a:cubicBezTo>
                      <a:cubicBezTo>
                        <a:pt x="43936" y="396466"/>
                        <a:pt x="39492" y="409058"/>
                        <a:pt x="30604" y="406095"/>
                      </a:cubicBezTo>
                      <a:cubicBezTo>
                        <a:pt x="20234" y="402392"/>
                        <a:pt x="25418" y="390540"/>
                        <a:pt x="25418" y="382393"/>
                      </a:cubicBezTo>
                      <a:cubicBezTo>
                        <a:pt x="25418" y="355727"/>
                        <a:pt x="26160" y="328321"/>
                        <a:pt x="26900" y="301656"/>
                      </a:cubicBezTo>
                      <a:cubicBezTo>
                        <a:pt x="26900" y="272768"/>
                        <a:pt x="43936" y="256473"/>
                        <a:pt x="69861" y="258695"/>
                      </a:cubicBezTo>
                      <a:cubicBezTo>
                        <a:pt x="95045" y="260176"/>
                        <a:pt x="92823" y="248325"/>
                        <a:pt x="92082" y="232770"/>
                      </a:cubicBezTo>
                      <a:cubicBezTo>
                        <a:pt x="91341" y="223882"/>
                        <a:pt x="91341" y="213512"/>
                        <a:pt x="86157" y="206846"/>
                      </a:cubicBezTo>
                      <a:cubicBezTo>
                        <a:pt x="63195" y="174255"/>
                        <a:pt x="83194" y="174995"/>
                        <a:pt x="106896" y="177958"/>
                      </a:cubicBezTo>
                      <a:cubicBezTo>
                        <a:pt x="144673" y="188328"/>
                        <a:pt x="158745" y="216475"/>
                        <a:pt x="163931" y="252029"/>
                      </a:cubicBezTo>
                      <a:cubicBezTo>
                        <a:pt x="164671" y="256473"/>
                        <a:pt x="167634" y="260917"/>
                        <a:pt x="166894" y="265361"/>
                      </a:cubicBezTo>
                      <a:cubicBezTo>
                        <a:pt x="166152" y="275731"/>
                        <a:pt x="188373" y="277953"/>
                        <a:pt x="177263" y="289805"/>
                      </a:cubicBezTo>
                      <a:cubicBezTo>
                        <a:pt x="164671" y="302396"/>
                        <a:pt x="163190" y="274250"/>
                        <a:pt x="149857" y="280916"/>
                      </a:cubicBezTo>
                      <a:cubicBezTo>
                        <a:pt x="143931" y="294989"/>
                        <a:pt x="152080" y="301656"/>
                        <a:pt x="163931" y="309063"/>
                      </a:cubicBezTo>
                      <a:cubicBezTo>
                        <a:pt x="173559" y="314989"/>
                        <a:pt x="189115" y="315729"/>
                        <a:pt x="189855" y="332025"/>
                      </a:cubicBezTo>
                      <a:cubicBezTo>
                        <a:pt x="189855" y="332025"/>
                        <a:pt x="189855" y="332025"/>
                        <a:pt x="189855" y="332025"/>
                      </a:cubicBezTo>
                      <a:cubicBezTo>
                        <a:pt x="198743" y="332025"/>
                        <a:pt x="202447" y="317951"/>
                        <a:pt x="212817" y="321655"/>
                      </a:cubicBezTo>
                      <a:cubicBezTo>
                        <a:pt x="220965" y="324618"/>
                        <a:pt x="231335" y="328321"/>
                        <a:pt x="232075" y="337950"/>
                      </a:cubicBezTo>
                      <a:cubicBezTo>
                        <a:pt x="232816" y="347580"/>
                        <a:pt x="222447" y="347580"/>
                        <a:pt x="215039" y="349061"/>
                      </a:cubicBezTo>
                      <a:cubicBezTo>
                        <a:pt x="203929" y="351283"/>
                        <a:pt x="193559" y="352765"/>
                        <a:pt x="182448" y="354246"/>
                      </a:cubicBezTo>
                      <a:cubicBezTo>
                        <a:pt x="172819" y="362394"/>
                        <a:pt x="162449" y="369060"/>
                        <a:pt x="154301" y="377948"/>
                      </a:cubicBezTo>
                      <a:cubicBezTo>
                        <a:pt x="136524" y="397207"/>
                        <a:pt x="118748" y="396466"/>
                        <a:pt x="113562" y="371282"/>
                      </a:cubicBezTo>
                      <a:cubicBezTo>
                        <a:pt x="106896" y="343135"/>
                        <a:pt x="100971" y="352765"/>
                        <a:pt x="86157" y="362394"/>
                      </a:cubicBezTo>
                      <a:close/>
                      <a:moveTo>
                        <a:pt x="229112" y="881628"/>
                      </a:moveTo>
                      <a:cubicBezTo>
                        <a:pt x="229112" y="881628"/>
                        <a:pt x="229112" y="881628"/>
                        <a:pt x="229112" y="881628"/>
                      </a:cubicBezTo>
                      <a:cubicBezTo>
                        <a:pt x="229112" y="881628"/>
                        <a:pt x="229112" y="881628"/>
                        <a:pt x="229112" y="881628"/>
                      </a:cubicBezTo>
                      <a:cubicBezTo>
                        <a:pt x="201706" y="915700"/>
                        <a:pt x="189855" y="920144"/>
                        <a:pt x="159487" y="894220"/>
                      </a:cubicBezTo>
                      <a:cubicBezTo>
                        <a:pt x="143931" y="880887"/>
                        <a:pt x="123932" y="873480"/>
                        <a:pt x="112081" y="855703"/>
                      </a:cubicBezTo>
                      <a:cubicBezTo>
                        <a:pt x="98748" y="843111"/>
                        <a:pt x="109859" y="832741"/>
                        <a:pt x="117266" y="824593"/>
                      </a:cubicBezTo>
                      <a:cubicBezTo>
                        <a:pt x="124673" y="816446"/>
                        <a:pt x="136524" y="818668"/>
                        <a:pt x="144673" y="824593"/>
                      </a:cubicBezTo>
                      <a:cubicBezTo>
                        <a:pt x="161708" y="836445"/>
                        <a:pt x="175041" y="841630"/>
                        <a:pt x="195040" y="825334"/>
                      </a:cubicBezTo>
                      <a:cubicBezTo>
                        <a:pt x="209854" y="813483"/>
                        <a:pt x="230594" y="820890"/>
                        <a:pt x="241705" y="837926"/>
                      </a:cubicBezTo>
                      <a:cubicBezTo>
                        <a:pt x="253556" y="855703"/>
                        <a:pt x="249852" y="871998"/>
                        <a:pt x="229112" y="881628"/>
                      </a:cubicBezTo>
                      <a:close/>
                      <a:moveTo>
                        <a:pt x="742421" y="93518"/>
                      </a:moveTo>
                      <a:cubicBezTo>
                        <a:pt x="743161" y="80926"/>
                        <a:pt x="746124" y="70556"/>
                        <a:pt x="760198" y="69815"/>
                      </a:cubicBezTo>
                      <a:cubicBezTo>
                        <a:pt x="772790" y="69815"/>
                        <a:pt x="769086" y="80185"/>
                        <a:pt x="769086" y="89074"/>
                      </a:cubicBezTo>
                      <a:cubicBezTo>
                        <a:pt x="772049" y="100184"/>
                        <a:pt x="768346" y="106850"/>
                        <a:pt x="755013" y="107591"/>
                      </a:cubicBezTo>
                      <a:cubicBezTo>
                        <a:pt x="744643" y="109072"/>
                        <a:pt x="741680" y="103888"/>
                        <a:pt x="742421" y="93518"/>
                      </a:cubicBezTo>
                      <a:close/>
                      <a:moveTo>
                        <a:pt x="458731" y="17225"/>
                      </a:moveTo>
                      <a:cubicBezTo>
                        <a:pt x="469101" y="12781"/>
                        <a:pt x="484655" y="36483"/>
                        <a:pt x="484655" y="56483"/>
                      </a:cubicBezTo>
                      <a:cubicBezTo>
                        <a:pt x="484655" y="63149"/>
                        <a:pt x="481693" y="74259"/>
                        <a:pt x="475027" y="68334"/>
                      </a:cubicBezTo>
                      <a:cubicBezTo>
                        <a:pt x="461694" y="56483"/>
                        <a:pt x="436509" y="63149"/>
                        <a:pt x="432065" y="46853"/>
                      </a:cubicBezTo>
                      <a:cubicBezTo>
                        <a:pt x="429844" y="35002"/>
                        <a:pt x="446139" y="22410"/>
                        <a:pt x="458731" y="17225"/>
                      </a:cubicBezTo>
                      <a:close/>
                      <a:moveTo>
                        <a:pt x="417992" y="315729"/>
                      </a:moveTo>
                      <a:cubicBezTo>
                        <a:pt x="394290" y="312026"/>
                        <a:pt x="397253" y="273509"/>
                        <a:pt x="366884" y="277213"/>
                      </a:cubicBezTo>
                      <a:cubicBezTo>
                        <a:pt x="363921" y="277213"/>
                        <a:pt x="366143" y="266843"/>
                        <a:pt x="369846" y="267583"/>
                      </a:cubicBezTo>
                      <a:cubicBezTo>
                        <a:pt x="403178" y="274991"/>
                        <a:pt x="420955" y="238696"/>
                        <a:pt x="451324" y="238696"/>
                      </a:cubicBezTo>
                      <a:cubicBezTo>
                        <a:pt x="451324" y="272028"/>
                        <a:pt x="451324" y="306100"/>
                        <a:pt x="450583" y="339432"/>
                      </a:cubicBezTo>
                      <a:cubicBezTo>
                        <a:pt x="446139" y="339432"/>
                        <a:pt x="441695" y="339432"/>
                        <a:pt x="437251" y="340172"/>
                      </a:cubicBezTo>
                      <a:cubicBezTo>
                        <a:pt x="437251" y="340172"/>
                        <a:pt x="437251" y="340172"/>
                        <a:pt x="437251" y="340172"/>
                      </a:cubicBezTo>
                      <a:cubicBezTo>
                        <a:pt x="435769" y="343135"/>
                        <a:pt x="444658" y="354987"/>
                        <a:pt x="433547" y="348320"/>
                      </a:cubicBezTo>
                      <a:cubicBezTo>
                        <a:pt x="423918" y="342395"/>
                        <a:pt x="412807" y="331284"/>
                        <a:pt x="417992" y="315729"/>
                      </a:cubicBezTo>
                      <a:close/>
                      <a:moveTo>
                        <a:pt x="437251" y="723117"/>
                      </a:moveTo>
                      <a:cubicBezTo>
                        <a:pt x="433547" y="724598"/>
                        <a:pt x="426881" y="734968"/>
                        <a:pt x="426140" y="726080"/>
                      </a:cubicBezTo>
                      <a:cubicBezTo>
                        <a:pt x="424658" y="707562"/>
                        <a:pt x="425399" y="687563"/>
                        <a:pt x="452065" y="685341"/>
                      </a:cubicBezTo>
                      <a:cubicBezTo>
                        <a:pt x="456509" y="702377"/>
                        <a:pt x="443917" y="712006"/>
                        <a:pt x="437251" y="723117"/>
                      </a:cubicBezTo>
                      <a:close/>
                      <a:moveTo>
                        <a:pt x="592799" y="749042"/>
                      </a:moveTo>
                      <a:cubicBezTo>
                        <a:pt x="592057" y="779410"/>
                        <a:pt x="580206" y="803854"/>
                        <a:pt x="544653" y="807557"/>
                      </a:cubicBezTo>
                      <a:cubicBezTo>
                        <a:pt x="501692" y="812002"/>
                        <a:pt x="482434" y="801631"/>
                        <a:pt x="468360" y="764596"/>
                      </a:cubicBezTo>
                      <a:cubicBezTo>
                        <a:pt x="461694" y="580161"/>
                        <a:pt x="464657" y="395725"/>
                        <a:pt x="466879" y="211290"/>
                      </a:cubicBezTo>
                      <a:cubicBezTo>
                        <a:pt x="480211" y="172773"/>
                        <a:pt x="499469" y="163885"/>
                        <a:pt x="546134" y="168329"/>
                      </a:cubicBezTo>
                      <a:cubicBezTo>
                        <a:pt x="583910" y="172032"/>
                        <a:pt x="591317" y="197957"/>
                        <a:pt x="592057" y="227585"/>
                      </a:cubicBezTo>
                      <a:cubicBezTo>
                        <a:pt x="593539" y="318692"/>
                        <a:pt x="594280" y="410539"/>
                        <a:pt x="594280" y="501646"/>
                      </a:cubicBezTo>
                      <a:cubicBezTo>
                        <a:pt x="594280" y="584605"/>
                        <a:pt x="594280" y="666823"/>
                        <a:pt x="592799" y="749042"/>
                      </a:cubicBezTo>
                      <a:close/>
                      <a:moveTo>
                        <a:pt x="646129" y="854222"/>
                      </a:moveTo>
                      <a:cubicBezTo>
                        <a:pt x="670573" y="816446"/>
                        <a:pt x="700201" y="816446"/>
                        <a:pt x="722422" y="850518"/>
                      </a:cubicBezTo>
                      <a:cubicBezTo>
                        <a:pt x="697979" y="866814"/>
                        <a:pt x="673535" y="845333"/>
                        <a:pt x="646129" y="854222"/>
                      </a:cubicBezTo>
                      <a:close/>
                      <a:moveTo>
                        <a:pt x="697979" y="746079"/>
                      </a:moveTo>
                      <a:cubicBezTo>
                        <a:pt x="681683" y="765337"/>
                        <a:pt x="663906" y="773485"/>
                        <a:pt x="638722" y="767559"/>
                      </a:cubicBezTo>
                      <a:cubicBezTo>
                        <a:pt x="617242" y="762374"/>
                        <a:pt x="596502" y="757189"/>
                        <a:pt x="606131" y="729783"/>
                      </a:cubicBezTo>
                      <a:cubicBezTo>
                        <a:pt x="608354" y="679415"/>
                        <a:pt x="635019" y="667564"/>
                        <a:pt x="690572" y="692007"/>
                      </a:cubicBezTo>
                      <a:cubicBezTo>
                        <a:pt x="703163" y="697933"/>
                        <a:pt x="720940" y="701636"/>
                        <a:pt x="723163" y="721635"/>
                      </a:cubicBezTo>
                      <a:cubicBezTo>
                        <a:pt x="726126" y="743116"/>
                        <a:pt x="705386" y="737190"/>
                        <a:pt x="697979" y="746079"/>
                      </a:cubicBezTo>
                      <a:close/>
                      <a:moveTo>
                        <a:pt x="637982" y="410539"/>
                      </a:moveTo>
                      <a:cubicBezTo>
                        <a:pt x="666128" y="372023"/>
                        <a:pt x="666869" y="372023"/>
                        <a:pt x="686128" y="416465"/>
                      </a:cubicBezTo>
                      <a:cubicBezTo>
                        <a:pt x="691312" y="427576"/>
                        <a:pt x="706126" y="441649"/>
                        <a:pt x="687609" y="450537"/>
                      </a:cubicBezTo>
                      <a:cubicBezTo>
                        <a:pt x="674276" y="457204"/>
                        <a:pt x="663906" y="441649"/>
                        <a:pt x="661684" y="431279"/>
                      </a:cubicBezTo>
                      <a:cubicBezTo>
                        <a:pt x="658721" y="416465"/>
                        <a:pt x="640945" y="422391"/>
                        <a:pt x="637982" y="410539"/>
                      </a:cubicBezTo>
                      <a:close/>
                      <a:moveTo>
                        <a:pt x="726126" y="418687"/>
                      </a:moveTo>
                      <a:cubicBezTo>
                        <a:pt x="715015" y="420909"/>
                        <a:pt x="710570" y="412021"/>
                        <a:pt x="709089" y="403132"/>
                      </a:cubicBezTo>
                      <a:cubicBezTo>
                        <a:pt x="707608" y="395725"/>
                        <a:pt x="712793" y="391281"/>
                        <a:pt x="718719" y="387578"/>
                      </a:cubicBezTo>
                      <a:cubicBezTo>
                        <a:pt x="728347" y="388318"/>
                        <a:pt x="730570" y="396466"/>
                        <a:pt x="733533" y="403132"/>
                      </a:cubicBezTo>
                      <a:cubicBezTo>
                        <a:pt x="737236" y="410539"/>
                        <a:pt x="732791" y="417206"/>
                        <a:pt x="726126" y="418687"/>
                      </a:cubicBezTo>
                      <a:close/>
                      <a:moveTo>
                        <a:pt x="757235" y="246844"/>
                      </a:moveTo>
                      <a:cubicBezTo>
                        <a:pt x="755013" y="246844"/>
                        <a:pt x="749828" y="250547"/>
                        <a:pt x="749828" y="252769"/>
                      </a:cubicBezTo>
                      <a:cubicBezTo>
                        <a:pt x="747605" y="284620"/>
                        <a:pt x="713533" y="300915"/>
                        <a:pt x="710570" y="331284"/>
                      </a:cubicBezTo>
                      <a:cubicBezTo>
                        <a:pt x="709089" y="350542"/>
                        <a:pt x="702423" y="354987"/>
                        <a:pt x="689831" y="349061"/>
                      </a:cubicBezTo>
                      <a:cubicBezTo>
                        <a:pt x="654277" y="351283"/>
                        <a:pt x="639463" y="327580"/>
                        <a:pt x="625389" y="307582"/>
                      </a:cubicBezTo>
                      <a:cubicBezTo>
                        <a:pt x="603909" y="276472"/>
                        <a:pt x="620205" y="240918"/>
                        <a:pt x="643907" y="228326"/>
                      </a:cubicBezTo>
                      <a:cubicBezTo>
                        <a:pt x="664647" y="217956"/>
                        <a:pt x="688349" y="202401"/>
                        <a:pt x="715756" y="202401"/>
                      </a:cubicBezTo>
                      <a:cubicBezTo>
                        <a:pt x="728347" y="202401"/>
                        <a:pt x="739458" y="197217"/>
                        <a:pt x="733533" y="181662"/>
                      </a:cubicBezTo>
                      <a:cubicBezTo>
                        <a:pt x="726126" y="162403"/>
                        <a:pt x="743902" y="154256"/>
                        <a:pt x="750568" y="141664"/>
                      </a:cubicBezTo>
                      <a:cubicBezTo>
                        <a:pt x="752791" y="136479"/>
                        <a:pt x="763161" y="136479"/>
                        <a:pt x="765383" y="141664"/>
                      </a:cubicBezTo>
                      <a:cubicBezTo>
                        <a:pt x="772790" y="156478"/>
                        <a:pt x="783900" y="171292"/>
                        <a:pt x="777234" y="188328"/>
                      </a:cubicBezTo>
                      <a:cubicBezTo>
                        <a:pt x="773530" y="197217"/>
                        <a:pt x="769086" y="204624"/>
                        <a:pt x="772790" y="213512"/>
                      </a:cubicBezTo>
                      <a:cubicBezTo>
                        <a:pt x="782419" y="230548"/>
                        <a:pt x="800196" y="252029"/>
                        <a:pt x="757235" y="246844"/>
                      </a:cubicBezTo>
                      <a:close/>
                      <a:moveTo>
                        <a:pt x="865378" y="89814"/>
                      </a:moveTo>
                      <a:cubicBezTo>
                        <a:pt x="846860" y="93518"/>
                        <a:pt x="843897" y="80926"/>
                        <a:pt x="836490" y="63149"/>
                      </a:cubicBezTo>
                      <a:cubicBezTo>
                        <a:pt x="854267" y="67593"/>
                        <a:pt x="867600" y="68334"/>
                        <a:pt x="874267" y="81667"/>
                      </a:cubicBezTo>
                      <a:cubicBezTo>
                        <a:pt x="876488" y="86111"/>
                        <a:pt x="869822" y="88333"/>
                        <a:pt x="865378" y="89814"/>
                      </a:cubicBezTo>
                      <a:close/>
                      <a:moveTo>
                        <a:pt x="1028333" y="339432"/>
                      </a:moveTo>
                      <a:cubicBezTo>
                        <a:pt x="1027592" y="363134"/>
                        <a:pt x="1003890" y="357209"/>
                        <a:pt x="992038" y="364616"/>
                      </a:cubicBezTo>
                      <a:cubicBezTo>
                        <a:pt x="989076" y="366838"/>
                        <a:pt x="969076" y="352024"/>
                        <a:pt x="964632" y="341654"/>
                      </a:cubicBezTo>
                      <a:cubicBezTo>
                        <a:pt x="958706" y="327580"/>
                        <a:pt x="972039" y="320914"/>
                        <a:pt x="983890" y="312766"/>
                      </a:cubicBezTo>
                      <a:cubicBezTo>
                        <a:pt x="997224" y="303137"/>
                        <a:pt x="1008334" y="290545"/>
                        <a:pt x="1025370" y="287582"/>
                      </a:cubicBezTo>
                      <a:cubicBezTo>
                        <a:pt x="1038703" y="303878"/>
                        <a:pt x="1034999" y="321655"/>
                        <a:pt x="1028333" y="339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006" name="Google Shape;2006;p45"/>
          <p:cNvSpPr/>
          <p:nvPr/>
        </p:nvSpPr>
        <p:spPr>
          <a:xfrm>
            <a:off x="2912094" y="2679219"/>
            <a:ext cx="1177864" cy="852877"/>
          </a:xfrm>
          <a:custGeom>
            <a:avLst/>
            <a:gdLst/>
            <a:ahLst/>
            <a:cxnLst/>
            <a:rect l="l" t="t" r="r" b="b"/>
            <a:pathLst>
              <a:path w="1535767" h="1112031" extrusionOk="0">
                <a:moveTo>
                  <a:pt x="1459101" y="534777"/>
                </a:moveTo>
                <a:cubicBezTo>
                  <a:pt x="1404928" y="481199"/>
                  <a:pt x="1340634" y="444290"/>
                  <a:pt x="1268601" y="422859"/>
                </a:cubicBezTo>
                <a:cubicBezTo>
                  <a:pt x="1207879" y="404999"/>
                  <a:pt x="1145371" y="392498"/>
                  <a:pt x="1084054" y="376424"/>
                </a:cubicBezTo>
                <a:cubicBezTo>
                  <a:pt x="1041192" y="365113"/>
                  <a:pt x="1002496" y="345468"/>
                  <a:pt x="973922" y="310344"/>
                </a:cubicBezTo>
                <a:cubicBezTo>
                  <a:pt x="946537" y="277007"/>
                  <a:pt x="950704" y="246051"/>
                  <a:pt x="987018" y="222833"/>
                </a:cubicBezTo>
                <a:cubicBezTo>
                  <a:pt x="1016784" y="203188"/>
                  <a:pt x="1050717" y="195449"/>
                  <a:pt x="1085245" y="191282"/>
                </a:cubicBezTo>
                <a:cubicBezTo>
                  <a:pt x="1156682" y="182352"/>
                  <a:pt x="1229906" y="184138"/>
                  <a:pt x="1300153" y="163302"/>
                </a:cubicBezTo>
                <a:cubicBezTo>
                  <a:pt x="1325156" y="156159"/>
                  <a:pt x="1347182" y="144848"/>
                  <a:pt x="1363851" y="122226"/>
                </a:cubicBezTo>
                <a:cubicBezTo>
                  <a:pt x="1353731" y="115677"/>
                  <a:pt x="1345992" y="118654"/>
                  <a:pt x="1338848" y="120440"/>
                </a:cubicBezTo>
                <a:cubicBezTo>
                  <a:pt x="1250146" y="147824"/>
                  <a:pt x="1158468" y="144848"/>
                  <a:pt x="1067385" y="148419"/>
                </a:cubicBezTo>
                <a:cubicBezTo>
                  <a:pt x="1033453" y="149610"/>
                  <a:pt x="1000115" y="153182"/>
                  <a:pt x="967373" y="160921"/>
                </a:cubicBezTo>
                <a:cubicBezTo>
                  <a:pt x="888196" y="179376"/>
                  <a:pt x="838190" y="277602"/>
                  <a:pt x="895935" y="356779"/>
                </a:cubicBezTo>
                <a:cubicBezTo>
                  <a:pt x="915581" y="383568"/>
                  <a:pt x="939989" y="404999"/>
                  <a:pt x="967373" y="422859"/>
                </a:cubicBezTo>
                <a:cubicBezTo>
                  <a:pt x="1008450" y="449648"/>
                  <a:pt x="1054884" y="463935"/>
                  <a:pt x="1100128" y="481794"/>
                </a:cubicBezTo>
                <a:cubicBezTo>
                  <a:pt x="1169184" y="508583"/>
                  <a:pt x="1241812" y="527634"/>
                  <a:pt x="1301939" y="574663"/>
                </a:cubicBezTo>
                <a:cubicBezTo>
                  <a:pt x="1367423" y="625860"/>
                  <a:pt x="1373376" y="704441"/>
                  <a:pt x="1316226" y="763378"/>
                </a:cubicBezTo>
                <a:cubicBezTo>
                  <a:pt x="1295985" y="784213"/>
                  <a:pt x="1272173" y="799691"/>
                  <a:pt x="1245384" y="811598"/>
                </a:cubicBezTo>
                <a:cubicBezTo>
                  <a:pt x="1159064" y="849698"/>
                  <a:pt x="1067981" y="869343"/>
                  <a:pt x="975707" y="880654"/>
                </a:cubicBezTo>
                <a:cubicBezTo>
                  <a:pt x="831642" y="898513"/>
                  <a:pt x="686385" y="892560"/>
                  <a:pt x="543510" y="865771"/>
                </a:cubicBezTo>
                <a:cubicBezTo>
                  <a:pt x="464334" y="851484"/>
                  <a:pt x="386348" y="832434"/>
                  <a:pt x="314315" y="794929"/>
                </a:cubicBezTo>
                <a:cubicBezTo>
                  <a:pt x="265500" y="769331"/>
                  <a:pt x="253593" y="717538"/>
                  <a:pt x="284549" y="671699"/>
                </a:cubicBezTo>
                <a:cubicBezTo>
                  <a:pt x="295860" y="655031"/>
                  <a:pt x="310148" y="641338"/>
                  <a:pt x="326817" y="630027"/>
                </a:cubicBezTo>
                <a:cubicBezTo>
                  <a:pt x="385752" y="588355"/>
                  <a:pt x="397064" y="591332"/>
                  <a:pt x="426234" y="656816"/>
                </a:cubicBezTo>
                <a:cubicBezTo>
                  <a:pt x="463739" y="740755"/>
                  <a:pt x="518507" y="806835"/>
                  <a:pt x="608995" y="836601"/>
                </a:cubicBezTo>
                <a:cubicBezTo>
                  <a:pt x="707221" y="869343"/>
                  <a:pt x="808424" y="875296"/>
                  <a:pt x="908437" y="853270"/>
                </a:cubicBezTo>
                <a:cubicBezTo>
                  <a:pt x="1064409" y="819337"/>
                  <a:pt x="1118582" y="662770"/>
                  <a:pt x="1022142" y="534777"/>
                </a:cubicBezTo>
                <a:cubicBezTo>
                  <a:pt x="972731" y="469293"/>
                  <a:pt x="904865" y="433574"/>
                  <a:pt x="827474" y="410952"/>
                </a:cubicBezTo>
                <a:cubicBezTo>
                  <a:pt x="735797" y="384163"/>
                  <a:pt x="641737" y="379401"/>
                  <a:pt x="547678" y="378210"/>
                </a:cubicBezTo>
                <a:cubicBezTo>
                  <a:pt x="514340" y="377615"/>
                  <a:pt x="500648" y="366899"/>
                  <a:pt x="494695" y="335348"/>
                </a:cubicBezTo>
                <a:cubicBezTo>
                  <a:pt x="487551" y="297843"/>
                  <a:pt x="475645" y="260338"/>
                  <a:pt x="463739" y="223429"/>
                </a:cubicBezTo>
                <a:cubicBezTo>
                  <a:pt x="443498" y="159135"/>
                  <a:pt x="410756" y="104366"/>
                  <a:pt x="352415" y="66862"/>
                </a:cubicBezTo>
                <a:cubicBezTo>
                  <a:pt x="341104" y="59718"/>
                  <a:pt x="330984" y="49002"/>
                  <a:pt x="323245" y="37691"/>
                </a:cubicBezTo>
                <a:cubicBezTo>
                  <a:pt x="299432" y="1973"/>
                  <a:pt x="266095" y="-4576"/>
                  <a:pt x="226804" y="2568"/>
                </a:cubicBezTo>
                <a:cubicBezTo>
                  <a:pt x="152985" y="15665"/>
                  <a:pt x="88096" y="47812"/>
                  <a:pt x="29756" y="94246"/>
                </a:cubicBezTo>
                <a:cubicBezTo>
                  <a:pt x="8920" y="110915"/>
                  <a:pt x="8325" y="128179"/>
                  <a:pt x="22017" y="148419"/>
                </a:cubicBezTo>
                <a:cubicBezTo>
                  <a:pt x="36304" y="169255"/>
                  <a:pt x="55950" y="181757"/>
                  <a:pt x="80357" y="185924"/>
                </a:cubicBezTo>
                <a:cubicBezTo>
                  <a:pt x="145842" y="197235"/>
                  <a:pt x="209540" y="215094"/>
                  <a:pt x="276810" y="213904"/>
                </a:cubicBezTo>
                <a:cubicBezTo>
                  <a:pt x="313720" y="213309"/>
                  <a:pt x="335746" y="231168"/>
                  <a:pt x="345271" y="267482"/>
                </a:cubicBezTo>
                <a:cubicBezTo>
                  <a:pt x="351224" y="289509"/>
                  <a:pt x="353606" y="312130"/>
                  <a:pt x="356582" y="334752"/>
                </a:cubicBezTo>
                <a:cubicBezTo>
                  <a:pt x="363726" y="385949"/>
                  <a:pt x="363131" y="385354"/>
                  <a:pt x="312529" y="398451"/>
                </a:cubicBezTo>
                <a:cubicBezTo>
                  <a:pt x="222042" y="422263"/>
                  <a:pt x="138698" y="459768"/>
                  <a:pt x="73809" y="530015"/>
                </a:cubicBezTo>
                <a:cubicBezTo>
                  <a:pt x="10110" y="599071"/>
                  <a:pt x="-12511" y="678843"/>
                  <a:pt x="6539" y="771712"/>
                </a:cubicBezTo>
                <a:cubicBezTo>
                  <a:pt x="27374" y="872915"/>
                  <a:pt x="91073" y="939590"/>
                  <a:pt x="176798" y="989596"/>
                </a:cubicBezTo>
                <a:cubicBezTo>
                  <a:pt x="273239" y="1045555"/>
                  <a:pt x="379204" y="1074130"/>
                  <a:pt x="488742" y="1091395"/>
                </a:cubicBezTo>
                <a:cubicBezTo>
                  <a:pt x="652453" y="1116993"/>
                  <a:pt x="817354" y="1117588"/>
                  <a:pt x="981065" y="1099729"/>
                </a:cubicBezTo>
                <a:cubicBezTo>
                  <a:pt x="1110248" y="1085441"/>
                  <a:pt x="1236454" y="1055676"/>
                  <a:pt x="1352540" y="990787"/>
                </a:cubicBezTo>
                <a:cubicBezTo>
                  <a:pt x="1416834" y="955068"/>
                  <a:pt x="1467435" y="906848"/>
                  <a:pt x="1503154" y="843149"/>
                </a:cubicBezTo>
                <a:cubicBezTo>
                  <a:pt x="1559709" y="743137"/>
                  <a:pt x="1541254" y="615740"/>
                  <a:pt x="1459101" y="534777"/>
                </a:cubicBezTo>
                <a:close/>
                <a:moveTo>
                  <a:pt x="607804" y="594904"/>
                </a:moveTo>
                <a:cubicBezTo>
                  <a:pt x="611971" y="585379"/>
                  <a:pt x="625664" y="589546"/>
                  <a:pt x="635189" y="590141"/>
                </a:cubicBezTo>
                <a:cubicBezTo>
                  <a:pt x="693529" y="594904"/>
                  <a:pt x="751275" y="603238"/>
                  <a:pt x="804853" y="628837"/>
                </a:cubicBezTo>
                <a:cubicBezTo>
                  <a:pt x="813782" y="633004"/>
                  <a:pt x="821521" y="639552"/>
                  <a:pt x="829260" y="645505"/>
                </a:cubicBezTo>
                <a:cubicBezTo>
                  <a:pt x="834023" y="649077"/>
                  <a:pt x="838786" y="653840"/>
                  <a:pt x="836404" y="660388"/>
                </a:cubicBezTo>
                <a:cubicBezTo>
                  <a:pt x="834023" y="666341"/>
                  <a:pt x="828070" y="668128"/>
                  <a:pt x="821521" y="668128"/>
                </a:cubicBezTo>
                <a:cubicBezTo>
                  <a:pt x="809615" y="668128"/>
                  <a:pt x="797709" y="668128"/>
                  <a:pt x="791161" y="668128"/>
                </a:cubicBezTo>
                <a:cubicBezTo>
                  <a:pt x="727462" y="665151"/>
                  <a:pt x="670907" y="658007"/>
                  <a:pt x="623877" y="619312"/>
                </a:cubicBezTo>
                <a:cubicBezTo>
                  <a:pt x="616734" y="613359"/>
                  <a:pt x="602446" y="607406"/>
                  <a:pt x="607804" y="5949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5"/>
          <p:cNvSpPr/>
          <p:nvPr/>
        </p:nvSpPr>
        <p:spPr>
          <a:xfrm>
            <a:off x="3972458" y="1113392"/>
            <a:ext cx="610164" cy="1220328"/>
          </a:xfrm>
          <a:custGeom>
            <a:avLst/>
            <a:gdLst/>
            <a:ahLst/>
            <a:cxnLst/>
            <a:rect l="l" t="t" r="r" b="b"/>
            <a:pathLst>
              <a:path w="833607" h="1667215" extrusionOk="0">
                <a:moveTo>
                  <a:pt x="143344" y="635801"/>
                </a:moveTo>
                <a:cubicBezTo>
                  <a:pt x="151750" y="627395"/>
                  <a:pt x="155253" y="616887"/>
                  <a:pt x="159456" y="607080"/>
                </a:cubicBezTo>
                <a:cubicBezTo>
                  <a:pt x="193781" y="530724"/>
                  <a:pt x="224603" y="452968"/>
                  <a:pt x="255426" y="375211"/>
                </a:cubicBezTo>
                <a:cubicBezTo>
                  <a:pt x="265233" y="350693"/>
                  <a:pt x="263131" y="324074"/>
                  <a:pt x="265933" y="298155"/>
                </a:cubicBezTo>
                <a:cubicBezTo>
                  <a:pt x="271537" y="248419"/>
                  <a:pt x="276441" y="198682"/>
                  <a:pt x="281344" y="148246"/>
                </a:cubicBezTo>
                <a:cubicBezTo>
                  <a:pt x="282746" y="134235"/>
                  <a:pt x="284847" y="120225"/>
                  <a:pt x="289050" y="106215"/>
                </a:cubicBezTo>
                <a:cubicBezTo>
                  <a:pt x="297456" y="77494"/>
                  <a:pt x="292553" y="49474"/>
                  <a:pt x="279943" y="22854"/>
                </a:cubicBezTo>
                <a:cubicBezTo>
                  <a:pt x="273639" y="8844"/>
                  <a:pt x="278542" y="7443"/>
                  <a:pt x="290451" y="7443"/>
                </a:cubicBezTo>
                <a:cubicBezTo>
                  <a:pt x="320573" y="8143"/>
                  <a:pt x="336685" y="23555"/>
                  <a:pt x="335984" y="53677"/>
                </a:cubicBezTo>
                <a:cubicBezTo>
                  <a:pt x="335984" y="58580"/>
                  <a:pt x="335984" y="64184"/>
                  <a:pt x="333883" y="68387"/>
                </a:cubicBezTo>
                <a:cubicBezTo>
                  <a:pt x="312867" y="112519"/>
                  <a:pt x="327578" y="157352"/>
                  <a:pt x="333883" y="201484"/>
                </a:cubicBezTo>
                <a:cubicBezTo>
                  <a:pt x="342989" y="265931"/>
                  <a:pt x="353497" y="330378"/>
                  <a:pt x="363304" y="394125"/>
                </a:cubicBezTo>
                <a:cubicBezTo>
                  <a:pt x="364005" y="399729"/>
                  <a:pt x="361903" y="408836"/>
                  <a:pt x="370309" y="409536"/>
                </a:cubicBezTo>
                <a:cubicBezTo>
                  <a:pt x="379416" y="410937"/>
                  <a:pt x="380117" y="401130"/>
                  <a:pt x="381518" y="394825"/>
                </a:cubicBezTo>
                <a:cubicBezTo>
                  <a:pt x="392726" y="352094"/>
                  <a:pt x="394827" y="307962"/>
                  <a:pt x="396929" y="263830"/>
                </a:cubicBezTo>
                <a:cubicBezTo>
                  <a:pt x="399030" y="210591"/>
                  <a:pt x="400431" y="157352"/>
                  <a:pt x="401132" y="104113"/>
                </a:cubicBezTo>
                <a:cubicBezTo>
                  <a:pt x="401832" y="73991"/>
                  <a:pt x="393426" y="44570"/>
                  <a:pt x="374512" y="20753"/>
                </a:cubicBezTo>
                <a:cubicBezTo>
                  <a:pt x="364005" y="7443"/>
                  <a:pt x="369609" y="5341"/>
                  <a:pt x="381518" y="1839"/>
                </a:cubicBezTo>
                <a:cubicBezTo>
                  <a:pt x="398330" y="-3065"/>
                  <a:pt x="410939" y="1839"/>
                  <a:pt x="419345" y="16550"/>
                </a:cubicBezTo>
                <a:cubicBezTo>
                  <a:pt x="426350" y="27758"/>
                  <a:pt x="429853" y="40367"/>
                  <a:pt x="430553" y="53677"/>
                </a:cubicBezTo>
                <a:cubicBezTo>
                  <a:pt x="432655" y="118124"/>
                  <a:pt x="445964" y="181170"/>
                  <a:pt x="456472" y="244916"/>
                </a:cubicBezTo>
                <a:cubicBezTo>
                  <a:pt x="473284" y="346490"/>
                  <a:pt x="487295" y="448064"/>
                  <a:pt x="509010" y="548938"/>
                </a:cubicBezTo>
                <a:cubicBezTo>
                  <a:pt x="513914" y="572755"/>
                  <a:pt x="519518" y="595872"/>
                  <a:pt x="529325" y="618288"/>
                </a:cubicBezTo>
                <a:cubicBezTo>
                  <a:pt x="531427" y="623192"/>
                  <a:pt x="532828" y="630898"/>
                  <a:pt x="539132" y="630197"/>
                </a:cubicBezTo>
                <a:cubicBezTo>
                  <a:pt x="546838" y="629497"/>
                  <a:pt x="546838" y="620390"/>
                  <a:pt x="546838" y="614786"/>
                </a:cubicBezTo>
                <a:cubicBezTo>
                  <a:pt x="545437" y="594471"/>
                  <a:pt x="542635" y="574156"/>
                  <a:pt x="541234" y="553841"/>
                </a:cubicBezTo>
                <a:cubicBezTo>
                  <a:pt x="540533" y="545435"/>
                  <a:pt x="541234" y="537029"/>
                  <a:pt x="541234" y="527222"/>
                </a:cubicBezTo>
                <a:cubicBezTo>
                  <a:pt x="551041" y="528623"/>
                  <a:pt x="551742" y="536329"/>
                  <a:pt x="553843" y="541933"/>
                </a:cubicBezTo>
                <a:cubicBezTo>
                  <a:pt x="573458" y="589567"/>
                  <a:pt x="586067" y="639303"/>
                  <a:pt x="602178" y="688339"/>
                </a:cubicBezTo>
                <a:cubicBezTo>
                  <a:pt x="606381" y="702349"/>
                  <a:pt x="611285" y="716360"/>
                  <a:pt x="619691" y="728969"/>
                </a:cubicBezTo>
                <a:cubicBezTo>
                  <a:pt x="622493" y="733872"/>
                  <a:pt x="625996" y="738776"/>
                  <a:pt x="632300" y="738076"/>
                </a:cubicBezTo>
                <a:cubicBezTo>
                  <a:pt x="637904" y="737375"/>
                  <a:pt x="640706" y="731771"/>
                  <a:pt x="641407" y="727568"/>
                </a:cubicBezTo>
                <a:cubicBezTo>
                  <a:pt x="654016" y="676431"/>
                  <a:pt x="668026" y="625994"/>
                  <a:pt x="654717" y="572055"/>
                </a:cubicBezTo>
                <a:cubicBezTo>
                  <a:pt x="639305" y="506206"/>
                  <a:pt x="614087" y="444562"/>
                  <a:pt x="585366" y="384318"/>
                </a:cubicBezTo>
                <a:cubicBezTo>
                  <a:pt x="581163" y="375912"/>
                  <a:pt x="575559" y="371008"/>
                  <a:pt x="567153" y="367505"/>
                </a:cubicBezTo>
                <a:cubicBezTo>
                  <a:pt x="549640" y="359800"/>
                  <a:pt x="532127" y="352094"/>
                  <a:pt x="514615" y="343688"/>
                </a:cubicBezTo>
                <a:cubicBezTo>
                  <a:pt x="509010" y="340886"/>
                  <a:pt x="502706" y="337383"/>
                  <a:pt x="504107" y="329678"/>
                </a:cubicBezTo>
                <a:cubicBezTo>
                  <a:pt x="505508" y="321972"/>
                  <a:pt x="512513" y="321272"/>
                  <a:pt x="518818" y="320571"/>
                </a:cubicBezTo>
                <a:cubicBezTo>
                  <a:pt x="544737" y="316368"/>
                  <a:pt x="566452" y="319170"/>
                  <a:pt x="588168" y="338785"/>
                </a:cubicBezTo>
                <a:cubicBezTo>
                  <a:pt x="692544" y="435455"/>
                  <a:pt x="764697" y="551740"/>
                  <a:pt x="810931" y="684837"/>
                </a:cubicBezTo>
                <a:cubicBezTo>
                  <a:pt x="817235" y="703751"/>
                  <a:pt x="823540" y="721964"/>
                  <a:pt x="829844" y="740878"/>
                </a:cubicBezTo>
                <a:cubicBezTo>
                  <a:pt x="836849" y="761893"/>
                  <a:pt x="840352" y="782208"/>
                  <a:pt x="835448" y="804624"/>
                </a:cubicBezTo>
                <a:cubicBezTo>
                  <a:pt x="811631" y="920909"/>
                  <a:pt x="788514" y="1037894"/>
                  <a:pt x="765397" y="1154179"/>
                </a:cubicBezTo>
                <a:cubicBezTo>
                  <a:pt x="763996" y="1160484"/>
                  <a:pt x="762595" y="1166088"/>
                  <a:pt x="760494" y="1171692"/>
                </a:cubicBezTo>
                <a:cubicBezTo>
                  <a:pt x="702351" y="1301987"/>
                  <a:pt x="657519" y="1437185"/>
                  <a:pt x="620392" y="1574485"/>
                </a:cubicBezTo>
                <a:cubicBezTo>
                  <a:pt x="613387" y="1601105"/>
                  <a:pt x="604280" y="1627724"/>
                  <a:pt x="589569" y="1652242"/>
                </a:cubicBezTo>
                <a:cubicBezTo>
                  <a:pt x="584666" y="1659948"/>
                  <a:pt x="580463" y="1670455"/>
                  <a:pt x="569254" y="1668354"/>
                </a:cubicBezTo>
                <a:cubicBezTo>
                  <a:pt x="558046" y="1666252"/>
                  <a:pt x="555945" y="1654344"/>
                  <a:pt x="554544" y="1644536"/>
                </a:cubicBezTo>
                <a:cubicBezTo>
                  <a:pt x="550341" y="1610912"/>
                  <a:pt x="547539" y="1576587"/>
                  <a:pt x="542635" y="1542962"/>
                </a:cubicBezTo>
                <a:cubicBezTo>
                  <a:pt x="533528" y="1475713"/>
                  <a:pt x="524422" y="1407764"/>
                  <a:pt x="502706" y="1343317"/>
                </a:cubicBezTo>
                <a:cubicBezTo>
                  <a:pt x="497102" y="1326505"/>
                  <a:pt x="490797" y="1308992"/>
                  <a:pt x="479589" y="1294982"/>
                </a:cubicBezTo>
                <a:cubicBezTo>
                  <a:pt x="469081" y="1281672"/>
                  <a:pt x="464878" y="1282373"/>
                  <a:pt x="457873" y="1297083"/>
                </a:cubicBezTo>
                <a:cubicBezTo>
                  <a:pt x="449467" y="1315997"/>
                  <a:pt x="442462" y="1336312"/>
                  <a:pt x="432655" y="1355226"/>
                </a:cubicBezTo>
                <a:cubicBezTo>
                  <a:pt x="426350" y="1367835"/>
                  <a:pt x="429853" y="1375541"/>
                  <a:pt x="438959" y="1385347"/>
                </a:cubicBezTo>
                <a:cubicBezTo>
                  <a:pt x="512513" y="1464505"/>
                  <a:pt x="527924" y="1556272"/>
                  <a:pt x="493599" y="1657846"/>
                </a:cubicBezTo>
                <a:cubicBezTo>
                  <a:pt x="492899" y="1659948"/>
                  <a:pt x="491498" y="1662049"/>
                  <a:pt x="490097" y="1666252"/>
                </a:cubicBezTo>
                <a:cubicBezTo>
                  <a:pt x="483092" y="1660648"/>
                  <a:pt x="481691" y="1653643"/>
                  <a:pt x="478889" y="1647339"/>
                </a:cubicBezTo>
                <a:cubicBezTo>
                  <a:pt x="459274" y="1601105"/>
                  <a:pt x="438259" y="1555572"/>
                  <a:pt x="414441" y="1511439"/>
                </a:cubicBezTo>
                <a:cubicBezTo>
                  <a:pt x="407436" y="1498830"/>
                  <a:pt x="400431" y="1486921"/>
                  <a:pt x="390624" y="1475713"/>
                </a:cubicBezTo>
                <a:cubicBezTo>
                  <a:pt x="386421" y="1470810"/>
                  <a:pt x="382218" y="1465906"/>
                  <a:pt x="375213" y="1470810"/>
                </a:cubicBezTo>
                <a:cubicBezTo>
                  <a:pt x="348594" y="1487622"/>
                  <a:pt x="317771" y="1485521"/>
                  <a:pt x="288350" y="1484820"/>
                </a:cubicBezTo>
                <a:cubicBezTo>
                  <a:pt x="272938" y="1484120"/>
                  <a:pt x="266634" y="1489724"/>
                  <a:pt x="260329" y="1502333"/>
                </a:cubicBezTo>
                <a:cubicBezTo>
                  <a:pt x="234410" y="1555572"/>
                  <a:pt x="207090" y="1608810"/>
                  <a:pt x="180471" y="1662049"/>
                </a:cubicBezTo>
                <a:cubicBezTo>
                  <a:pt x="178369" y="1665552"/>
                  <a:pt x="177669" y="1670455"/>
                  <a:pt x="170664" y="1672557"/>
                </a:cubicBezTo>
                <a:cubicBezTo>
                  <a:pt x="152451" y="1619318"/>
                  <a:pt x="144044" y="1565379"/>
                  <a:pt x="153151" y="1509338"/>
                </a:cubicBezTo>
                <a:cubicBezTo>
                  <a:pt x="159456" y="1472211"/>
                  <a:pt x="174166" y="1437886"/>
                  <a:pt x="199385" y="1409865"/>
                </a:cubicBezTo>
                <a:cubicBezTo>
                  <a:pt x="202187" y="1406363"/>
                  <a:pt x="206390" y="1404261"/>
                  <a:pt x="206390" y="1399358"/>
                </a:cubicBezTo>
                <a:cubicBezTo>
                  <a:pt x="204989" y="1373439"/>
                  <a:pt x="204288" y="1348220"/>
                  <a:pt x="202887" y="1322301"/>
                </a:cubicBezTo>
                <a:cubicBezTo>
                  <a:pt x="192380" y="1324403"/>
                  <a:pt x="193080" y="1332109"/>
                  <a:pt x="190979" y="1337012"/>
                </a:cubicBezTo>
                <a:cubicBezTo>
                  <a:pt x="155953" y="1427378"/>
                  <a:pt x="135638" y="1520546"/>
                  <a:pt x="127933" y="1616516"/>
                </a:cubicBezTo>
                <a:cubicBezTo>
                  <a:pt x="127232" y="1622821"/>
                  <a:pt x="127933" y="1629125"/>
                  <a:pt x="125131" y="1634729"/>
                </a:cubicBezTo>
                <a:cubicBezTo>
                  <a:pt x="119527" y="1645237"/>
                  <a:pt x="113222" y="1659247"/>
                  <a:pt x="99212" y="1658547"/>
                </a:cubicBezTo>
                <a:cubicBezTo>
                  <a:pt x="85902" y="1657846"/>
                  <a:pt x="83100" y="1643836"/>
                  <a:pt x="80998" y="1633328"/>
                </a:cubicBezTo>
                <a:cubicBezTo>
                  <a:pt x="73293" y="1593399"/>
                  <a:pt x="66988" y="1554171"/>
                  <a:pt x="75394" y="1512140"/>
                </a:cubicBezTo>
                <a:cubicBezTo>
                  <a:pt x="85201" y="1465206"/>
                  <a:pt x="76095" y="1416870"/>
                  <a:pt x="69790" y="1369937"/>
                </a:cubicBezTo>
                <a:cubicBezTo>
                  <a:pt x="53678" y="1235438"/>
                  <a:pt x="27760" y="1102341"/>
                  <a:pt x="3942" y="968543"/>
                </a:cubicBezTo>
                <a:cubicBezTo>
                  <a:pt x="-5164" y="919508"/>
                  <a:pt x="3242" y="872574"/>
                  <a:pt x="11648" y="824939"/>
                </a:cubicBezTo>
                <a:cubicBezTo>
                  <a:pt x="29161" y="728268"/>
                  <a:pt x="48074" y="631598"/>
                  <a:pt x="66988" y="534928"/>
                </a:cubicBezTo>
                <a:cubicBezTo>
                  <a:pt x="67689" y="530024"/>
                  <a:pt x="68389" y="525120"/>
                  <a:pt x="70491" y="520917"/>
                </a:cubicBezTo>
                <a:cubicBezTo>
                  <a:pt x="106917" y="451567"/>
                  <a:pt x="139141" y="379414"/>
                  <a:pt x="179070" y="311465"/>
                </a:cubicBezTo>
                <a:cubicBezTo>
                  <a:pt x="186776" y="298155"/>
                  <a:pt x="195182" y="284845"/>
                  <a:pt x="206390" y="274338"/>
                </a:cubicBezTo>
                <a:cubicBezTo>
                  <a:pt x="209192" y="271536"/>
                  <a:pt x="212694" y="267332"/>
                  <a:pt x="217598" y="269434"/>
                </a:cubicBezTo>
                <a:cubicBezTo>
                  <a:pt x="222502" y="272236"/>
                  <a:pt x="223903" y="277140"/>
                  <a:pt x="222502" y="282744"/>
                </a:cubicBezTo>
                <a:cubicBezTo>
                  <a:pt x="221101" y="287647"/>
                  <a:pt x="218999" y="291850"/>
                  <a:pt x="216897" y="296053"/>
                </a:cubicBezTo>
                <a:cubicBezTo>
                  <a:pt x="168562" y="399729"/>
                  <a:pt x="145445" y="509009"/>
                  <a:pt x="137740" y="622491"/>
                </a:cubicBezTo>
                <a:cubicBezTo>
                  <a:pt x="139141" y="627395"/>
                  <a:pt x="137740" y="630898"/>
                  <a:pt x="143344" y="6358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5"/>
          <p:cNvSpPr/>
          <p:nvPr/>
        </p:nvSpPr>
        <p:spPr>
          <a:xfrm>
            <a:off x="2446157" y="1227314"/>
            <a:ext cx="1177864" cy="1019858"/>
          </a:xfrm>
          <a:custGeom>
            <a:avLst/>
            <a:gdLst/>
            <a:ahLst/>
            <a:cxnLst/>
            <a:rect l="l" t="t" r="r" b="b"/>
            <a:pathLst>
              <a:path w="1148837" h="994725" extrusionOk="0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9" name="Google Shape;2009;p45"/>
          <p:cNvGrpSpPr/>
          <p:nvPr/>
        </p:nvGrpSpPr>
        <p:grpSpPr>
          <a:xfrm>
            <a:off x="302942" y="4489423"/>
            <a:ext cx="2232082" cy="1581169"/>
            <a:chOff x="9730339" y="5103472"/>
            <a:chExt cx="1619041" cy="1146901"/>
          </a:xfrm>
        </p:grpSpPr>
        <p:grpSp>
          <p:nvGrpSpPr>
            <p:cNvPr id="2010" name="Google Shape;2010;p45"/>
            <p:cNvGrpSpPr/>
            <p:nvPr/>
          </p:nvGrpSpPr>
          <p:grpSpPr>
            <a:xfrm>
              <a:off x="10054455" y="5111693"/>
              <a:ext cx="936589" cy="1138680"/>
              <a:chOff x="3099439" y="2219455"/>
              <a:chExt cx="2693960" cy="3275246"/>
            </a:xfrm>
          </p:grpSpPr>
          <p:sp>
            <p:nvSpPr>
              <p:cNvPr id="2011" name="Google Shape;2011;p45"/>
              <p:cNvSpPr/>
              <p:nvPr/>
            </p:nvSpPr>
            <p:spPr>
              <a:xfrm>
                <a:off x="3406628" y="2219455"/>
                <a:ext cx="1901309" cy="2240485"/>
              </a:xfrm>
              <a:custGeom>
                <a:avLst/>
                <a:gdLst/>
                <a:ahLst/>
                <a:cxnLst/>
                <a:rect l="l" t="t" r="r" b="b"/>
                <a:pathLst>
                  <a:path w="1901309" h="2240485" extrusionOk="0">
                    <a:moveTo>
                      <a:pt x="1015664" y="649"/>
                    </a:moveTo>
                    <a:cubicBezTo>
                      <a:pt x="1076536" y="18574"/>
                      <a:pt x="1111267" y="62268"/>
                      <a:pt x="1112761" y="128742"/>
                    </a:cubicBezTo>
                    <a:cubicBezTo>
                      <a:pt x="1114255" y="209407"/>
                      <a:pt x="1113508" y="290445"/>
                      <a:pt x="1113508" y="371484"/>
                    </a:cubicBezTo>
                    <a:cubicBezTo>
                      <a:pt x="1112387" y="694517"/>
                      <a:pt x="1110893" y="1017177"/>
                      <a:pt x="1109773" y="1340210"/>
                    </a:cubicBezTo>
                    <a:cubicBezTo>
                      <a:pt x="1109773" y="1370086"/>
                      <a:pt x="1109400" y="1399962"/>
                      <a:pt x="1115375" y="1429464"/>
                    </a:cubicBezTo>
                    <a:cubicBezTo>
                      <a:pt x="1120603" y="1454485"/>
                      <a:pt x="1131807" y="1475772"/>
                      <a:pt x="1148985" y="1495191"/>
                    </a:cubicBezTo>
                    <a:cubicBezTo>
                      <a:pt x="1217326" y="1572122"/>
                      <a:pt x="1289029" y="1645318"/>
                      <a:pt x="1361478" y="1718140"/>
                    </a:cubicBezTo>
                    <a:cubicBezTo>
                      <a:pt x="1381271" y="1737933"/>
                      <a:pt x="1401437" y="1741294"/>
                      <a:pt x="1424964" y="1726356"/>
                    </a:cubicBezTo>
                    <a:cubicBezTo>
                      <a:pt x="1493679" y="1683410"/>
                      <a:pt x="1562020" y="1640090"/>
                      <a:pt x="1619531" y="1582578"/>
                    </a:cubicBezTo>
                    <a:cubicBezTo>
                      <a:pt x="1638577" y="1563533"/>
                      <a:pt x="1659117" y="1558304"/>
                      <a:pt x="1683764" y="1568387"/>
                    </a:cubicBezTo>
                    <a:cubicBezTo>
                      <a:pt x="1705051" y="1576977"/>
                      <a:pt x="1709905" y="1589300"/>
                      <a:pt x="1698329" y="1609093"/>
                    </a:cubicBezTo>
                    <a:cubicBezTo>
                      <a:pt x="1669573" y="1658015"/>
                      <a:pt x="1629988" y="1697601"/>
                      <a:pt x="1585547" y="1732331"/>
                    </a:cubicBezTo>
                    <a:cubicBezTo>
                      <a:pt x="1554177" y="1756979"/>
                      <a:pt x="1521314" y="1779386"/>
                      <a:pt x="1489197" y="1803287"/>
                    </a:cubicBezTo>
                    <a:cubicBezTo>
                      <a:pt x="1482475" y="1808142"/>
                      <a:pt x="1473886" y="1811503"/>
                      <a:pt x="1475753" y="1823453"/>
                    </a:cubicBezTo>
                    <a:cubicBezTo>
                      <a:pt x="1477994" y="1835403"/>
                      <a:pt x="1485836" y="1839511"/>
                      <a:pt x="1495919" y="1842499"/>
                    </a:cubicBezTo>
                    <a:cubicBezTo>
                      <a:pt x="1542974" y="1854823"/>
                      <a:pt x="1591149" y="1861545"/>
                      <a:pt x="1638950" y="1869387"/>
                    </a:cubicBezTo>
                    <a:cubicBezTo>
                      <a:pt x="1704677" y="1879844"/>
                      <a:pt x="1770778" y="1887686"/>
                      <a:pt x="1835011" y="1906359"/>
                    </a:cubicBezTo>
                    <a:cubicBezTo>
                      <a:pt x="1849949" y="1910840"/>
                      <a:pt x="1864513" y="1916068"/>
                      <a:pt x="1877958" y="1924284"/>
                    </a:cubicBezTo>
                    <a:cubicBezTo>
                      <a:pt x="1892149" y="1933247"/>
                      <a:pt x="1904099" y="1944077"/>
                      <a:pt x="1900738" y="1963123"/>
                    </a:cubicBezTo>
                    <a:cubicBezTo>
                      <a:pt x="1897377" y="1983289"/>
                      <a:pt x="1882813" y="1991878"/>
                      <a:pt x="1864513" y="1995613"/>
                    </a:cubicBezTo>
                    <a:cubicBezTo>
                      <a:pt x="1840986" y="2000841"/>
                      <a:pt x="1817459" y="1998227"/>
                      <a:pt x="1793932" y="1994866"/>
                    </a:cubicBezTo>
                    <a:cubicBezTo>
                      <a:pt x="1712146" y="1982916"/>
                      <a:pt x="1630734" y="1968351"/>
                      <a:pt x="1551190" y="1945197"/>
                    </a:cubicBezTo>
                    <a:cubicBezTo>
                      <a:pt x="1536999" y="1941089"/>
                      <a:pt x="1522061" y="1938102"/>
                      <a:pt x="1507496" y="1936981"/>
                    </a:cubicBezTo>
                    <a:cubicBezTo>
                      <a:pt x="1479861" y="1934741"/>
                      <a:pt x="1470525" y="1947065"/>
                      <a:pt x="1479488" y="1973206"/>
                    </a:cubicBezTo>
                    <a:cubicBezTo>
                      <a:pt x="1488077" y="1998974"/>
                      <a:pt x="1504135" y="2020634"/>
                      <a:pt x="1517206" y="2043788"/>
                    </a:cubicBezTo>
                    <a:cubicBezTo>
                      <a:pt x="1526542" y="2060219"/>
                      <a:pt x="1533264" y="2077398"/>
                      <a:pt x="1528783" y="2097191"/>
                    </a:cubicBezTo>
                    <a:cubicBezTo>
                      <a:pt x="1522061" y="2126694"/>
                      <a:pt x="1497787" y="2137150"/>
                      <a:pt x="1472019" y="2121465"/>
                    </a:cubicBezTo>
                    <a:cubicBezTo>
                      <a:pt x="1450732" y="2108395"/>
                      <a:pt x="1437288" y="2087855"/>
                      <a:pt x="1425337" y="2066568"/>
                    </a:cubicBezTo>
                    <a:cubicBezTo>
                      <a:pt x="1407785" y="2035572"/>
                      <a:pt x="1391354" y="2004202"/>
                      <a:pt x="1374548" y="1973206"/>
                    </a:cubicBezTo>
                    <a:cubicBezTo>
                      <a:pt x="1342805" y="1914574"/>
                      <a:pt x="1301726" y="1864532"/>
                      <a:pt x="1248696" y="1822706"/>
                    </a:cubicBezTo>
                    <a:cubicBezTo>
                      <a:pt x="1169898" y="1760714"/>
                      <a:pt x="1102678" y="1685650"/>
                      <a:pt x="1033216" y="1613575"/>
                    </a:cubicBezTo>
                    <a:cubicBezTo>
                      <a:pt x="1018278" y="1597890"/>
                      <a:pt x="1002967" y="1583325"/>
                      <a:pt x="978319" y="1589674"/>
                    </a:cubicBezTo>
                    <a:cubicBezTo>
                      <a:pt x="966369" y="1591541"/>
                      <a:pt x="958900" y="1600130"/>
                      <a:pt x="950684" y="1607599"/>
                    </a:cubicBezTo>
                    <a:cubicBezTo>
                      <a:pt x="862550" y="1692746"/>
                      <a:pt x="774042" y="1777892"/>
                      <a:pt x="686282" y="1863039"/>
                    </a:cubicBezTo>
                    <a:cubicBezTo>
                      <a:pt x="678440" y="1870881"/>
                      <a:pt x="670224" y="1879097"/>
                      <a:pt x="664995" y="1888807"/>
                    </a:cubicBezTo>
                    <a:cubicBezTo>
                      <a:pt x="639227" y="1935861"/>
                      <a:pt x="609351" y="1980302"/>
                      <a:pt x="579476" y="2024742"/>
                    </a:cubicBezTo>
                    <a:cubicBezTo>
                      <a:pt x="542878" y="2080012"/>
                      <a:pt x="538023" y="2142378"/>
                      <a:pt x="534288" y="2205118"/>
                    </a:cubicBezTo>
                    <a:cubicBezTo>
                      <a:pt x="532421" y="2233500"/>
                      <a:pt x="520097" y="2243210"/>
                      <a:pt x="491715" y="2239849"/>
                    </a:cubicBezTo>
                    <a:cubicBezTo>
                      <a:pt x="479765" y="2238355"/>
                      <a:pt x="473043" y="2232753"/>
                      <a:pt x="474163" y="2220429"/>
                    </a:cubicBezTo>
                    <a:cubicBezTo>
                      <a:pt x="481258" y="2126694"/>
                      <a:pt x="482752" y="2032584"/>
                      <a:pt x="516736" y="1942957"/>
                    </a:cubicBezTo>
                    <a:cubicBezTo>
                      <a:pt x="523458" y="1925778"/>
                      <a:pt x="511508" y="1931753"/>
                      <a:pt x="505159" y="1933247"/>
                    </a:cubicBezTo>
                    <a:cubicBezTo>
                      <a:pt x="464827" y="1941836"/>
                      <a:pt x="425615" y="1953413"/>
                      <a:pt x="387149" y="1967978"/>
                    </a:cubicBezTo>
                    <a:cubicBezTo>
                      <a:pt x="306484" y="1998227"/>
                      <a:pt x="229180" y="2035572"/>
                      <a:pt x="152623" y="2074037"/>
                    </a:cubicBezTo>
                    <a:cubicBezTo>
                      <a:pt x="120133" y="2090469"/>
                      <a:pt x="91004" y="2111756"/>
                      <a:pt x="69344" y="2141632"/>
                    </a:cubicBezTo>
                    <a:cubicBezTo>
                      <a:pt x="65610" y="2146486"/>
                      <a:pt x="61128" y="2150968"/>
                      <a:pt x="56647" y="2155449"/>
                    </a:cubicBezTo>
                    <a:cubicBezTo>
                      <a:pt x="44323" y="2166652"/>
                      <a:pt x="30879" y="2170014"/>
                      <a:pt x="15941" y="2160304"/>
                    </a:cubicBezTo>
                    <a:cubicBezTo>
                      <a:pt x="630" y="2150221"/>
                      <a:pt x="-3478" y="2136777"/>
                      <a:pt x="2870" y="2119971"/>
                    </a:cubicBezTo>
                    <a:cubicBezTo>
                      <a:pt x="11833" y="2095697"/>
                      <a:pt x="27145" y="2075157"/>
                      <a:pt x="44323" y="2056112"/>
                    </a:cubicBezTo>
                    <a:cubicBezTo>
                      <a:pt x="99594" y="1996360"/>
                      <a:pt x="165694" y="1951546"/>
                      <a:pt x="239264" y="1917189"/>
                    </a:cubicBezTo>
                    <a:cubicBezTo>
                      <a:pt x="291173" y="1893288"/>
                      <a:pt x="344576" y="1872748"/>
                      <a:pt x="398353" y="1852955"/>
                    </a:cubicBezTo>
                    <a:cubicBezTo>
                      <a:pt x="418892" y="1845486"/>
                      <a:pt x="440553" y="1842872"/>
                      <a:pt x="461839" y="1838017"/>
                    </a:cubicBezTo>
                    <a:cubicBezTo>
                      <a:pt x="490968" y="1831295"/>
                      <a:pt x="496570" y="1815611"/>
                      <a:pt x="477151" y="1792830"/>
                    </a:cubicBezTo>
                    <a:cubicBezTo>
                      <a:pt x="447648" y="1758473"/>
                      <a:pt x="408809" y="1735319"/>
                      <a:pt x="370718" y="1711418"/>
                    </a:cubicBezTo>
                    <a:cubicBezTo>
                      <a:pt x="306484" y="1671086"/>
                      <a:pt x="239264" y="1635608"/>
                      <a:pt x="172043" y="1600130"/>
                    </a:cubicBezTo>
                    <a:cubicBezTo>
                      <a:pt x="152250" y="1589674"/>
                      <a:pt x="132084" y="1579591"/>
                      <a:pt x="114158" y="1566147"/>
                    </a:cubicBezTo>
                    <a:cubicBezTo>
                      <a:pt x="102581" y="1557557"/>
                      <a:pt x="92125" y="1547474"/>
                      <a:pt x="86896" y="1533657"/>
                    </a:cubicBezTo>
                    <a:cubicBezTo>
                      <a:pt x="78680" y="1512370"/>
                      <a:pt x="86523" y="1493324"/>
                      <a:pt x="107436" y="1484735"/>
                    </a:cubicBezTo>
                    <a:cubicBezTo>
                      <a:pt x="124615" y="1477639"/>
                      <a:pt x="141420" y="1479133"/>
                      <a:pt x="158225" y="1485482"/>
                    </a:cubicBezTo>
                    <a:cubicBezTo>
                      <a:pt x="175777" y="1492204"/>
                      <a:pt x="191089" y="1503407"/>
                      <a:pt x="204906" y="1516104"/>
                    </a:cubicBezTo>
                    <a:cubicBezTo>
                      <a:pt x="249347" y="1557184"/>
                      <a:pt x="301256" y="1586313"/>
                      <a:pt x="356153" y="1610587"/>
                    </a:cubicBezTo>
                    <a:cubicBezTo>
                      <a:pt x="411423" y="1634861"/>
                      <a:pt x="466694" y="1659509"/>
                      <a:pt x="519724" y="1688264"/>
                    </a:cubicBezTo>
                    <a:cubicBezTo>
                      <a:pt x="526446" y="1691999"/>
                      <a:pt x="533168" y="1694986"/>
                      <a:pt x="539890" y="1697974"/>
                    </a:cubicBezTo>
                    <a:cubicBezTo>
                      <a:pt x="595160" y="1721501"/>
                      <a:pt x="623169" y="1714779"/>
                      <a:pt x="663875" y="1670339"/>
                    </a:cubicBezTo>
                    <a:cubicBezTo>
                      <a:pt x="714291" y="1615442"/>
                      <a:pt x="765827" y="1561292"/>
                      <a:pt x="817363" y="1507142"/>
                    </a:cubicBezTo>
                    <a:cubicBezTo>
                      <a:pt x="852093" y="1470917"/>
                      <a:pt x="865911" y="1427597"/>
                      <a:pt x="865911" y="1377928"/>
                    </a:cubicBezTo>
                    <a:cubicBezTo>
                      <a:pt x="866284" y="1018297"/>
                      <a:pt x="864791" y="658292"/>
                      <a:pt x="862176" y="298661"/>
                    </a:cubicBezTo>
                    <a:cubicBezTo>
                      <a:pt x="861803" y="245258"/>
                      <a:pt x="861429" y="191481"/>
                      <a:pt x="861429" y="138078"/>
                    </a:cubicBezTo>
                    <a:cubicBezTo>
                      <a:pt x="861429" y="46210"/>
                      <a:pt x="914459" y="-4206"/>
                      <a:pt x="1005954" y="275"/>
                    </a:cubicBezTo>
                    <a:cubicBezTo>
                      <a:pt x="1009315" y="649"/>
                      <a:pt x="1012303" y="649"/>
                      <a:pt x="1015664" y="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45"/>
              <p:cNvSpPr/>
              <p:nvPr/>
            </p:nvSpPr>
            <p:spPr>
              <a:xfrm>
                <a:off x="3099439" y="3035457"/>
                <a:ext cx="1144960" cy="2459244"/>
              </a:xfrm>
              <a:custGeom>
                <a:avLst/>
                <a:gdLst/>
                <a:ahLst/>
                <a:cxnLst/>
                <a:rect l="l" t="t" r="r" b="b"/>
                <a:pathLst>
                  <a:path w="1144960" h="2459244" extrusionOk="0">
                    <a:moveTo>
                      <a:pt x="96" y="1590031"/>
                    </a:moveTo>
                    <a:cubicBezTo>
                      <a:pt x="-277" y="1384261"/>
                      <a:pt x="14287" y="1193429"/>
                      <a:pt x="63956" y="1006704"/>
                    </a:cubicBezTo>
                    <a:cubicBezTo>
                      <a:pt x="155824" y="661264"/>
                      <a:pt x="332466" y="368853"/>
                      <a:pt x="609191" y="139182"/>
                    </a:cubicBezTo>
                    <a:cubicBezTo>
                      <a:pt x="686122" y="75323"/>
                      <a:pt x="770521" y="27148"/>
                      <a:pt x="869112" y="5861"/>
                    </a:cubicBezTo>
                    <a:cubicBezTo>
                      <a:pt x="969943" y="-15799"/>
                      <a:pt x="1039031" y="22666"/>
                      <a:pt x="1074135" y="119763"/>
                    </a:cubicBezTo>
                    <a:cubicBezTo>
                      <a:pt x="1107746" y="212378"/>
                      <a:pt x="1115962" y="309102"/>
                      <a:pt x="1116709" y="406198"/>
                    </a:cubicBezTo>
                    <a:cubicBezTo>
                      <a:pt x="1117082" y="427858"/>
                      <a:pt x="1111480" y="448771"/>
                      <a:pt x="1089073" y="459601"/>
                    </a:cubicBezTo>
                    <a:cubicBezTo>
                      <a:pt x="1071521" y="467817"/>
                      <a:pt x="1061065" y="463709"/>
                      <a:pt x="1053969" y="445784"/>
                    </a:cubicBezTo>
                    <a:cubicBezTo>
                      <a:pt x="1049114" y="433460"/>
                      <a:pt x="1047247" y="420763"/>
                      <a:pt x="1046500" y="407692"/>
                    </a:cubicBezTo>
                    <a:cubicBezTo>
                      <a:pt x="1043139" y="351301"/>
                      <a:pt x="1040151" y="294537"/>
                      <a:pt x="1036044" y="238146"/>
                    </a:cubicBezTo>
                    <a:cubicBezTo>
                      <a:pt x="1033056" y="197440"/>
                      <a:pt x="1021106" y="158602"/>
                      <a:pt x="1002433" y="122377"/>
                    </a:cubicBezTo>
                    <a:cubicBezTo>
                      <a:pt x="980773" y="79804"/>
                      <a:pt x="948656" y="62625"/>
                      <a:pt x="901228" y="69721"/>
                    </a:cubicBezTo>
                    <a:cubicBezTo>
                      <a:pt x="819817" y="82045"/>
                      <a:pt x="748114" y="117896"/>
                      <a:pt x="683508" y="167191"/>
                    </a:cubicBezTo>
                    <a:cubicBezTo>
                      <a:pt x="530020" y="283334"/>
                      <a:pt x="407529" y="427111"/>
                      <a:pt x="309685" y="591802"/>
                    </a:cubicBezTo>
                    <a:cubicBezTo>
                      <a:pt x="186447" y="799440"/>
                      <a:pt x="112878" y="1023509"/>
                      <a:pt x="86363" y="1263264"/>
                    </a:cubicBezTo>
                    <a:cubicBezTo>
                      <a:pt x="71425" y="1398452"/>
                      <a:pt x="63582" y="1533640"/>
                      <a:pt x="68811" y="1669576"/>
                    </a:cubicBezTo>
                    <a:cubicBezTo>
                      <a:pt x="75533" y="1835761"/>
                      <a:pt x="93085" y="2000825"/>
                      <a:pt x="139393" y="2161782"/>
                    </a:cubicBezTo>
                    <a:cubicBezTo>
                      <a:pt x="152837" y="2208089"/>
                      <a:pt x="170389" y="2252530"/>
                      <a:pt x="191302" y="2295850"/>
                    </a:cubicBezTo>
                    <a:cubicBezTo>
                      <a:pt x="200265" y="2314522"/>
                      <a:pt x="210721" y="2332075"/>
                      <a:pt x="223045" y="2348506"/>
                    </a:cubicBezTo>
                    <a:cubicBezTo>
                      <a:pt x="261510" y="2399669"/>
                      <a:pt x="298855" y="2404150"/>
                      <a:pt x="347777" y="2360830"/>
                    </a:cubicBezTo>
                    <a:cubicBezTo>
                      <a:pt x="377653" y="2334315"/>
                      <a:pt x="406035" y="2306680"/>
                      <a:pt x="437031" y="2281285"/>
                    </a:cubicBezTo>
                    <a:cubicBezTo>
                      <a:pt x="540103" y="2197259"/>
                      <a:pt x="655873" y="2134893"/>
                      <a:pt x="774256" y="2075888"/>
                    </a:cubicBezTo>
                    <a:cubicBezTo>
                      <a:pt x="846705" y="2040037"/>
                      <a:pt x="918781" y="2002692"/>
                      <a:pt x="983014" y="1953024"/>
                    </a:cubicBezTo>
                    <a:cubicBezTo>
                      <a:pt x="1028201" y="1917920"/>
                      <a:pt x="1062185" y="1875720"/>
                      <a:pt x="1074135" y="1818582"/>
                    </a:cubicBezTo>
                    <a:cubicBezTo>
                      <a:pt x="1081231" y="1784225"/>
                      <a:pt x="1078990" y="1750241"/>
                      <a:pt x="1070401" y="1717004"/>
                    </a:cubicBezTo>
                    <a:cubicBezTo>
                      <a:pt x="1046874" y="1625882"/>
                      <a:pt x="1037911" y="1533267"/>
                      <a:pt x="1039405" y="1439532"/>
                    </a:cubicBezTo>
                    <a:cubicBezTo>
                      <a:pt x="1040525" y="1379033"/>
                      <a:pt x="1032683" y="1318907"/>
                      <a:pt x="1034550" y="1258409"/>
                    </a:cubicBezTo>
                    <a:cubicBezTo>
                      <a:pt x="1035297" y="1236002"/>
                      <a:pt x="1037164" y="1213595"/>
                      <a:pt x="1044259" y="1192308"/>
                    </a:cubicBezTo>
                    <a:cubicBezTo>
                      <a:pt x="1056583" y="1155710"/>
                      <a:pt x="1089820" y="1133677"/>
                      <a:pt x="1123804" y="1138532"/>
                    </a:cubicBezTo>
                    <a:cubicBezTo>
                      <a:pt x="1131647" y="1139652"/>
                      <a:pt x="1140609" y="1142266"/>
                      <a:pt x="1138369" y="1151602"/>
                    </a:cubicBezTo>
                    <a:cubicBezTo>
                      <a:pt x="1132393" y="1178491"/>
                      <a:pt x="1139489" y="1205005"/>
                      <a:pt x="1137248" y="1231520"/>
                    </a:cubicBezTo>
                    <a:cubicBezTo>
                      <a:pt x="1134634" y="1265878"/>
                      <a:pt x="1130526" y="1299862"/>
                      <a:pt x="1122684" y="1333099"/>
                    </a:cubicBezTo>
                    <a:cubicBezTo>
                      <a:pt x="1102144" y="1420112"/>
                      <a:pt x="1102891" y="1506752"/>
                      <a:pt x="1118576" y="1594513"/>
                    </a:cubicBezTo>
                    <a:cubicBezTo>
                      <a:pt x="1127539" y="1646422"/>
                      <a:pt x="1133887" y="1699079"/>
                      <a:pt x="1141730" y="1751361"/>
                    </a:cubicBezTo>
                    <a:cubicBezTo>
                      <a:pt x="1157414" y="1853686"/>
                      <a:pt x="1114841" y="1931364"/>
                      <a:pt x="1039031" y="1995223"/>
                    </a:cubicBezTo>
                    <a:cubicBezTo>
                      <a:pt x="981520" y="2043772"/>
                      <a:pt x="916166" y="2079623"/>
                      <a:pt x="849693" y="2114354"/>
                    </a:cubicBezTo>
                    <a:cubicBezTo>
                      <a:pt x="802638" y="2138628"/>
                      <a:pt x="755957" y="2163649"/>
                      <a:pt x="708529" y="2186803"/>
                    </a:cubicBezTo>
                    <a:cubicBezTo>
                      <a:pt x="603216" y="2238712"/>
                      <a:pt x="508360" y="2305186"/>
                      <a:pt x="422467" y="2384731"/>
                    </a:cubicBezTo>
                    <a:cubicBezTo>
                      <a:pt x="396325" y="2409005"/>
                      <a:pt x="367570" y="2429545"/>
                      <a:pt x="335080" y="2444856"/>
                    </a:cubicBezTo>
                    <a:cubicBezTo>
                      <a:pt x="282050" y="2469877"/>
                      <a:pt x="236863" y="2462408"/>
                      <a:pt x="195036" y="2421329"/>
                    </a:cubicBezTo>
                    <a:cubicBezTo>
                      <a:pt x="158065" y="2384731"/>
                      <a:pt x="131924" y="2341037"/>
                      <a:pt x="112504" y="2293609"/>
                    </a:cubicBezTo>
                    <a:cubicBezTo>
                      <a:pt x="71798" y="2195392"/>
                      <a:pt x="47898" y="2092320"/>
                      <a:pt x="30345" y="1987755"/>
                    </a:cubicBezTo>
                    <a:cubicBezTo>
                      <a:pt x="7565" y="1851446"/>
                      <a:pt x="-1024" y="1714390"/>
                      <a:pt x="96" y="15900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>
                <a:off x="4603755" y="3054058"/>
                <a:ext cx="1189644" cy="2422960"/>
              </a:xfrm>
              <a:custGeom>
                <a:avLst/>
                <a:gdLst/>
                <a:ahLst/>
                <a:cxnLst/>
                <a:rect l="l" t="t" r="r" b="b"/>
                <a:pathLst>
                  <a:path w="1189644" h="2422960" extrusionOk="0">
                    <a:moveTo>
                      <a:pt x="1121500" y="1677490"/>
                    </a:moveTo>
                    <a:cubicBezTo>
                      <a:pt x="1117392" y="1398897"/>
                      <a:pt x="1089384" y="1161757"/>
                      <a:pt x="1009466" y="932832"/>
                    </a:cubicBezTo>
                    <a:cubicBezTo>
                      <a:pt x="898925" y="616895"/>
                      <a:pt x="712947" y="357348"/>
                      <a:pt x="438836" y="162781"/>
                    </a:cubicBezTo>
                    <a:cubicBezTo>
                      <a:pt x="374602" y="117220"/>
                      <a:pt x="305514" y="82863"/>
                      <a:pt x="226343" y="72033"/>
                    </a:cubicBezTo>
                    <a:cubicBezTo>
                      <a:pt x="211405" y="70165"/>
                      <a:pt x="196467" y="68672"/>
                      <a:pt x="181529" y="70165"/>
                    </a:cubicBezTo>
                    <a:cubicBezTo>
                      <a:pt x="149039" y="72780"/>
                      <a:pt x="124765" y="88464"/>
                      <a:pt x="112068" y="118714"/>
                    </a:cubicBezTo>
                    <a:cubicBezTo>
                      <a:pt x="93022" y="165021"/>
                      <a:pt x="79951" y="212823"/>
                      <a:pt x="79951" y="263612"/>
                    </a:cubicBezTo>
                    <a:cubicBezTo>
                      <a:pt x="79951" y="327845"/>
                      <a:pt x="82939" y="391705"/>
                      <a:pt x="79578" y="455938"/>
                    </a:cubicBezTo>
                    <a:cubicBezTo>
                      <a:pt x="78457" y="474611"/>
                      <a:pt x="76217" y="493283"/>
                      <a:pt x="74349" y="511582"/>
                    </a:cubicBezTo>
                    <a:cubicBezTo>
                      <a:pt x="73229" y="524279"/>
                      <a:pt x="66881" y="525773"/>
                      <a:pt x="57171" y="518678"/>
                    </a:cubicBezTo>
                    <a:cubicBezTo>
                      <a:pt x="38125" y="505607"/>
                      <a:pt x="25428" y="487681"/>
                      <a:pt x="16838" y="466395"/>
                    </a:cubicBezTo>
                    <a:cubicBezTo>
                      <a:pt x="3768" y="434278"/>
                      <a:pt x="33" y="399921"/>
                      <a:pt x="33" y="365563"/>
                    </a:cubicBezTo>
                    <a:cubicBezTo>
                      <a:pt x="-714" y="287886"/>
                      <a:pt x="11237" y="211703"/>
                      <a:pt x="31403" y="137013"/>
                    </a:cubicBezTo>
                    <a:cubicBezTo>
                      <a:pt x="32897" y="131038"/>
                      <a:pt x="35137" y="125062"/>
                      <a:pt x="37378" y="119461"/>
                    </a:cubicBezTo>
                    <a:cubicBezTo>
                      <a:pt x="72856" y="24978"/>
                      <a:pt x="144558" y="-14607"/>
                      <a:pt x="243895" y="4812"/>
                    </a:cubicBezTo>
                    <a:cubicBezTo>
                      <a:pt x="359291" y="27592"/>
                      <a:pt x="458255" y="83236"/>
                      <a:pt x="547509" y="157552"/>
                    </a:cubicBezTo>
                    <a:cubicBezTo>
                      <a:pt x="870169" y="426062"/>
                      <a:pt x="1068844" y="767021"/>
                      <a:pt x="1144281" y="1180056"/>
                    </a:cubicBezTo>
                    <a:cubicBezTo>
                      <a:pt x="1179385" y="1372008"/>
                      <a:pt x="1195070" y="1564708"/>
                      <a:pt x="1187974" y="1759648"/>
                    </a:cubicBezTo>
                    <a:cubicBezTo>
                      <a:pt x="1182373" y="1910895"/>
                      <a:pt x="1169675" y="2061769"/>
                      <a:pt x="1122247" y="2207040"/>
                    </a:cubicBezTo>
                    <a:cubicBezTo>
                      <a:pt x="1104322" y="2262311"/>
                      <a:pt x="1082662" y="2316087"/>
                      <a:pt x="1047557" y="2362768"/>
                    </a:cubicBezTo>
                    <a:cubicBezTo>
                      <a:pt x="1018428" y="2401607"/>
                      <a:pt x="981457" y="2426628"/>
                      <a:pt x="929921" y="2422520"/>
                    </a:cubicBezTo>
                    <a:cubicBezTo>
                      <a:pt x="904527" y="2420653"/>
                      <a:pt x="881373" y="2411690"/>
                      <a:pt x="860460" y="2397873"/>
                    </a:cubicBezTo>
                    <a:cubicBezTo>
                      <a:pt x="841414" y="2385175"/>
                      <a:pt x="822368" y="2372105"/>
                      <a:pt x="805189" y="2356793"/>
                    </a:cubicBezTo>
                    <a:cubicBezTo>
                      <a:pt x="714068" y="2276502"/>
                      <a:pt x="609502" y="2218244"/>
                      <a:pt x="499708" y="2168575"/>
                    </a:cubicBezTo>
                    <a:cubicBezTo>
                      <a:pt x="413441" y="2129363"/>
                      <a:pt x="325307" y="2095006"/>
                      <a:pt x="243148" y="2047578"/>
                    </a:cubicBezTo>
                    <a:cubicBezTo>
                      <a:pt x="211779" y="2029652"/>
                      <a:pt x="181529" y="2010233"/>
                      <a:pt x="153521" y="1987079"/>
                    </a:cubicBezTo>
                    <a:cubicBezTo>
                      <a:pt x="70242" y="1917991"/>
                      <a:pt x="34764" y="1829110"/>
                      <a:pt x="55304" y="1722677"/>
                    </a:cubicBezTo>
                    <a:cubicBezTo>
                      <a:pt x="86673" y="1559853"/>
                      <a:pt x="76217" y="1399644"/>
                      <a:pt x="40739" y="1239434"/>
                    </a:cubicBezTo>
                    <a:cubicBezTo>
                      <a:pt x="34764" y="1213293"/>
                      <a:pt x="31403" y="1186778"/>
                      <a:pt x="28789" y="1160263"/>
                    </a:cubicBezTo>
                    <a:cubicBezTo>
                      <a:pt x="28415" y="1154661"/>
                      <a:pt x="28042" y="1149059"/>
                      <a:pt x="28415" y="1143458"/>
                    </a:cubicBezTo>
                    <a:cubicBezTo>
                      <a:pt x="29536" y="1133748"/>
                      <a:pt x="27295" y="1121051"/>
                      <a:pt x="38498" y="1117316"/>
                    </a:cubicBezTo>
                    <a:cubicBezTo>
                      <a:pt x="49702" y="1113208"/>
                      <a:pt x="56424" y="1124038"/>
                      <a:pt x="62399" y="1131507"/>
                    </a:cubicBezTo>
                    <a:cubicBezTo>
                      <a:pt x="104225" y="1180056"/>
                      <a:pt x="119910" y="1239434"/>
                      <a:pt x="131487" y="1300306"/>
                    </a:cubicBezTo>
                    <a:cubicBezTo>
                      <a:pt x="153147" y="1414582"/>
                      <a:pt x="148666" y="1529230"/>
                      <a:pt x="133728" y="1644253"/>
                    </a:cubicBezTo>
                    <a:cubicBezTo>
                      <a:pt x="128500" y="1683091"/>
                      <a:pt x="122898" y="1721930"/>
                      <a:pt x="119910" y="1761142"/>
                    </a:cubicBezTo>
                    <a:cubicBezTo>
                      <a:pt x="113935" y="1834712"/>
                      <a:pt x="140823" y="1894837"/>
                      <a:pt x="200949" y="1937410"/>
                    </a:cubicBezTo>
                    <a:cubicBezTo>
                      <a:pt x="278626" y="1991934"/>
                      <a:pt x="363772" y="2033760"/>
                      <a:pt x="450413" y="2071852"/>
                    </a:cubicBezTo>
                    <a:cubicBezTo>
                      <a:pt x="570290" y="2124508"/>
                      <a:pt x="687553" y="2182019"/>
                      <a:pt x="793239" y="2260443"/>
                    </a:cubicBezTo>
                    <a:cubicBezTo>
                      <a:pt x="818633" y="2279489"/>
                      <a:pt x="842907" y="2300029"/>
                      <a:pt x="867555" y="2319822"/>
                    </a:cubicBezTo>
                    <a:cubicBezTo>
                      <a:pt x="873530" y="2324677"/>
                      <a:pt x="878758" y="2329532"/>
                      <a:pt x="885107" y="2333639"/>
                    </a:cubicBezTo>
                    <a:cubicBezTo>
                      <a:pt x="933282" y="2367250"/>
                      <a:pt x="967639" y="2361275"/>
                      <a:pt x="1000503" y="2313100"/>
                    </a:cubicBezTo>
                    <a:cubicBezTo>
                      <a:pt x="1042329" y="2252228"/>
                      <a:pt x="1060628" y="2182393"/>
                      <a:pt x="1077060" y="2111811"/>
                    </a:cubicBezTo>
                    <a:cubicBezTo>
                      <a:pt x="1112538" y="1956829"/>
                      <a:pt x="1122247" y="1798860"/>
                      <a:pt x="1121500" y="16774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4" name="Google Shape;2014;p45"/>
            <p:cNvSpPr/>
            <p:nvPr/>
          </p:nvSpPr>
          <p:spPr>
            <a:xfrm>
              <a:off x="10854251" y="5136429"/>
              <a:ext cx="369621" cy="369625"/>
            </a:xfrm>
            <a:custGeom>
              <a:avLst/>
              <a:gdLst/>
              <a:ahLst/>
              <a:cxnLst/>
              <a:rect l="l" t="t" r="r" b="b"/>
              <a:pathLst>
                <a:path w="5041925" h="5041985" extrusionOk="0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5"/>
            <p:cNvSpPr/>
            <p:nvPr/>
          </p:nvSpPr>
          <p:spPr>
            <a:xfrm>
              <a:off x="9944151" y="5103472"/>
              <a:ext cx="275447" cy="275450"/>
            </a:xfrm>
            <a:custGeom>
              <a:avLst/>
              <a:gdLst/>
              <a:ahLst/>
              <a:cxnLst/>
              <a:rect l="l" t="t" r="r" b="b"/>
              <a:pathLst>
                <a:path w="5041925" h="5041985" extrusionOk="0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5"/>
            <p:cNvSpPr/>
            <p:nvPr/>
          </p:nvSpPr>
          <p:spPr>
            <a:xfrm>
              <a:off x="9730339" y="5630019"/>
              <a:ext cx="275447" cy="275450"/>
            </a:xfrm>
            <a:custGeom>
              <a:avLst/>
              <a:gdLst/>
              <a:ahLst/>
              <a:cxnLst/>
              <a:rect l="l" t="t" r="r" b="b"/>
              <a:pathLst>
                <a:path w="5041925" h="5041985" extrusionOk="0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5"/>
            <p:cNvSpPr/>
            <p:nvPr/>
          </p:nvSpPr>
          <p:spPr>
            <a:xfrm>
              <a:off x="10641227" y="5818830"/>
              <a:ext cx="305974" cy="305977"/>
            </a:xfrm>
            <a:custGeom>
              <a:avLst/>
              <a:gdLst/>
              <a:ahLst/>
              <a:cxnLst/>
              <a:rect l="l" t="t" r="r" b="b"/>
              <a:pathLst>
                <a:path w="5041925" h="5041985" extrusionOk="0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5"/>
            <p:cNvSpPr/>
            <p:nvPr/>
          </p:nvSpPr>
          <p:spPr>
            <a:xfrm>
              <a:off x="11073933" y="5669493"/>
              <a:ext cx="275447" cy="275450"/>
            </a:xfrm>
            <a:custGeom>
              <a:avLst/>
              <a:gdLst/>
              <a:ahLst/>
              <a:cxnLst/>
              <a:rect l="l" t="t" r="r" b="b"/>
              <a:pathLst>
                <a:path w="5041925" h="5041985" extrusionOk="0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9" name="Google Shape;2019;p45"/>
          <p:cNvGrpSpPr/>
          <p:nvPr/>
        </p:nvGrpSpPr>
        <p:grpSpPr>
          <a:xfrm>
            <a:off x="524437" y="1172932"/>
            <a:ext cx="1499075" cy="998578"/>
            <a:chOff x="218677" y="2318672"/>
            <a:chExt cx="2734907" cy="1821802"/>
          </a:xfrm>
        </p:grpSpPr>
        <p:sp>
          <p:nvSpPr>
            <p:cNvPr id="2020" name="Google Shape;2020;p45"/>
            <p:cNvSpPr/>
            <p:nvPr/>
          </p:nvSpPr>
          <p:spPr>
            <a:xfrm>
              <a:off x="218677" y="2318672"/>
              <a:ext cx="2734907" cy="1821802"/>
            </a:xfrm>
            <a:custGeom>
              <a:avLst/>
              <a:gdLst/>
              <a:ahLst/>
              <a:cxnLst/>
              <a:rect l="l" t="t" r="r" b="b"/>
              <a:pathLst>
                <a:path w="10297247" h="6859300" extrusionOk="0">
                  <a:moveTo>
                    <a:pt x="5152684" y="191"/>
                  </a:moveTo>
                  <a:cubicBezTo>
                    <a:pt x="6845399" y="191"/>
                    <a:pt x="8538115" y="191"/>
                    <a:pt x="10230831" y="191"/>
                  </a:cubicBezTo>
                  <a:cubicBezTo>
                    <a:pt x="10305058" y="191"/>
                    <a:pt x="10296990" y="-7070"/>
                    <a:pt x="10296990" y="67964"/>
                  </a:cubicBezTo>
                  <a:cubicBezTo>
                    <a:pt x="10296990" y="2309320"/>
                    <a:pt x="10296990" y="4550676"/>
                    <a:pt x="10296990" y="6792032"/>
                  </a:cubicBezTo>
                  <a:cubicBezTo>
                    <a:pt x="10296990" y="6866259"/>
                    <a:pt x="10305058" y="6858998"/>
                    <a:pt x="10230024" y="6858998"/>
                  </a:cubicBezTo>
                  <a:cubicBezTo>
                    <a:pt x="6842979" y="6858998"/>
                    <a:pt x="3455934" y="6858998"/>
                    <a:pt x="68888" y="6858998"/>
                  </a:cubicBezTo>
                  <a:cubicBezTo>
                    <a:pt x="-8567" y="6858998"/>
                    <a:pt x="308" y="6867873"/>
                    <a:pt x="308" y="6789611"/>
                  </a:cubicBezTo>
                  <a:cubicBezTo>
                    <a:pt x="1115" y="4549869"/>
                    <a:pt x="1115" y="2309320"/>
                    <a:pt x="1115" y="69578"/>
                  </a:cubicBezTo>
                  <a:cubicBezTo>
                    <a:pt x="1115" y="65544"/>
                    <a:pt x="1115" y="61510"/>
                    <a:pt x="1115" y="57475"/>
                  </a:cubicBezTo>
                  <a:cubicBezTo>
                    <a:pt x="1115" y="191"/>
                    <a:pt x="1115" y="191"/>
                    <a:pt x="57593" y="191"/>
                  </a:cubicBezTo>
                  <a:cubicBezTo>
                    <a:pt x="1349318" y="191"/>
                    <a:pt x="2641849" y="191"/>
                    <a:pt x="3933573" y="191"/>
                  </a:cubicBezTo>
                  <a:cubicBezTo>
                    <a:pt x="4340212" y="191"/>
                    <a:pt x="4746044" y="191"/>
                    <a:pt x="5152684" y="1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1" name="Google Shape;2021;p45"/>
            <p:cNvGrpSpPr/>
            <p:nvPr/>
          </p:nvGrpSpPr>
          <p:grpSpPr>
            <a:xfrm>
              <a:off x="420005" y="2421993"/>
              <a:ext cx="975973" cy="798946"/>
              <a:chOff x="420005" y="2421993"/>
              <a:chExt cx="975973" cy="798946"/>
            </a:xfrm>
          </p:grpSpPr>
          <p:sp>
            <p:nvSpPr>
              <p:cNvPr id="2022" name="Google Shape;2022;p45"/>
              <p:cNvSpPr/>
              <p:nvPr/>
            </p:nvSpPr>
            <p:spPr>
              <a:xfrm>
                <a:off x="420005" y="2506868"/>
                <a:ext cx="507251" cy="481372"/>
              </a:xfrm>
              <a:custGeom>
                <a:avLst/>
                <a:gdLst/>
                <a:ahLst/>
                <a:cxnLst/>
                <a:rect l="l" t="t" r="r" b="b"/>
                <a:pathLst>
                  <a:path w="1909859" h="1812422" extrusionOk="0">
                    <a:moveTo>
                      <a:pt x="1519138" y="1733057"/>
                    </a:moveTo>
                    <a:cubicBezTo>
                      <a:pt x="1515911" y="1762103"/>
                      <a:pt x="1547377" y="1783080"/>
                      <a:pt x="1538502" y="1812126"/>
                    </a:cubicBezTo>
                    <a:cubicBezTo>
                      <a:pt x="1474763" y="1786307"/>
                      <a:pt x="1431195" y="1732250"/>
                      <a:pt x="1373910" y="1695136"/>
                    </a:cubicBezTo>
                    <a:cubicBezTo>
                      <a:pt x="1333569" y="1668511"/>
                      <a:pt x="1291614" y="1639465"/>
                      <a:pt x="1253693" y="1606386"/>
                    </a:cubicBezTo>
                    <a:cubicBezTo>
                      <a:pt x="1210125" y="1569272"/>
                      <a:pt x="1160102" y="1538613"/>
                      <a:pt x="1111692" y="1507146"/>
                    </a:cubicBezTo>
                    <a:cubicBezTo>
                      <a:pt x="1064897" y="1477294"/>
                      <a:pt x="1029396" y="1432112"/>
                      <a:pt x="977760" y="1407907"/>
                    </a:cubicBezTo>
                    <a:cubicBezTo>
                      <a:pt x="959203" y="1399032"/>
                      <a:pt x="946294" y="1394998"/>
                      <a:pt x="927737" y="1408714"/>
                    </a:cubicBezTo>
                    <a:cubicBezTo>
                      <a:pt x="862384" y="1456316"/>
                      <a:pt x="797031" y="1504726"/>
                      <a:pt x="730872" y="1550715"/>
                    </a:cubicBezTo>
                    <a:cubicBezTo>
                      <a:pt x="650189" y="1606386"/>
                      <a:pt x="575962" y="1670932"/>
                      <a:pt x="492052" y="1723375"/>
                    </a:cubicBezTo>
                    <a:cubicBezTo>
                      <a:pt x="454131" y="1746773"/>
                      <a:pt x="419438" y="1776625"/>
                      <a:pt x="383131" y="1804057"/>
                    </a:cubicBezTo>
                    <a:cubicBezTo>
                      <a:pt x="370222" y="1818580"/>
                      <a:pt x="363767" y="1812933"/>
                      <a:pt x="368608" y="1796796"/>
                    </a:cubicBezTo>
                    <a:cubicBezTo>
                      <a:pt x="375869" y="1770171"/>
                      <a:pt x="380710" y="1742739"/>
                      <a:pt x="396040" y="1719341"/>
                    </a:cubicBezTo>
                    <a:cubicBezTo>
                      <a:pt x="421858" y="1639465"/>
                      <a:pt x="446870" y="1560397"/>
                      <a:pt x="472688" y="1480521"/>
                    </a:cubicBezTo>
                    <a:cubicBezTo>
                      <a:pt x="502541" y="1372407"/>
                      <a:pt x="542882" y="1267520"/>
                      <a:pt x="576768" y="1160212"/>
                    </a:cubicBezTo>
                    <a:cubicBezTo>
                      <a:pt x="580803" y="1146496"/>
                      <a:pt x="589678" y="1134394"/>
                      <a:pt x="585643" y="1118257"/>
                    </a:cubicBezTo>
                    <a:cubicBezTo>
                      <a:pt x="396847" y="981097"/>
                      <a:pt x="208857" y="843937"/>
                      <a:pt x="20060" y="706777"/>
                    </a:cubicBezTo>
                    <a:cubicBezTo>
                      <a:pt x="16833" y="704357"/>
                      <a:pt x="12799" y="704357"/>
                      <a:pt x="8765" y="702743"/>
                    </a:cubicBezTo>
                    <a:cubicBezTo>
                      <a:pt x="-5758" y="694675"/>
                      <a:pt x="-110" y="688221"/>
                      <a:pt x="10378" y="684186"/>
                    </a:cubicBezTo>
                    <a:cubicBezTo>
                      <a:pt x="21674" y="680152"/>
                      <a:pt x="34583" y="682573"/>
                      <a:pt x="46685" y="682573"/>
                    </a:cubicBezTo>
                    <a:cubicBezTo>
                      <a:pt x="260494" y="682573"/>
                      <a:pt x="474302" y="682573"/>
                      <a:pt x="687303" y="681766"/>
                    </a:cubicBezTo>
                    <a:cubicBezTo>
                      <a:pt x="701019" y="681766"/>
                      <a:pt x="717156" y="688221"/>
                      <a:pt x="729258" y="675311"/>
                    </a:cubicBezTo>
                    <a:cubicBezTo>
                      <a:pt x="741360" y="663209"/>
                      <a:pt x="743781" y="647879"/>
                      <a:pt x="747008" y="632550"/>
                    </a:cubicBezTo>
                    <a:cubicBezTo>
                      <a:pt x="759917" y="574458"/>
                      <a:pt x="783315" y="519594"/>
                      <a:pt x="800259" y="463117"/>
                    </a:cubicBezTo>
                    <a:cubicBezTo>
                      <a:pt x="806713" y="442139"/>
                      <a:pt x="813168" y="420355"/>
                      <a:pt x="819622" y="398571"/>
                    </a:cubicBezTo>
                    <a:cubicBezTo>
                      <a:pt x="826884" y="395344"/>
                      <a:pt x="827690" y="388889"/>
                      <a:pt x="827690" y="381628"/>
                    </a:cubicBezTo>
                    <a:cubicBezTo>
                      <a:pt x="844634" y="310627"/>
                      <a:pt x="875293" y="243661"/>
                      <a:pt x="892236" y="172660"/>
                    </a:cubicBezTo>
                    <a:cubicBezTo>
                      <a:pt x="904339" y="161365"/>
                      <a:pt x="904339" y="146035"/>
                      <a:pt x="908373" y="131512"/>
                    </a:cubicBezTo>
                    <a:cubicBezTo>
                      <a:pt x="920475" y="86330"/>
                      <a:pt x="931771" y="41148"/>
                      <a:pt x="952748" y="0"/>
                    </a:cubicBezTo>
                    <a:cubicBezTo>
                      <a:pt x="955169" y="2420"/>
                      <a:pt x="957589" y="5648"/>
                      <a:pt x="959203" y="8068"/>
                    </a:cubicBezTo>
                    <a:cubicBezTo>
                      <a:pt x="985021" y="66966"/>
                      <a:pt x="1003578" y="128285"/>
                      <a:pt x="1020521" y="190410"/>
                    </a:cubicBezTo>
                    <a:cubicBezTo>
                      <a:pt x="1024555" y="204933"/>
                      <a:pt x="1028590" y="219456"/>
                      <a:pt x="1032624" y="233979"/>
                    </a:cubicBezTo>
                    <a:cubicBezTo>
                      <a:pt x="1064897" y="317888"/>
                      <a:pt x="1093136" y="402605"/>
                      <a:pt x="1117340" y="488935"/>
                    </a:cubicBezTo>
                    <a:cubicBezTo>
                      <a:pt x="1118147" y="495390"/>
                      <a:pt x="1119761" y="501844"/>
                      <a:pt x="1120567" y="508299"/>
                    </a:cubicBezTo>
                    <a:cubicBezTo>
                      <a:pt x="1143159" y="553481"/>
                      <a:pt x="1154454" y="601890"/>
                      <a:pt x="1169784" y="649493"/>
                    </a:cubicBezTo>
                    <a:cubicBezTo>
                      <a:pt x="1179466" y="679345"/>
                      <a:pt x="1193182" y="690641"/>
                      <a:pt x="1226261" y="690641"/>
                    </a:cubicBezTo>
                    <a:cubicBezTo>
                      <a:pt x="1439263" y="689027"/>
                      <a:pt x="1652264" y="689834"/>
                      <a:pt x="1865266" y="689834"/>
                    </a:cubicBezTo>
                    <a:cubicBezTo>
                      <a:pt x="1878175" y="689834"/>
                      <a:pt x="1891891" y="686607"/>
                      <a:pt x="1904800" y="693061"/>
                    </a:cubicBezTo>
                    <a:cubicBezTo>
                      <a:pt x="1909641" y="695482"/>
                      <a:pt x="1912061" y="698709"/>
                      <a:pt x="1907221" y="696289"/>
                    </a:cubicBezTo>
                    <a:cubicBezTo>
                      <a:pt x="1907221" y="696289"/>
                      <a:pt x="1904800" y="700323"/>
                      <a:pt x="1902380" y="701937"/>
                    </a:cubicBezTo>
                    <a:cubicBezTo>
                      <a:pt x="1846709" y="742278"/>
                      <a:pt x="1791038" y="782619"/>
                      <a:pt x="1734560" y="822153"/>
                    </a:cubicBezTo>
                    <a:cubicBezTo>
                      <a:pt x="1669208" y="868949"/>
                      <a:pt x="1602241" y="914131"/>
                      <a:pt x="1536888" y="960120"/>
                    </a:cubicBezTo>
                    <a:cubicBezTo>
                      <a:pt x="1490900" y="993200"/>
                      <a:pt x="1444910" y="1027086"/>
                      <a:pt x="1398922" y="1060973"/>
                    </a:cubicBezTo>
                    <a:cubicBezTo>
                      <a:pt x="1398115" y="1061780"/>
                      <a:pt x="1397308" y="1063393"/>
                      <a:pt x="1396501" y="1064200"/>
                    </a:cubicBezTo>
                    <a:cubicBezTo>
                      <a:pt x="1369876" y="1084371"/>
                      <a:pt x="1325501" y="1094053"/>
                      <a:pt x="1323887" y="1130360"/>
                    </a:cubicBezTo>
                    <a:cubicBezTo>
                      <a:pt x="1322273" y="1161826"/>
                      <a:pt x="1343251" y="1194906"/>
                      <a:pt x="1353740" y="1227179"/>
                    </a:cubicBezTo>
                    <a:cubicBezTo>
                      <a:pt x="1387626" y="1308668"/>
                      <a:pt x="1412638" y="1393384"/>
                      <a:pt x="1438456" y="1478101"/>
                    </a:cubicBezTo>
                    <a:lnTo>
                      <a:pt x="1438456" y="1477294"/>
                    </a:lnTo>
                    <a:cubicBezTo>
                      <a:pt x="1463468" y="1563624"/>
                      <a:pt x="1496547" y="1646727"/>
                      <a:pt x="1519138" y="1733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45"/>
              <p:cNvSpPr/>
              <p:nvPr/>
            </p:nvSpPr>
            <p:spPr>
              <a:xfrm>
                <a:off x="1057934" y="3057586"/>
                <a:ext cx="157835" cy="163353"/>
              </a:xfrm>
              <a:custGeom>
                <a:avLst/>
                <a:gdLst/>
                <a:ahLst/>
                <a:cxnLst/>
                <a:rect l="l" t="t" r="r" b="b"/>
                <a:pathLst>
                  <a:path w="594267" h="615044" extrusionOk="0">
                    <a:moveTo>
                      <a:pt x="206471" y="167836"/>
                    </a:moveTo>
                    <a:cubicBezTo>
                      <a:pt x="225028" y="177518"/>
                      <a:pt x="235517" y="182359"/>
                      <a:pt x="252460" y="156541"/>
                    </a:cubicBezTo>
                    <a:cubicBezTo>
                      <a:pt x="288767" y="102483"/>
                      <a:pt x="333949" y="54074"/>
                      <a:pt x="375904" y="4051"/>
                    </a:cubicBezTo>
                    <a:cubicBezTo>
                      <a:pt x="392041" y="-4824"/>
                      <a:pt x="392041" y="1630"/>
                      <a:pt x="390427" y="16153"/>
                    </a:cubicBezTo>
                    <a:cubicBezTo>
                      <a:pt x="383166" y="71824"/>
                      <a:pt x="392041" y="127495"/>
                      <a:pt x="379938" y="183166"/>
                    </a:cubicBezTo>
                    <a:cubicBezTo>
                      <a:pt x="371870" y="217052"/>
                      <a:pt x="383972" y="239643"/>
                      <a:pt x="421086" y="245291"/>
                    </a:cubicBezTo>
                    <a:cubicBezTo>
                      <a:pt x="428348" y="246098"/>
                      <a:pt x="437223" y="246905"/>
                      <a:pt x="440450" y="256587"/>
                    </a:cubicBezTo>
                    <a:cubicBezTo>
                      <a:pt x="453359" y="260621"/>
                      <a:pt x="465462" y="264655"/>
                      <a:pt x="478371" y="268689"/>
                    </a:cubicBezTo>
                    <a:cubicBezTo>
                      <a:pt x="500155" y="277564"/>
                      <a:pt x="524360" y="281598"/>
                      <a:pt x="545337" y="292894"/>
                    </a:cubicBezTo>
                    <a:lnTo>
                      <a:pt x="544530" y="292894"/>
                    </a:lnTo>
                    <a:cubicBezTo>
                      <a:pt x="556633" y="297735"/>
                      <a:pt x="568735" y="301769"/>
                      <a:pt x="581644" y="305803"/>
                    </a:cubicBezTo>
                    <a:cubicBezTo>
                      <a:pt x="588906" y="308223"/>
                      <a:pt x="600201" y="312257"/>
                      <a:pt x="590519" y="324360"/>
                    </a:cubicBezTo>
                    <a:cubicBezTo>
                      <a:pt x="581644" y="327587"/>
                      <a:pt x="572769" y="330008"/>
                      <a:pt x="563894" y="333235"/>
                    </a:cubicBezTo>
                    <a:cubicBezTo>
                      <a:pt x="521939" y="342917"/>
                      <a:pt x="480791" y="354212"/>
                      <a:pt x="439643" y="364701"/>
                    </a:cubicBezTo>
                    <a:lnTo>
                      <a:pt x="440450" y="364701"/>
                    </a:lnTo>
                    <a:cubicBezTo>
                      <a:pt x="372677" y="384065"/>
                      <a:pt x="372677" y="384065"/>
                      <a:pt x="371870" y="456679"/>
                    </a:cubicBezTo>
                    <a:cubicBezTo>
                      <a:pt x="371870" y="464747"/>
                      <a:pt x="372677" y="472815"/>
                      <a:pt x="370256" y="480884"/>
                    </a:cubicBezTo>
                    <a:cubicBezTo>
                      <a:pt x="360575" y="520418"/>
                      <a:pt x="364609" y="559952"/>
                      <a:pt x="363802" y="599487"/>
                    </a:cubicBezTo>
                    <a:cubicBezTo>
                      <a:pt x="363802" y="605941"/>
                      <a:pt x="364609" y="614009"/>
                      <a:pt x="356540" y="614816"/>
                    </a:cubicBezTo>
                    <a:cubicBezTo>
                      <a:pt x="348472" y="616430"/>
                      <a:pt x="346052" y="609168"/>
                      <a:pt x="343631" y="602714"/>
                    </a:cubicBezTo>
                    <a:cubicBezTo>
                      <a:pt x="308938" y="550270"/>
                      <a:pt x="279085" y="494600"/>
                      <a:pt x="241165" y="444576"/>
                    </a:cubicBezTo>
                    <a:cubicBezTo>
                      <a:pt x="220994" y="417951"/>
                      <a:pt x="199210" y="433281"/>
                      <a:pt x="177425" y="438929"/>
                    </a:cubicBezTo>
                    <a:cubicBezTo>
                      <a:pt x="146766" y="446190"/>
                      <a:pt x="116107" y="454258"/>
                      <a:pt x="85448" y="462327"/>
                    </a:cubicBezTo>
                    <a:lnTo>
                      <a:pt x="86255" y="462327"/>
                    </a:lnTo>
                    <a:cubicBezTo>
                      <a:pt x="63663" y="472815"/>
                      <a:pt x="39459" y="473622"/>
                      <a:pt x="16061" y="482497"/>
                    </a:cubicBezTo>
                    <a:cubicBezTo>
                      <a:pt x="10413" y="484918"/>
                      <a:pt x="-3303" y="488145"/>
                      <a:pt x="731" y="472008"/>
                    </a:cubicBezTo>
                    <a:cubicBezTo>
                      <a:pt x="45106" y="417145"/>
                      <a:pt x="87868" y="361474"/>
                      <a:pt x="133857" y="308223"/>
                    </a:cubicBezTo>
                    <a:cubicBezTo>
                      <a:pt x="147573" y="292087"/>
                      <a:pt x="137891" y="284019"/>
                      <a:pt x="131436" y="274337"/>
                    </a:cubicBezTo>
                    <a:cubicBezTo>
                      <a:pt x="95936" y="221086"/>
                      <a:pt x="62050" y="166222"/>
                      <a:pt x="24129" y="114586"/>
                    </a:cubicBezTo>
                    <a:cubicBezTo>
                      <a:pt x="7186" y="91188"/>
                      <a:pt x="28163" y="103290"/>
                      <a:pt x="33811" y="100870"/>
                    </a:cubicBezTo>
                    <a:cubicBezTo>
                      <a:pt x="56402" y="110552"/>
                      <a:pt x="83027" y="111358"/>
                      <a:pt x="102391" y="129108"/>
                    </a:cubicBezTo>
                    <a:cubicBezTo>
                      <a:pt x="114493" y="133143"/>
                      <a:pt x="125789" y="137177"/>
                      <a:pt x="137891" y="141211"/>
                    </a:cubicBezTo>
                    <a:cubicBezTo>
                      <a:pt x="160482" y="148472"/>
                      <a:pt x="186301" y="150086"/>
                      <a:pt x="206471" y="1678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45"/>
              <p:cNvSpPr/>
              <p:nvPr/>
            </p:nvSpPr>
            <p:spPr>
              <a:xfrm>
                <a:off x="1231860" y="2871802"/>
                <a:ext cx="164118" cy="156431"/>
              </a:xfrm>
              <a:custGeom>
                <a:avLst/>
                <a:gdLst/>
                <a:ahLst/>
                <a:cxnLst/>
                <a:rect l="l" t="t" r="r" b="b"/>
                <a:pathLst>
                  <a:path w="617923" h="588981" extrusionOk="0">
                    <a:moveTo>
                      <a:pt x="611787" y="217842"/>
                    </a:moveTo>
                    <a:cubicBezTo>
                      <a:pt x="551275" y="255763"/>
                      <a:pt x="503672" y="310627"/>
                      <a:pt x="442354" y="347741"/>
                    </a:cubicBezTo>
                    <a:cubicBezTo>
                      <a:pt x="422990" y="359843"/>
                      <a:pt x="444774" y="379207"/>
                      <a:pt x="442354" y="394537"/>
                    </a:cubicBezTo>
                    <a:cubicBezTo>
                      <a:pt x="466558" y="430037"/>
                      <a:pt x="471399" y="473605"/>
                      <a:pt x="487536" y="512333"/>
                    </a:cubicBezTo>
                    <a:cubicBezTo>
                      <a:pt x="489149" y="518787"/>
                      <a:pt x="490763" y="525242"/>
                      <a:pt x="492377" y="531697"/>
                    </a:cubicBezTo>
                    <a:cubicBezTo>
                      <a:pt x="514161" y="568004"/>
                      <a:pt x="513354" y="570424"/>
                      <a:pt x="486729" y="572845"/>
                    </a:cubicBezTo>
                    <a:cubicBezTo>
                      <a:pt x="443160" y="526049"/>
                      <a:pt x="381842" y="503458"/>
                      <a:pt x="335853" y="460696"/>
                    </a:cubicBezTo>
                    <a:cubicBezTo>
                      <a:pt x="321330" y="446980"/>
                      <a:pt x="312455" y="447787"/>
                      <a:pt x="294705" y="463924"/>
                    </a:cubicBezTo>
                    <a:cubicBezTo>
                      <a:pt x="245489" y="509106"/>
                      <a:pt x="181750" y="537345"/>
                      <a:pt x="136568" y="588981"/>
                    </a:cubicBezTo>
                    <a:cubicBezTo>
                      <a:pt x="122851" y="580106"/>
                      <a:pt x="122851" y="580106"/>
                      <a:pt x="126079" y="567197"/>
                    </a:cubicBezTo>
                    <a:cubicBezTo>
                      <a:pt x="139795" y="510719"/>
                      <a:pt x="159965" y="455048"/>
                      <a:pt x="174488" y="398571"/>
                    </a:cubicBezTo>
                    <a:cubicBezTo>
                      <a:pt x="194659" y="375173"/>
                      <a:pt x="184977" y="357423"/>
                      <a:pt x="163193" y="342900"/>
                    </a:cubicBezTo>
                    <a:cubicBezTo>
                      <a:pt x="109136" y="306593"/>
                      <a:pt x="55078" y="270286"/>
                      <a:pt x="1021" y="233979"/>
                    </a:cubicBezTo>
                    <a:cubicBezTo>
                      <a:pt x="-4627" y="210581"/>
                      <a:pt x="14737" y="222683"/>
                      <a:pt x="20385" y="222683"/>
                    </a:cubicBezTo>
                    <a:cubicBezTo>
                      <a:pt x="73635" y="222683"/>
                      <a:pt x="127692" y="218649"/>
                      <a:pt x="180943" y="218649"/>
                    </a:cubicBezTo>
                    <a:cubicBezTo>
                      <a:pt x="219670" y="219456"/>
                      <a:pt x="239034" y="205740"/>
                      <a:pt x="246296" y="167819"/>
                    </a:cubicBezTo>
                    <a:cubicBezTo>
                      <a:pt x="251943" y="137967"/>
                      <a:pt x="261625" y="108921"/>
                      <a:pt x="272114" y="80682"/>
                    </a:cubicBezTo>
                    <a:lnTo>
                      <a:pt x="272114" y="81489"/>
                    </a:lnTo>
                    <a:cubicBezTo>
                      <a:pt x="278569" y="54057"/>
                      <a:pt x="287443" y="26625"/>
                      <a:pt x="296319" y="0"/>
                    </a:cubicBezTo>
                    <a:lnTo>
                      <a:pt x="295512" y="807"/>
                    </a:lnTo>
                    <a:cubicBezTo>
                      <a:pt x="313262" y="-3227"/>
                      <a:pt x="313262" y="11295"/>
                      <a:pt x="317296" y="21784"/>
                    </a:cubicBezTo>
                    <a:cubicBezTo>
                      <a:pt x="329398" y="56478"/>
                      <a:pt x="340694" y="91171"/>
                      <a:pt x="351989" y="125865"/>
                    </a:cubicBezTo>
                    <a:cubicBezTo>
                      <a:pt x="356023" y="140387"/>
                      <a:pt x="360058" y="154910"/>
                      <a:pt x="364092" y="169433"/>
                    </a:cubicBezTo>
                    <a:cubicBezTo>
                      <a:pt x="377808" y="224297"/>
                      <a:pt x="420569" y="217035"/>
                      <a:pt x="460911" y="213001"/>
                    </a:cubicBezTo>
                    <a:cubicBezTo>
                      <a:pt x="511740" y="208160"/>
                      <a:pt x="562571" y="203319"/>
                      <a:pt x="613400" y="207354"/>
                    </a:cubicBezTo>
                    <a:cubicBezTo>
                      <a:pt x="619048" y="208160"/>
                      <a:pt x="611787" y="206547"/>
                      <a:pt x="616627" y="209774"/>
                    </a:cubicBezTo>
                    <a:cubicBezTo>
                      <a:pt x="620661" y="213001"/>
                      <a:pt x="614207" y="215422"/>
                      <a:pt x="611787" y="2178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45"/>
              <p:cNvSpPr/>
              <p:nvPr/>
            </p:nvSpPr>
            <p:spPr>
              <a:xfrm>
                <a:off x="1056504" y="2421993"/>
                <a:ext cx="159985" cy="163791"/>
              </a:xfrm>
              <a:custGeom>
                <a:avLst/>
                <a:gdLst/>
                <a:ahLst/>
                <a:cxnLst/>
                <a:rect l="l" t="t" r="r" b="b"/>
                <a:pathLst>
                  <a:path w="602361" h="616693" extrusionOk="0">
                    <a:moveTo>
                      <a:pt x="14187" y="434940"/>
                    </a:moveTo>
                    <a:cubicBezTo>
                      <a:pt x="18221" y="430905"/>
                      <a:pt x="21448" y="426871"/>
                      <a:pt x="25483" y="422837"/>
                    </a:cubicBezTo>
                    <a:cubicBezTo>
                      <a:pt x="35165" y="400246"/>
                      <a:pt x="54528" y="386530"/>
                      <a:pt x="70665" y="370394"/>
                    </a:cubicBezTo>
                    <a:cubicBezTo>
                      <a:pt x="74699" y="366360"/>
                      <a:pt x="77926" y="362325"/>
                      <a:pt x="81960" y="359098"/>
                    </a:cubicBezTo>
                    <a:cubicBezTo>
                      <a:pt x="90835" y="336507"/>
                      <a:pt x="111006" y="322791"/>
                      <a:pt x="127142" y="306655"/>
                    </a:cubicBezTo>
                    <a:cubicBezTo>
                      <a:pt x="137631" y="296166"/>
                      <a:pt x="154574" y="288905"/>
                      <a:pt x="141665" y="267927"/>
                    </a:cubicBezTo>
                    <a:cubicBezTo>
                      <a:pt x="106165" y="211449"/>
                      <a:pt x="73085" y="154165"/>
                      <a:pt x="38392" y="96880"/>
                    </a:cubicBezTo>
                    <a:cubicBezTo>
                      <a:pt x="26289" y="89619"/>
                      <a:pt x="27903" y="82358"/>
                      <a:pt x="40005" y="81551"/>
                    </a:cubicBezTo>
                    <a:cubicBezTo>
                      <a:pt x="48880" y="80744"/>
                      <a:pt x="60983" y="81551"/>
                      <a:pt x="65824" y="92846"/>
                    </a:cubicBezTo>
                    <a:cubicBezTo>
                      <a:pt x="121494" y="116244"/>
                      <a:pt x="177165" y="138835"/>
                      <a:pt x="232029" y="163847"/>
                    </a:cubicBezTo>
                    <a:cubicBezTo>
                      <a:pt x="259461" y="176756"/>
                      <a:pt x="261882" y="150938"/>
                      <a:pt x="274791" y="141256"/>
                    </a:cubicBezTo>
                    <a:cubicBezTo>
                      <a:pt x="284473" y="118665"/>
                      <a:pt x="303837" y="104949"/>
                      <a:pt x="319973" y="88812"/>
                    </a:cubicBezTo>
                    <a:cubicBezTo>
                      <a:pt x="324007" y="84778"/>
                      <a:pt x="327234" y="80744"/>
                      <a:pt x="331269" y="77517"/>
                    </a:cubicBezTo>
                    <a:cubicBezTo>
                      <a:pt x="340144" y="54926"/>
                      <a:pt x="360314" y="41210"/>
                      <a:pt x="376451" y="25073"/>
                    </a:cubicBezTo>
                    <a:cubicBezTo>
                      <a:pt x="380485" y="21039"/>
                      <a:pt x="383712" y="17005"/>
                      <a:pt x="387746" y="12971"/>
                    </a:cubicBezTo>
                    <a:cubicBezTo>
                      <a:pt x="389360" y="6516"/>
                      <a:pt x="393394" y="-745"/>
                      <a:pt x="400655" y="62"/>
                    </a:cubicBezTo>
                    <a:cubicBezTo>
                      <a:pt x="408724" y="868"/>
                      <a:pt x="408724" y="9744"/>
                      <a:pt x="407917" y="16198"/>
                    </a:cubicBezTo>
                    <a:cubicBezTo>
                      <a:pt x="405496" y="54119"/>
                      <a:pt x="400655" y="92846"/>
                      <a:pt x="396621" y="130767"/>
                    </a:cubicBezTo>
                    <a:cubicBezTo>
                      <a:pt x="395008" y="143676"/>
                      <a:pt x="395008" y="157392"/>
                      <a:pt x="391780" y="169495"/>
                    </a:cubicBezTo>
                    <a:cubicBezTo>
                      <a:pt x="382099" y="211449"/>
                      <a:pt x="396621" y="239688"/>
                      <a:pt x="436963" y="255018"/>
                    </a:cubicBezTo>
                    <a:cubicBezTo>
                      <a:pt x="473270" y="269541"/>
                      <a:pt x="509577" y="284064"/>
                      <a:pt x="546691" y="299393"/>
                    </a:cubicBezTo>
                    <a:cubicBezTo>
                      <a:pt x="565247" y="305848"/>
                      <a:pt x="584611" y="310689"/>
                      <a:pt x="602361" y="329246"/>
                    </a:cubicBezTo>
                    <a:cubicBezTo>
                      <a:pt x="549111" y="347803"/>
                      <a:pt x="495861" y="354257"/>
                      <a:pt x="444224" y="367166"/>
                    </a:cubicBezTo>
                    <a:cubicBezTo>
                      <a:pt x="372417" y="385723"/>
                      <a:pt x="371610" y="384917"/>
                      <a:pt x="365962" y="470440"/>
                    </a:cubicBezTo>
                    <a:cubicBezTo>
                      <a:pt x="354666" y="516429"/>
                      <a:pt x="361928" y="565645"/>
                      <a:pt x="348212" y="611634"/>
                    </a:cubicBezTo>
                    <a:cubicBezTo>
                      <a:pt x="346598" y="616475"/>
                      <a:pt x="342564" y="618895"/>
                      <a:pt x="344985" y="614054"/>
                    </a:cubicBezTo>
                    <a:cubicBezTo>
                      <a:pt x="343371" y="613248"/>
                      <a:pt x="340951" y="611634"/>
                      <a:pt x="339337" y="609213"/>
                    </a:cubicBezTo>
                    <a:cubicBezTo>
                      <a:pt x="299803" y="548702"/>
                      <a:pt x="270757" y="481735"/>
                      <a:pt x="226382" y="423644"/>
                    </a:cubicBezTo>
                    <a:cubicBezTo>
                      <a:pt x="195722" y="411542"/>
                      <a:pt x="168290" y="427678"/>
                      <a:pt x="140858" y="434133"/>
                    </a:cubicBezTo>
                    <a:cubicBezTo>
                      <a:pt x="102131" y="443008"/>
                      <a:pt x="62596" y="447849"/>
                      <a:pt x="25483" y="460758"/>
                    </a:cubicBezTo>
                    <a:cubicBezTo>
                      <a:pt x="16607" y="463985"/>
                      <a:pt x="5312" y="468019"/>
                      <a:pt x="471" y="457531"/>
                    </a:cubicBezTo>
                    <a:cubicBezTo>
                      <a:pt x="-1949" y="447849"/>
                      <a:pt x="5312" y="438974"/>
                      <a:pt x="14187" y="4349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45"/>
              <p:cNvSpPr/>
              <p:nvPr/>
            </p:nvSpPr>
            <p:spPr>
              <a:xfrm>
                <a:off x="1225489" y="2603714"/>
                <a:ext cx="163616" cy="161408"/>
              </a:xfrm>
              <a:custGeom>
                <a:avLst/>
                <a:gdLst/>
                <a:ahLst/>
                <a:cxnLst/>
                <a:rect l="l" t="t" r="r" b="b"/>
                <a:pathLst>
                  <a:path w="616035" h="607719" extrusionOk="0">
                    <a:moveTo>
                      <a:pt x="379207" y="154148"/>
                    </a:moveTo>
                    <a:cubicBezTo>
                      <a:pt x="404218" y="142046"/>
                      <a:pt x="430037" y="129944"/>
                      <a:pt x="455048" y="117841"/>
                    </a:cubicBezTo>
                    <a:cubicBezTo>
                      <a:pt x="489742" y="100898"/>
                      <a:pt x="519594" y="71046"/>
                      <a:pt x="562356" y="73466"/>
                    </a:cubicBezTo>
                    <a:cubicBezTo>
                      <a:pt x="563969" y="80727"/>
                      <a:pt x="563163" y="86375"/>
                      <a:pt x="555901" y="89603"/>
                    </a:cubicBezTo>
                    <a:cubicBezTo>
                      <a:pt x="551867" y="98478"/>
                      <a:pt x="547833" y="107353"/>
                      <a:pt x="542992" y="117034"/>
                    </a:cubicBezTo>
                    <a:cubicBezTo>
                      <a:pt x="531696" y="138012"/>
                      <a:pt x="526049" y="162217"/>
                      <a:pt x="506685" y="178353"/>
                    </a:cubicBezTo>
                    <a:cubicBezTo>
                      <a:pt x="502651" y="187228"/>
                      <a:pt x="498617" y="196103"/>
                      <a:pt x="494583" y="205785"/>
                    </a:cubicBezTo>
                    <a:cubicBezTo>
                      <a:pt x="488128" y="233217"/>
                      <a:pt x="455855" y="253388"/>
                      <a:pt x="470378" y="287274"/>
                    </a:cubicBezTo>
                    <a:cubicBezTo>
                      <a:pt x="484901" y="301797"/>
                      <a:pt x="499423" y="316320"/>
                      <a:pt x="513947" y="331650"/>
                    </a:cubicBezTo>
                    <a:cubicBezTo>
                      <a:pt x="546220" y="361502"/>
                      <a:pt x="576072" y="392968"/>
                      <a:pt x="606731" y="424434"/>
                    </a:cubicBezTo>
                    <a:cubicBezTo>
                      <a:pt x="612379" y="430082"/>
                      <a:pt x="619640" y="435730"/>
                      <a:pt x="613993" y="444605"/>
                    </a:cubicBezTo>
                    <a:cubicBezTo>
                      <a:pt x="609958" y="450253"/>
                      <a:pt x="601890" y="449446"/>
                      <a:pt x="595436" y="447832"/>
                    </a:cubicBezTo>
                    <a:cubicBezTo>
                      <a:pt x="540572" y="432503"/>
                      <a:pt x="483287" y="430889"/>
                      <a:pt x="429230" y="414752"/>
                    </a:cubicBezTo>
                    <a:cubicBezTo>
                      <a:pt x="371945" y="399423"/>
                      <a:pt x="363877" y="443798"/>
                      <a:pt x="348548" y="480912"/>
                    </a:cubicBezTo>
                    <a:cubicBezTo>
                      <a:pt x="334832" y="507537"/>
                      <a:pt x="325957" y="536583"/>
                      <a:pt x="304979" y="558367"/>
                    </a:cubicBezTo>
                    <a:cubicBezTo>
                      <a:pt x="298525" y="572890"/>
                      <a:pt x="291263" y="587413"/>
                      <a:pt x="284809" y="601935"/>
                    </a:cubicBezTo>
                    <a:cubicBezTo>
                      <a:pt x="261411" y="617265"/>
                      <a:pt x="265445" y="598708"/>
                      <a:pt x="264638" y="585799"/>
                    </a:cubicBezTo>
                    <a:cubicBezTo>
                      <a:pt x="260604" y="532549"/>
                      <a:pt x="250115" y="480105"/>
                      <a:pt x="243661" y="426855"/>
                    </a:cubicBezTo>
                    <a:cubicBezTo>
                      <a:pt x="243661" y="394582"/>
                      <a:pt x="232365" y="371991"/>
                      <a:pt x="194444" y="376025"/>
                    </a:cubicBezTo>
                    <a:cubicBezTo>
                      <a:pt x="133933" y="362309"/>
                      <a:pt x="71807" y="355854"/>
                      <a:pt x="0" y="338104"/>
                    </a:cubicBezTo>
                    <a:cubicBezTo>
                      <a:pt x="51637" y="307445"/>
                      <a:pt x="96819" y="284854"/>
                      <a:pt x="144421" y="267104"/>
                    </a:cubicBezTo>
                    <a:cubicBezTo>
                      <a:pt x="164592" y="257422"/>
                      <a:pt x="183956" y="248547"/>
                      <a:pt x="204126" y="238865"/>
                    </a:cubicBezTo>
                    <a:cubicBezTo>
                      <a:pt x="228331" y="203365"/>
                      <a:pt x="204126" y="169478"/>
                      <a:pt x="200899" y="134785"/>
                    </a:cubicBezTo>
                    <a:cubicBezTo>
                      <a:pt x="200092" y="99284"/>
                      <a:pt x="192831" y="63784"/>
                      <a:pt x="187183" y="29091"/>
                    </a:cubicBezTo>
                    <a:cubicBezTo>
                      <a:pt x="185569" y="19409"/>
                      <a:pt x="178308" y="6500"/>
                      <a:pt x="191217" y="852"/>
                    </a:cubicBezTo>
                    <a:cubicBezTo>
                      <a:pt x="200899" y="-3182"/>
                      <a:pt x="206547" y="8113"/>
                      <a:pt x="213808" y="13761"/>
                    </a:cubicBezTo>
                    <a:cubicBezTo>
                      <a:pt x="221070" y="20216"/>
                      <a:pt x="225911" y="27477"/>
                      <a:pt x="229138" y="36352"/>
                    </a:cubicBezTo>
                    <a:cubicBezTo>
                      <a:pt x="254149" y="62170"/>
                      <a:pt x="279161" y="87182"/>
                      <a:pt x="304979" y="113000"/>
                    </a:cubicBezTo>
                    <a:cubicBezTo>
                      <a:pt x="317888" y="121069"/>
                      <a:pt x="325957" y="133171"/>
                      <a:pt x="335638" y="143660"/>
                    </a:cubicBezTo>
                    <a:cubicBezTo>
                      <a:pt x="348548" y="158183"/>
                      <a:pt x="362263" y="162217"/>
                      <a:pt x="379207" y="154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7" name="Google Shape;2027;p45"/>
          <p:cNvGrpSpPr/>
          <p:nvPr/>
        </p:nvGrpSpPr>
        <p:grpSpPr>
          <a:xfrm>
            <a:off x="93377" y="2358174"/>
            <a:ext cx="3648191" cy="2150884"/>
            <a:chOff x="781845" y="3158112"/>
            <a:chExt cx="1917257" cy="1130368"/>
          </a:xfrm>
        </p:grpSpPr>
        <p:sp>
          <p:nvSpPr>
            <p:cNvPr id="2028" name="Google Shape;2028;p45"/>
            <p:cNvSpPr/>
            <p:nvPr/>
          </p:nvSpPr>
          <p:spPr>
            <a:xfrm rot="1111750">
              <a:off x="826556" y="3433522"/>
              <a:ext cx="1827836" cy="579547"/>
            </a:xfrm>
            <a:custGeom>
              <a:avLst/>
              <a:gdLst/>
              <a:ahLst/>
              <a:cxnLst/>
              <a:rect l="l" t="t" r="r" b="b"/>
              <a:pathLst>
                <a:path w="5673186" h="1798781" extrusionOk="0">
                  <a:moveTo>
                    <a:pt x="3911419" y="1189863"/>
                  </a:moveTo>
                  <a:cubicBezTo>
                    <a:pt x="3903918" y="1190459"/>
                    <a:pt x="3895822" y="1191649"/>
                    <a:pt x="3885344" y="1191649"/>
                  </a:cubicBezTo>
                  <a:cubicBezTo>
                    <a:pt x="3837719" y="1195459"/>
                    <a:pt x="3789141" y="1192602"/>
                    <a:pt x="3742469" y="1195459"/>
                  </a:cubicBezTo>
                  <a:cubicBezTo>
                    <a:pt x="3705321" y="1197364"/>
                    <a:pt x="3671031" y="1197364"/>
                    <a:pt x="3634836" y="1200222"/>
                  </a:cubicBezTo>
                  <a:cubicBezTo>
                    <a:pt x="3628169" y="1200222"/>
                    <a:pt x="3615786" y="1224987"/>
                    <a:pt x="3616739" y="1236417"/>
                  </a:cubicBezTo>
                  <a:cubicBezTo>
                    <a:pt x="3616739" y="1247847"/>
                    <a:pt x="3628169" y="1244037"/>
                    <a:pt x="3634836" y="1244037"/>
                  </a:cubicBezTo>
                  <a:cubicBezTo>
                    <a:pt x="3650076" y="1244989"/>
                    <a:pt x="3682461" y="1243084"/>
                    <a:pt x="3682461" y="1242131"/>
                  </a:cubicBezTo>
                  <a:cubicBezTo>
                    <a:pt x="3760566" y="1238322"/>
                    <a:pt x="3834861" y="1240227"/>
                    <a:pt x="3912966" y="1236417"/>
                  </a:cubicBezTo>
                  <a:cubicBezTo>
                    <a:pt x="3918681" y="1236417"/>
                    <a:pt x="3935826" y="1238322"/>
                    <a:pt x="3941541" y="1237369"/>
                  </a:cubicBezTo>
                  <a:cubicBezTo>
                    <a:pt x="3945351" y="1237369"/>
                    <a:pt x="3941541" y="1208794"/>
                    <a:pt x="3942494" y="1204032"/>
                  </a:cubicBezTo>
                  <a:cubicBezTo>
                    <a:pt x="3943446" y="1199269"/>
                    <a:pt x="3936779" y="1192602"/>
                    <a:pt x="3933921" y="1191649"/>
                  </a:cubicBezTo>
                  <a:cubicBezTo>
                    <a:pt x="3925825" y="1189268"/>
                    <a:pt x="3918920" y="1189268"/>
                    <a:pt x="3911419" y="1189863"/>
                  </a:cubicBezTo>
                  <a:close/>
                  <a:moveTo>
                    <a:pt x="3725131" y="175"/>
                  </a:moveTo>
                  <a:cubicBezTo>
                    <a:pt x="3733896" y="-345"/>
                    <a:pt x="3743183" y="309"/>
                    <a:pt x="3752946" y="1976"/>
                  </a:cubicBezTo>
                  <a:cubicBezTo>
                    <a:pt x="3781521" y="6739"/>
                    <a:pt x="3811049" y="10549"/>
                    <a:pt x="3840576" y="17216"/>
                  </a:cubicBezTo>
                  <a:cubicBezTo>
                    <a:pt x="3853911" y="20074"/>
                    <a:pt x="3856769" y="25789"/>
                    <a:pt x="3852959" y="39124"/>
                  </a:cubicBezTo>
                  <a:cubicBezTo>
                    <a:pt x="3830099" y="117229"/>
                    <a:pt x="3806286" y="194381"/>
                    <a:pt x="3782474" y="271534"/>
                  </a:cubicBezTo>
                  <a:cubicBezTo>
                    <a:pt x="3753899" y="361069"/>
                    <a:pt x="3730086" y="395359"/>
                    <a:pt x="3703416" y="484894"/>
                  </a:cubicBezTo>
                  <a:cubicBezTo>
                    <a:pt x="3645314" y="682061"/>
                    <a:pt x="3585306" y="878276"/>
                    <a:pt x="3527204" y="1075444"/>
                  </a:cubicBezTo>
                  <a:cubicBezTo>
                    <a:pt x="3518631" y="1104972"/>
                    <a:pt x="3518631" y="1105924"/>
                    <a:pt x="3549111" y="1104972"/>
                  </a:cubicBezTo>
                  <a:cubicBezTo>
                    <a:pt x="3975831" y="1096399"/>
                    <a:pt x="4401599" y="1080207"/>
                    <a:pt x="4827366" y="1055442"/>
                  </a:cubicBezTo>
                  <a:cubicBezTo>
                    <a:pt x="5031201" y="1043059"/>
                    <a:pt x="5111211" y="1031629"/>
                    <a:pt x="5314094" y="1014484"/>
                  </a:cubicBezTo>
                  <a:cubicBezTo>
                    <a:pt x="5364576" y="1009722"/>
                    <a:pt x="5414107" y="1011626"/>
                    <a:pt x="5463636" y="1020199"/>
                  </a:cubicBezTo>
                  <a:cubicBezTo>
                    <a:pt x="5494116" y="1024961"/>
                    <a:pt x="5523644" y="1031629"/>
                    <a:pt x="5554124" y="1037344"/>
                  </a:cubicBezTo>
                  <a:cubicBezTo>
                    <a:pt x="5597939" y="1044012"/>
                    <a:pt x="5625561" y="1048774"/>
                    <a:pt x="5673186" y="1062109"/>
                  </a:cubicBezTo>
                  <a:cubicBezTo>
                    <a:pt x="5616036" y="1064967"/>
                    <a:pt x="5541741" y="1052584"/>
                    <a:pt x="5517929" y="1057347"/>
                  </a:cubicBezTo>
                  <a:cubicBezTo>
                    <a:pt x="5364576" y="1077349"/>
                    <a:pt x="5334096" y="1097352"/>
                    <a:pt x="5180744" y="1117354"/>
                  </a:cubicBezTo>
                  <a:lnTo>
                    <a:pt x="4631151" y="1188792"/>
                  </a:lnTo>
                  <a:cubicBezTo>
                    <a:pt x="4594004" y="1194507"/>
                    <a:pt x="4567334" y="1199269"/>
                    <a:pt x="4523519" y="1204984"/>
                  </a:cubicBezTo>
                  <a:cubicBezTo>
                    <a:pt x="4529234" y="1214509"/>
                    <a:pt x="4535901" y="1230702"/>
                    <a:pt x="4541616" y="1230702"/>
                  </a:cubicBezTo>
                  <a:cubicBezTo>
                    <a:pt x="4618769" y="1232606"/>
                    <a:pt x="4657821" y="1228797"/>
                    <a:pt x="4734974" y="1224987"/>
                  </a:cubicBezTo>
                  <a:cubicBezTo>
                    <a:pt x="4759739" y="1223081"/>
                    <a:pt x="4784504" y="1223081"/>
                    <a:pt x="4813079" y="1231654"/>
                  </a:cubicBezTo>
                  <a:cubicBezTo>
                    <a:pt x="4800696" y="1240227"/>
                    <a:pt x="4791171" y="1240227"/>
                    <a:pt x="4781646" y="1240227"/>
                  </a:cubicBezTo>
                  <a:cubicBezTo>
                    <a:pt x="4670204" y="1245942"/>
                    <a:pt x="4596861" y="1264039"/>
                    <a:pt x="4484466" y="1265944"/>
                  </a:cubicBezTo>
                  <a:cubicBezTo>
                    <a:pt x="4470179" y="1265944"/>
                    <a:pt x="4457796" y="1268802"/>
                    <a:pt x="4449224" y="1282137"/>
                  </a:cubicBezTo>
                  <a:cubicBezTo>
                    <a:pt x="4446366" y="1285947"/>
                    <a:pt x="4442556" y="1289756"/>
                    <a:pt x="4438746" y="1291662"/>
                  </a:cubicBezTo>
                  <a:cubicBezTo>
                    <a:pt x="4414934" y="1305949"/>
                    <a:pt x="4403504" y="1359289"/>
                    <a:pt x="4415886" y="1384054"/>
                  </a:cubicBezTo>
                  <a:cubicBezTo>
                    <a:pt x="4422554" y="1396437"/>
                    <a:pt x="4440651" y="1405009"/>
                    <a:pt x="4437794" y="1417392"/>
                  </a:cubicBezTo>
                  <a:cubicBezTo>
                    <a:pt x="4433984" y="1430727"/>
                    <a:pt x="4412076" y="1422154"/>
                    <a:pt x="4402551" y="1430727"/>
                  </a:cubicBezTo>
                  <a:cubicBezTo>
                    <a:pt x="4359689" y="1468827"/>
                    <a:pt x="4312064" y="1451681"/>
                    <a:pt x="4265391" y="1441204"/>
                  </a:cubicBezTo>
                  <a:cubicBezTo>
                    <a:pt x="4243484" y="1436442"/>
                    <a:pt x="4222529" y="1433584"/>
                    <a:pt x="4201574" y="1445014"/>
                  </a:cubicBezTo>
                  <a:cubicBezTo>
                    <a:pt x="4193001" y="1449777"/>
                    <a:pt x="4182524" y="1450729"/>
                    <a:pt x="4172999" y="1449777"/>
                  </a:cubicBezTo>
                  <a:cubicBezTo>
                    <a:pt x="4123469" y="1444062"/>
                    <a:pt x="4072986" y="1439299"/>
                    <a:pt x="4025361" y="1421202"/>
                  </a:cubicBezTo>
                  <a:cubicBezTo>
                    <a:pt x="3996786" y="1409772"/>
                    <a:pt x="3981546" y="1345954"/>
                    <a:pt x="3965354" y="1319284"/>
                  </a:cubicBezTo>
                  <a:cubicBezTo>
                    <a:pt x="3959639" y="1310712"/>
                    <a:pt x="3953924" y="1308806"/>
                    <a:pt x="3944399" y="1309759"/>
                  </a:cubicBezTo>
                  <a:cubicBezTo>
                    <a:pt x="3848196" y="1319284"/>
                    <a:pt x="3712941" y="1328809"/>
                    <a:pt x="3616739" y="1338334"/>
                  </a:cubicBezTo>
                  <a:cubicBezTo>
                    <a:pt x="3599594" y="1339287"/>
                    <a:pt x="3591021" y="1349764"/>
                    <a:pt x="3585306" y="1364052"/>
                  </a:cubicBezTo>
                  <a:cubicBezTo>
                    <a:pt x="3578639" y="1379292"/>
                    <a:pt x="3572924" y="1393579"/>
                    <a:pt x="3563399" y="1406914"/>
                  </a:cubicBezTo>
                  <a:cubicBezTo>
                    <a:pt x="3540539" y="1439299"/>
                    <a:pt x="3510059" y="1434537"/>
                    <a:pt x="3471006" y="1439299"/>
                  </a:cubicBezTo>
                  <a:cubicBezTo>
                    <a:pt x="3352896" y="1454539"/>
                    <a:pt x="3271934" y="1474542"/>
                    <a:pt x="3153824" y="1492639"/>
                  </a:cubicBezTo>
                  <a:cubicBezTo>
                    <a:pt x="3007139" y="1515499"/>
                    <a:pt x="2860454" y="1557409"/>
                    <a:pt x="2712816" y="1567887"/>
                  </a:cubicBezTo>
                  <a:cubicBezTo>
                    <a:pt x="2696624" y="1568839"/>
                    <a:pt x="2689956" y="1572649"/>
                    <a:pt x="2689004" y="1589794"/>
                  </a:cubicBezTo>
                  <a:cubicBezTo>
                    <a:pt x="2688051" y="1611702"/>
                    <a:pt x="2686146" y="1611702"/>
                    <a:pt x="2661381" y="1645039"/>
                  </a:cubicBezTo>
                  <a:cubicBezTo>
                    <a:pt x="2664239" y="1648849"/>
                    <a:pt x="2668049" y="1646944"/>
                    <a:pt x="2671859" y="1646944"/>
                  </a:cubicBezTo>
                  <a:cubicBezTo>
                    <a:pt x="2691861" y="1644087"/>
                    <a:pt x="2710911" y="1663137"/>
                    <a:pt x="2720436" y="1687902"/>
                  </a:cubicBezTo>
                  <a:cubicBezTo>
                    <a:pt x="2730914" y="1713619"/>
                    <a:pt x="2727104" y="1751719"/>
                    <a:pt x="2709959" y="1765054"/>
                  </a:cubicBezTo>
                  <a:cubicBezTo>
                    <a:pt x="2695671" y="1775531"/>
                    <a:pt x="2681384" y="1784104"/>
                    <a:pt x="2668049" y="1772674"/>
                  </a:cubicBezTo>
                  <a:cubicBezTo>
                    <a:pt x="2664239" y="1768864"/>
                    <a:pt x="2661381" y="1764102"/>
                    <a:pt x="2657571" y="1760292"/>
                  </a:cubicBezTo>
                  <a:cubicBezTo>
                    <a:pt x="2640426" y="1741242"/>
                    <a:pt x="2634711" y="1750767"/>
                    <a:pt x="2622329" y="1772674"/>
                  </a:cubicBezTo>
                  <a:cubicBezTo>
                    <a:pt x="2614709" y="1786962"/>
                    <a:pt x="2604231" y="1774579"/>
                    <a:pt x="2587086" y="1770769"/>
                  </a:cubicBezTo>
                  <a:cubicBezTo>
                    <a:pt x="2575656" y="1767912"/>
                    <a:pt x="2565179" y="1769817"/>
                    <a:pt x="2555654" y="1778389"/>
                  </a:cubicBezTo>
                  <a:cubicBezTo>
                    <a:pt x="2541366" y="1791724"/>
                    <a:pt x="2527079" y="1806964"/>
                    <a:pt x="2513744" y="1793629"/>
                  </a:cubicBezTo>
                  <a:cubicBezTo>
                    <a:pt x="2508981" y="1788867"/>
                    <a:pt x="2505171" y="1783152"/>
                    <a:pt x="2500409" y="1778389"/>
                  </a:cubicBezTo>
                  <a:cubicBezTo>
                    <a:pt x="2485169" y="1762197"/>
                    <a:pt x="2479454" y="1763149"/>
                    <a:pt x="2469929" y="1783152"/>
                  </a:cubicBezTo>
                  <a:cubicBezTo>
                    <a:pt x="2464214" y="1795534"/>
                    <a:pt x="2456594" y="1796487"/>
                    <a:pt x="2441354" y="1796487"/>
                  </a:cubicBezTo>
                  <a:cubicBezTo>
                    <a:pt x="2426114" y="1796487"/>
                    <a:pt x="2415636" y="1787914"/>
                    <a:pt x="2410874" y="1775531"/>
                  </a:cubicBezTo>
                  <a:cubicBezTo>
                    <a:pt x="2403254" y="1756481"/>
                    <a:pt x="2392776" y="1760292"/>
                    <a:pt x="2372774" y="1764102"/>
                  </a:cubicBezTo>
                  <a:cubicBezTo>
                    <a:pt x="2357534" y="1766959"/>
                    <a:pt x="2347056" y="1757434"/>
                    <a:pt x="2341341" y="1743147"/>
                  </a:cubicBezTo>
                  <a:cubicBezTo>
                    <a:pt x="2330864" y="1718381"/>
                    <a:pt x="2333721" y="1665042"/>
                    <a:pt x="2344199" y="1641229"/>
                  </a:cubicBezTo>
                  <a:cubicBezTo>
                    <a:pt x="2349914" y="1627894"/>
                    <a:pt x="2362296" y="1623131"/>
                    <a:pt x="2376584" y="1624084"/>
                  </a:cubicBezTo>
                  <a:cubicBezTo>
                    <a:pt x="2391824" y="1625037"/>
                    <a:pt x="2401349" y="1624084"/>
                    <a:pt x="2407064" y="1638372"/>
                  </a:cubicBezTo>
                  <a:cubicBezTo>
                    <a:pt x="2409921" y="1645039"/>
                    <a:pt x="2408016" y="1654564"/>
                    <a:pt x="2419446" y="1654564"/>
                  </a:cubicBezTo>
                  <a:cubicBezTo>
                    <a:pt x="2430876" y="1654564"/>
                    <a:pt x="2433734" y="1645992"/>
                    <a:pt x="2436591" y="1638372"/>
                  </a:cubicBezTo>
                  <a:cubicBezTo>
                    <a:pt x="2443259" y="1622179"/>
                    <a:pt x="2442306" y="1605034"/>
                    <a:pt x="2442306" y="1586937"/>
                  </a:cubicBezTo>
                  <a:cubicBezTo>
                    <a:pt x="2442306" y="1554552"/>
                    <a:pt x="2422304" y="1561219"/>
                    <a:pt x="2406111" y="1555504"/>
                  </a:cubicBezTo>
                  <a:cubicBezTo>
                    <a:pt x="2398491" y="1552647"/>
                    <a:pt x="2390871" y="1548837"/>
                    <a:pt x="2383251" y="1545027"/>
                  </a:cubicBezTo>
                  <a:cubicBezTo>
                    <a:pt x="2364201" y="1534549"/>
                    <a:pt x="2354676" y="1538359"/>
                    <a:pt x="2348961" y="1558362"/>
                  </a:cubicBezTo>
                  <a:cubicBezTo>
                    <a:pt x="2342294" y="1579317"/>
                    <a:pt x="2336579" y="1601224"/>
                    <a:pt x="2330864" y="1622179"/>
                  </a:cubicBezTo>
                  <a:cubicBezTo>
                    <a:pt x="2328006" y="1633609"/>
                    <a:pt x="2322291" y="1638372"/>
                    <a:pt x="2309909" y="1638372"/>
                  </a:cubicBezTo>
                  <a:cubicBezTo>
                    <a:pt x="2283239" y="1639324"/>
                    <a:pt x="2261331" y="1636467"/>
                    <a:pt x="2239424" y="1615512"/>
                  </a:cubicBezTo>
                  <a:cubicBezTo>
                    <a:pt x="2227041" y="1603129"/>
                    <a:pt x="2201324" y="1605034"/>
                    <a:pt x="2181321" y="1600272"/>
                  </a:cubicBezTo>
                  <a:cubicBezTo>
                    <a:pt x="2178464" y="1599319"/>
                    <a:pt x="2172749" y="1602177"/>
                    <a:pt x="2174654" y="1604081"/>
                  </a:cubicBezTo>
                  <a:cubicBezTo>
                    <a:pt x="2187036" y="1619322"/>
                    <a:pt x="2167986" y="1627894"/>
                    <a:pt x="2166081" y="1640277"/>
                  </a:cubicBezTo>
                  <a:cubicBezTo>
                    <a:pt x="2163224" y="1651706"/>
                    <a:pt x="2164176" y="1656469"/>
                    <a:pt x="2178464" y="1655517"/>
                  </a:cubicBezTo>
                  <a:cubicBezTo>
                    <a:pt x="2208944" y="1652659"/>
                    <a:pt x="2217516" y="1659327"/>
                    <a:pt x="2226089" y="1685044"/>
                  </a:cubicBezTo>
                  <a:cubicBezTo>
                    <a:pt x="2235614" y="1715524"/>
                    <a:pt x="2227994" y="1751719"/>
                    <a:pt x="2208944" y="1763149"/>
                  </a:cubicBezTo>
                  <a:cubicBezTo>
                    <a:pt x="2194656" y="1771722"/>
                    <a:pt x="2180369" y="1768864"/>
                    <a:pt x="2168939" y="1757434"/>
                  </a:cubicBezTo>
                  <a:cubicBezTo>
                    <a:pt x="2164176" y="1752672"/>
                    <a:pt x="2160366" y="1746004"/>
                    <a:pt x="2155604" y="1741242"/>
                  </a:cubicBezTo>
                  <a:cubicBezTo>
                    <a:pt x="2143221" y="1727906"/>
                    <a:pt x="2131791" y="1726954"/>
                    <a:pt x="2123219" y="1744099"/>
                  </a:cubicBezTo>
                  <a:cubicBezTo>
                    <a:pt x="2115599" y="1758387"/>
                    <a:pt x="2105121" y="1768864"/>
                    <a:pt x="2087024" y="1766959"/>
                  </a:cubicBezTo>
                  <a:cubicBezTo>
                    <a:pt x="2067974" y="1765054"/>
                    <a:pt x="2061306" y="1751719"/>
                    <a:pt x="2057496" y="1736479"/>
                  </a:cubicBezTo>
                  <a:cubicBezTo>
                    <a:pt x="2054639" y="1724097"/>
                    <a:pt x="2049876" y="1722192"/>
                    <a:pt x="2038446" y="1725049"/>
                  </a:cubicBezTo>
                  <a:cubicBezTo>
                    <a:pt x="2011776" y="1729812"/>
                    <a:pt x="2000346" y="1722192"/>
                    <a:pt x="1994631" y="1695522"/>
                  </a:cubicBezTo>
                  <a:cubicBezTo>
                    <a:pt x="1990821" y="1678377"/>
                    <a:pt x="1990821" y="1661231"/>
                    <a:pt x="1993679" y="1645039"/>
                  </a:cubicBezTo>
                  <a:cubicBezTo>
                    <a:pt x="1997489" y="1627894"/>
                    <a:pt x="2007966" y="1615512"/>
                    <a:pt x="2026064" y="1614559"/>
                  </a:cubicBezTo>
                  <a:cubicBezTo>
                    <a:pt x="2043209" y="1613606"/>
                    <a:pt x="2054639" y="1623131"/>
                    <a:pt x="2060354" y="1639324"/>
                  </a:cubicBezTo>
                  <a:cubicBezTo>
                    <a:pt x="2062259" y="1645992"/>
                    <a:pt x="2061306" y="1656469"/>
                    <a:pt x="2072736" y="1655517"/>
                  </a:cubicBezTo>
                  <a:cubicBezTo>
                    <a:pt x="2082261" y="1655517"/>
                    <a:pt x="2089881" y="1650754"/>
                    <a:pt x="2093691" y="1641229"/>
                  </a:cubicBezTo>
                  <a:cubicBezTo>
                    <a:pt x="2095596" y="1635514"/>
                    <a:pt x="2098454" y="1630752"/>
                    <a:pt x="2099406" y="1625989"/>
                  </a:cubicBezTo>
                  <a:cubicBezTo>
                    <a:pt x="2105121" y="1597414"/>
                    <a:pt x="2089881" y="1568839"/>
                    <a:pt x="2101311" y="1539312"/>
                  </a:cubicBezTo>
                  <a:cubicBezTo>
                    <a:pt x="2098454" y="1538359"/>
                    <a:pt x="2096549" y="1538359"/>
                    <a:pt x="2093691" y="1538359"/>
                  </a:cubicBezTo>
                  <a:cubicBezTo>
                    <a:pt x="2087024" y="1557409"/>
                    <a:pt x="2079404" y="1575506"/>
                    <a:pt x="2072736" y="1594556"/>
                  </a:cubicBezTo>
                  <a:cubicBezTo>
                    <a:pt x="2068926" y="1606939"/>
                    <a:pt x="2062259" y="1609797"/>
                    <a:pt x="2049876" y="1606939"/>
                  </a:cubicBezTo>
                  <a:cubicBezTo>
                    <a:pt x="2012729" y="1599319"/>
                    <a:pt x="1978439" y="1583127"/>
                    <a:pt x="1942244" y="1573602"/>
                  </a:cubicBezTo>
                  <a:cubicBezTo>
                    <a:pt x="1935576" y="1571697"/>
                    <a:pt x="1928909" y="1567887"/>
                    <a:pt x="1926051" y="1561219"/>
                  </a:cubicBezTo>
                  <a:cubicBezTo>
                    <a:pt x="1915574" y="1538359"/>
                    <a:pt x="1895571" y="1529787"/>
                    <a:pt x="1874616" y="1522167"/>
                  </a:cubicBezTo>
                  <a:cubicBezTo>
                    <a:pt x="1846041" y="1511689"/>
                    <a:pt x="1840326" y="1495497"/>
                    <a:pt x="1852709" y="1466922"/>
                  </a:cubicBezTo>
                  <a:cubicBezTo>
                    <a:pt x="1871759" y="1424059"/>
                    <a:pt x="1846359" y="1426123"/>
                    <a:pt x="1826039" y="1415487"/>
                  </a:cubicBezTo>
                  <a:cubicBezTo>
                    <a:pt x="1805719" y="1404851"/>
                    <a:pt x="1752538" y="1397230"/>
                    <a:pt x="1730789" y="1403104"/>
                  </a:cubicBezTo>
                  <a:cubicBezTo>
                    <a:pt x="1696499" y="1385006"/>
                    <a:pt x="1702214" y="1407867"/>
                    <a:pt x="1695546" y="1450729"/>
                  </a:cubicBezTo>
                  <a:cubicBezTo>
                    <a:pt x="1695546" y="1454539"/>
                    <a:pt x="1694118" y="1460255"/>
                    <a:pt x="1694594" y="1474542"/>
                  </a:cubicBezTo>
                  <a:cubicBezTo>
                    <a:pt x="1695070" y="1488829"/>
                    <a:pt x="1696023" y="1516610"/>
                    <a:pt x="1698404" y="1536454"/>
                  </a:cubicBezTo>
                  <a:cubicBezTo>
                    <a:pt x="1709834" y="1554552"/>
                    <a:pt x="1710786" y="1573602"/>
                    <a:pt x="1708881" y="1593604"/>
                  </a:cubicBezTo>
                  <a:cubicBezTo>
                    <a:pt x="1707929" y="1590747"/>
                    <a:pt x="1704119" y="1589794"/>
                    <a:pt x="1697451" y="1592652"/>
                  </a:cubicBezTo>
                  <a:cubicBezTo>
                    <a:pt x="1692689" y="1594556"/>
                    <a:pt x="1688879" y="1596462"/>
                    <a:pt x="1687926" y="1601224"/>
                  </a:cubicBezTo>
                  <a:cubicBezTo>
                    <a:pt x="1691736" y="1607892"/>
                    <a:pt x="1697451" y="1605987"/>
                    <a:pt x="1702214" y="1605987"/>
                  </a:cubicBezTo>
                  <a:cubicBezTo>
                    <a:pt x="1733646" y="1607892"/>
                    <a:pt x="1745076" y="1619322"/>
                    <a:pt x="1743171" y="1650754"/>
                  </a:cubicBezTo>
                  <a:cubicBezTo>
                    <a:pt x="1742219" y="1669804"/>
                    <a:pt x="1740314" y="1688854"/>
                    <a:pt x="1726979" y="1704094"/>
                  </a:cubicBezTo>
                  <a:cubicBezTo>
                    <a:pt x="1709834" y="1724097"/>
                    <a:pt x="1690784" y="1723144"/>
                    <a:pt x="1676496" y="1701237"/>
                  </a:cubicBezTo>
                  <a:cubicBezTo>
                    <a:pt x="1672686" y="1695522"/>
                    <a:pt x="1669829" y="1687902"/>
                    <a:pt x="1665066" y="1682187"/>
                  </a:cubicBezTo>
                  <a:cubicBezTo>
                    <a:pt x="1654589" y="1671709"/>
                    <a:pt x="1644111" y="1663137"/>
                    <a:pt x="1633634" y="1683139"/>
                  </a:cubicBezTo>
                  <a:cubicBezTo>
                    <a:pt x="1626014" y="1698379"/>
                    <a:pt x="1614584" y="1703142"/>
                    <a:pt x="1597439" y="1699331"/>
                  </a:cubicBezTo>
                  <a:cubicBezTo>
                    <a:pt x="1580294" y="1695522"/>
                    <a:pt x="1576484" y="1684092"/>
                    <a:pt x="1573626" y="1669804"/>
                  </a:cubicBezTo>
                  <a:cubicBezTo>
                    <a:pt x="1566006" y="1633609"/>
                    <a:pt x="1559339" y="1654564"/>
                    <a:pt x="1592676" y="1636467"/>
                  </a:cubicBezTo>
                  <a:cubicBezTo>
                    <a:pt x="1598391" y="1633609"/>
                    <a:pt x="1598391" y="1633609"/>
                    <a:pt x="1599344" y="1620274"/>
                  </a:cubicBezTo>
                  <a:cubicBezTo>
                    <a:pt x="1563149" y="1631704"/>
                    <a:pt x="1551719" y="1628847"/>
                    <a:pt x="1543146" y="1605034"/>
                  </a:cubicBezTo>
                  <a:cubicBezTo>
                    <a:pt x="1531716" y="1573602"/>
                    <a:pt x="1545051" y="1526929"/>
                    <a:pt x="1568864" y="1517404"/>
                  </a:cubicBezTo>
                  <a:cubicBezTo>
                    <a:pt x="1584104" y="1510737"/>
                    <a:pt x="1602201" y="1518356"/>
                    <a:pt x="1609821" y="1535502"/>
                  </a:cubicBezTo>
                  <a:cubicBezTo>
                    <a:pt x="1612679" y="1542169"/>
                    <a:pt x="1614584" y="1548837"/>
                    <a:pt x="1615536" y="1555504"/>
                  </a:cubicBezTo>
                  <a:cubicBezTo>
                    <a:pt x="1617441" y="1563124"/>
                    <a:pt x="1623156" y="1565029"/>
                    <a:pt x="1628871" y="1565981"/>
                  </a:cubicBezTo>
                  <a:cubicBezTo>
                    <a:pt x="1637444" y="1566934"/>
                    <a:pt x="1639349" y="1560267"/>
                    <a:pt x="1640301" y="1554552"/>
                  </a:cubicBezTo>
                  <a:cubicBezTo>
                    <a:pt x="1642206" y="1541217"/>
                    <a:pt x="1644111" y="1526929"/>
                    <a:pt x="1645064" y="1513594"/>
                  </a:cubicBezTo>
                  <a:cubicBezTo>
                    <a:pt x="1646969" y="1486924"/>
                    <a:pt x="1627919" y="1464064"/>
                    <a:pt x="1625061" y="1436442"/>
                  </a:cubicBezTo>
                  <a:cubicBezTo>
                    <a:pt x="1624109" y="1430727"/>
                    <a:pt x="1626014" y="1377387"/>
                    <a:pt x="1619346" y="1374529"/>
                  </a:cubicBezTo>
                  <a:lnTo>
                    <a:pt x="1560291" y="1371672"/>
                  </a:lnTo>
                  <a:cubicBezTo>
                    <a:pt x="1527906" y="1365956"/>
                    <a:pt x="1494569" y="1361194"/>
                    <a:pt x="1461231" y="1354527"/>
                  </a:cubicBezTo>
                  <a:cubicBezTo>
                    <a:pt x="1432656" y="1348812"/>
                    <a:pt x="1424084" y="1360242"/>
                    <a:pt x="1400271" y="1341192"/>
                  </a:cubicBezTo>
                  <a:cubicBezTo>
                    <a:pt x="1395509" y="1337381"/>
                    <a:pt x="1388841" y="1330714"/>
                    <a:pt x="1382174" y="1335477"/>
                  </a:cubicBezTo>
                  <a:cubicBezTo>
                    <a:pt x="1375506" y="1340239"/>
                    <a:pt x="1379316" y="1347859"/>
                    <a:pt x="1380269" y="1354527"/>
                  </a:cubicBezTo>
                  <a:cubicBezTo>
                    <a:pt x="1381221" y="1367862"/>
                    <a:pt x="1381221" y="1380244"/>
                    <a:pt x="1376459" y="1392627"/>
                  </a:cubicBezTo>
                  <a:cubicBezTo>
                    <a:pt x="1371696" y="1404056"/>
                    <a:pt x="1350741" y="1400247"/>
                    <a:pt x="1331691" y="1401199"/>
                  </a:cubicBezTo>
                  <a:cubicBezTo>
                    <a:pt x="1312641" y="1403104"/>
                    <a:pt x="1300259" y="1397389"/>
                    <a:pt x="1293591" y="1379292"/>
                  </a:cubicBezTo>
                  <a:cubicBezTo>
                    <a:pt x="1291686" y="1375481"/>
                    <a:pt x="1288829" y="1372624"/>
                    <a:pt x="1285971" y="1367862"/>
                  </a:cubicBezTo>
                  <a:cubicBezTo>
                    <a:pt x="1284066" y="1371672"/>
                    <a:pt x="1282161" y="1372624"/>
                    <a:pt x="1281209" y="1374529"/>
                  </a:cubicBezTo>
                  <a:cubicBezTo>
                    <a:pt x="1272636" y="1393579"/>
                    <a:pt x="1261206" y="1408819"/>
                    <a:pt x="1237394" y="1402152"/>
                  </a:cubicBezTo>
                  <a:cubicBezTo>
                    <a:pt x="1215486" y="1396437"/>
                    <a:pt x="1184054" y="1377387"/>
                    <a:pt x="1182149" y="1358337"/>
                  </a:cubicBezTo>
                  <a:cubicBezTo>
                    <a:pt x="1180244" y="1340239"/>
                    <a:pt x="1183101" y="1322142"/>
                    <a:pt x="1190721" y="1304997"/>
                  </a:cubicBezTo>
                  <a:cubicBezTo>
                    <a:pt x="1195484" y="1294519"/>
                    <a:pt x="1220249" y="1291662"/>
                    <a:pt x="1210724" y="1289756"/>
                  </a:cubicBezTo>
                  <a:cubicBezTo>
                    <a:pt x="1174529" y="1284042"/>
                    <a:pt x="1128809" y="1267849"/>
                    <a:pt x="1092614" y="1261181"/>
                  </a:cubicBezTo>
                  <a:cubicBezTo>
                    <a:pt x="1082136" y="1259277"/>
                    <a:pt x="1072611" y="1261181"/>
                    <a:pt x="1064039" y="1266897"/>
                  </a:cubicBezTo>
                  <a:cubicBezTo>
                    <a:pt x="1042131" y="1281184"/>
                    <a:pt x="1029749" y="1307854"/>
                    <a:pt x="1003079" y="1313569"/>
                  </a:cubicBezTo>
                  <a:cubicBezTo>
                    <a:pt x="996411" y="1314522"/>
                    <a:pt x="995459" y="1318331"/>
                    <a:pt x="997364" y="1324999"/>
                  </a:cubicBezTo>
                  <a:cubicBezTo>
                    <a:pt x="1000221" y="1333572"/>
                    <a:pt x="1002126" y="1343097"/>
                    <a:pt x="1003079" y="1351669"/>
                  </a:cubicBezTo>
                  <a:cubicBezTo>
                    <a:pt x="1007841" y="1387864"/>
                    <a:pt x="984029" y="1416439"/>
                    <a:pt x="947834" y="1421202"/>
                  </a:cubicBezTo>
                  <a:lnTo>
                    <a:pt x="943071" y="1421202"/>
                  </a:lnTo>
                  <a:cubicBezTo>
                    <a:pt x="878301" y="1406914"/>
                    <a:pt x="810674" y="1417392"/>
                    <a:pt x="745904" y="1403104"/>
                  </a:cubicBezTo>
                  <a:cubicBezTo>
                    <a:pt x="717329" y="1396437"/>
                    <a:pt x="662084" y="1404056"/>
                    <a:pt x="636366" y="1389769"/>
                  </a:cubicBezTo>
                  <a:cubicBezTo>
                    <a:pt x="584931" y="1361194"/>
                    <a:pt x="593504" y="1297377"/>
                    <a:pt x="600171" y="1240227"/>
                  </a:cubicBezTo>
                  <a:cubicBezTo>
                    <a:pt x="601124" y="1233559"/>
                    <a:pt x="603981" y="1226892"/>
                    <a:pt x="600171" y="1220224"/>
                  </a:cubicBezTo>
                  <a:cubicBezTo>
                    <a:pt x="588741" y="1219272"/>
                    <a:pt x="565881" y="1209747"/>
                    <a:pt x="560166" y="1216414"/>
                  </a:cubicBezTo>
                  <a:cubicBezTo>
                    <a:pt x="548736" y="1231654"/>
                    <a:pt x="536354" y="1263087"/>
                    <a:pt x="517304" y="1267849"/>
                  </a:cubicBezTo>
                  <a:cubicBezTo>
                    <a:pt x="506826" y="1270706"/>
                    <a:pt x="506826" y="1275469"/>
                    <a:pt x="510636" y="1284042"/>
                  </a:cubicBezTo>
                  <a:cubicBezTo>
                    <a:pt x="514446" y="1291662"/>
                    <a:pt x="518256" y="1301187"/>
                    <a:pt x="519209" y="1309759"/>
                  </a:cubicBezTo>
                  <a:cubicBezTo>
                    <a:pt x="524924" y="1347859"/>
                    <a:pt x="516351" y="1384054"/>
                    <a:pt x="477299" y="1384054"/>
                  </a:cubicBezTo>
                  <a:cubicBezTo>
                    <a:pt x="425864" y="1384054"/>
                    <a:pt x="374429" y="1383102"/>
                    <a:pt x="322994" y="1382149"/>
                  </a:cubicBezTo>
                  <a:cubicBezTo>
                    <a:pt x="275369" y="1381197"/>
                    <a:pt x="227744" y="1365004"/>
                    <a:pt x="186786" y="1338334"/>
                  </a:cubicBezTo>
                  <a:cubicBezTo>
                    <a:pt x="132494" y="1303092"/>
                    <a:pt x="110586" y="1247847"/>
                    <a:pt x="127731" y="1189744"/>
                  </a:cubicBezTo>
                  <a:cubicBezTo>
                    <a:pt x="145829" y="1128784"/>
                    <a:pt x="192501" y="1092589"/>
                    <a:pt x="257271" y="1089732"/>
                  </a:cubicBezTo>
                  <a:cubicBezTo>
                    <a:pt x="275369" y="1088779"/>
                    <a:pt x="294419" y="1094494"/>
                    <a:pt x="318231" y="1084969"/>
                  </a:cubicBezTo>
                  <a:cubicBezTo>
                    <a:pt x="279179" y="1070682"/>
                    <a:pt x="243936" y="1065919"/>
                    <a:pt x="208694" y="1059252"/>
                  </a:cubicBezTo>
                  <a:cubicBezTo>
                    <a:pt x="132494" y="1044964"/>
                    <a:pt x="102966" y="1030676"/>
                    <a:pt x="26766" y="1016389"/>
                  </a:cubicBezTo>
                  <a:cubicBezTo>
                    <a:pt x="17241" y="1015436"/>
                    <a:pt x="3906" y="1017342"/>
                    <a:pt x="96" y="1004007"/>
                  </a:cubicBezTo>
                  <a:cubicBezTo>
                    <a:pt x="-3714" y="990672"/>
                    <a:pt x="107729" y="975432"/>
                    <a:pt x="138209" y="981147"/>
                  </a:cubicBezTo>
                  <a:cubicBezTo>
                    <a:pt x="241079" y="1000197"/>
                    <a:pt x="257271" y="995434"/>
                    <a:pt x="361094" y="1014484"/>
                  </a:cubicBezTo>
                  <a:cubicBezTo>
                    <a:pt x="506826" y="1042107"/>
                    <a:pt x="653511" y="1063062"/>
                    <a:pt x="801149" y="1075444"/>
                  </a:cubicBezTo>
                  <a:cubicBezTo>
                    <a:pt x="879254" y="1082112"/>
                    <a:pt x="976409" y="1095447"/>
                    <a:pt x="1055466" y="1090684"/>
                  </a:cubicBezTo>
                  <a:cubicBezTo>
                    <a:pt x="1069754" y="1090684"/>
                    <a:pt x="1086899" y="1091637"/>
                    <a:pt x="1075469" y="1067824"/>
                  </a:cubicBezTo>
                  <a:cubicBezTo>
                    <a:pt x="1073564" y="1064014"/>
                    <a:pt x="1074516" y="1057347"/>
                    <a:pt x="1076421" y="1052584"/>
                  </a:cubicBezTo>
                  <a:cubicBezTo>
                    <a:pt x="1089756" y="1024009"/>
                    <a:pt x="1078326" y="1004007"/>
                    <a:pt x="1060229" y="981147"/>
                  </a:cubicBezTo>
                  <a:cubicBezTo>
                    <a:pt x="1014509" y="924949"/>
                    <a:pt x="926879" y="851607"/>
                    <a:pt x="917354" y="779217"/>
                  </a:cubicBezTo>
                  <a:cubicBezTo>
                    <a:pt x="911639" y="738259"/>
                    <a:pt x="923069" y="703017"/>
                    <a:pt x="948786" y="672536"/>
                  </a:cubicBezTo>
                  <a:cubicBezTo>
                    <a:pt x="957359" y="661107"/>
                    <a:pt x="967836" y="650629"/>
                    <a:pt x="977361" y="640151"/>
                  </a:cubicBezTo>
                  <a:cubicBezTo>
                    <a:pt x="1028796" y="584907"/>
                    <a:pt x="1118331" y="530614"/>
                    <a:pt x="1167861" y="472511"/>
                  </a:cubicBezTo>
                  <a:cubicBezTo>
                    <a:pt x="1218344" y="414409"/>
                    <a:pt x="1294544" y="414409"/>
                    <a:pt x="1367886" y="423934"/>
                  </a:cubicBezTo>
                  <a:cubicBezTo>
                    <a:pt x="1482186" y="439174"/>
                    <a:pt x="1590771" y="474416"/>
                    <a:pt x="1698404" y="513469"/>
                  </a:cubicBezTo>
                  <a:cubicBezTo>
                    <a:pt x="1713644" y="518232"/>
                    <a:pt x="1751744" y="536329"/>
                    <a:pt x="1767936" y="542997"/>
                  </a:cubicBezTo>
                  <a:cubicBezTo>
                    <a:pt x="1868901" y="585859"/>
                    <a:pt x="1966056" y="643961"/>
                    <a:pt x="2060354" y="700159"/>
                  </a:cubicBezTo>
                  <a:cubicBezTo>
                    <a:pt x="2109884" y="729686"/>
                    <a:pt x="2167986" y="745879"/>
                    <a:pt x="2223231" y="760167"/>
                  </a:cubicBezTo>
                  <a:cubicBezTo>
                    <a:pt x="2446116" y="817317"/>
                    <a:pt x="2669001" y="857322"/>
                    <a:pt x="2890934" y="920186"/>
                  </a:cubicBezTo>
                  <a:cubicBezTo>
                    <a:pt x="2914746" y="926854"/>
                    <a:pt x="2927129" y="915424"/>
                    <a:pt x="2939511" y="900184"/>
                  </a:cubicBezTo>
                  <a:cubicBezTo>
                    <a:pt x="3005234" y="818269"/>
                    <a:pt x="3070004" y="737307"/>
                    <a:pt x="3134774" y="654439"/>
                  </a:cubicBezTo>
                  <a:cubicBezTo>
                    <a:pt x="3304319" y="437269"/>
                    <a:pt x="3471959" y="275344"/>
                    <a:pt x="3645314" y="61031"/>
                  </a:cubicBezTo>
                  <a:cubicBezTo>
                    <a:pt x="3651029" y="54364"/>
                    <a:pt x="3657696" y="48649"/>
                    <a:pt x="3661506" y="41029"/>
                  </a:cubicBezTo>
                  <a:cubicBezTo>
                    <a:pt x="3677223" y="13883"/>
                    <a:pt x="3698833" y="1738"/>
                    <a:pt x="3725131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5"/>
            <p:cNvSpPr/>
            <p:nvPr/>
          </p:nvSpPr>
          <p:spPr>
            <a:xfrm rot="354163">
              <a:off x="1229686" y="3326391"/>
              <a:ext cx="735649" cy="735649"/>
            </a:xfrm>
            <a:prstGeom prst="noSmoking">
              <a:avLst>
                <a:gd name="adj" fmla="val 874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0" name="Google Shape;2030;p45"/>
          <p:cNvGrpSpPr/>
          <p:nvPr/>
        </p:nvGrpSpPr>
        <p:grpSpPr>
          <a:xfrm>
            <a:off x="5178514" y="3793458"/>
            <a:ext cx="2618941" cy="2855761"/>
            <a:chOff x="4166555" y="1562222"/>
            <a:chExt cx="3868134" cy="4217913"/>
          </a:xfrm>
        </p:grpSpPr>
        <p:grpSp>
          <p:nvGrpSpPr>
            <p:cNvPr id="2031" name="Google Shape;2031;p45"/>
            <p:cNvGrpSpPr/>
            <p:nvPr/>
          </p:nvGrpSpPr>
          <p:grpSpPr>
            <a:xfrm>
              <a:off x="4166555" y="1562222"/>
              <a:ext cx="3868134" cy="4217913"/>
              <a:chOff x="4271242" y="4373072"/>
              <a:chExt cx="2193772" cy="2392145"/>
            </a:xfrm>
          </p:grpSpPr>
          <p:sp>
            <p:nvSpPr>
              <p:cNvPr id="2032" name="Google Shape;2032;p45"/>
              <p:cNvSpPr/>
              <p:nvPr/>
            </p:nvSpPr>
            <p:spPr>
              <a:xfrm>
                <a:off x="4271242" y="4912223"/>
                <a:ext cx="1077680" cy="1851981"/>
              </a:xfrm>
              <a:custGeom>
                <a:avLst/>
                <a:gdLst/>
                <a:ahLst/>
                <a:cxnLst/>
                <a:rect l="l" t="t" r="r" b="b"/>
                <a:pathLst>
                  <a:path w="1077680" h="1851981" extrusionOk="0">
                    <a:moveTo>
                      <a:pt x="1054609" y="709963"/>
                    </a:moveTo>
                    <a:cubicBezTo>
                      <a:pt x="1053836" y="710478"/>
                      <a:pt x="1053063" y="710994"/>
                      <a:pt x="1052032" y="711509"/>
                    </a:cubicBezTo>
                    <a:lnTo>
                      <a:pt x="1014910" y="485687"/>
                    </a:lnTo>
                    <a:cubicBezTo>
                      <a:pt x="1012590" y="489039"/>
                      <a:pt x="1012332" y="492648"/>
                      <a:pt x="1013363" y="496772"/>
                    </a:cubicBezTo>
                    <a:cubicBezTo>
                      <a:pt x="1013879" y="498834"/>
                      <a:pt x="1014394" y="501155"/>
                      <a:pt x="1014910" y="503217"/>
                    </a:cubicBezTo>
                    <a:cubicBezTo>
                      <a:pt x="1011817" y="489812"/>
                      <a:pt x="1008981" y="476407"/>
                      <a:pt x="1005630" y="463002"/>
                    </a:cubicBezTo>
                    <a:cubicBezTo>
                      <a:pt x="994545" y="419178"/>
                      <a:pt x="983718" y="375354"/>
                      <a:pt x="974180" y="331273"/>
                    </a:cubicBezTo>
                    <a:cubicBezTo>
                      <a:pt x="964641" y="287191"/>
                      <a:pt x="951494" y="244656"/>
                      <a:pt x="930098" y="204699"/>
                    </a:cubicBezTo>
                    <a:cubicBezTo>
                      <a:pt x="920044" y="185880"/>
                      <a:pt x="911795" y="165773"/>
                      <a:pt x="903546" y="145923"/>
                    </a:cubicBezTo>
                    <a:cubicBezTo>
                      <a:pt x="887047" y="106224"/>
                      <a:pt x="863589" y="71165"/>
                      <a:pt x="829561" y="44097"/>
                    </a:cubicBezTo>
                    <a:cubicBezTo>
                      <a:pt x="794244" y="15998"/>
                      <a:pt x="754287" y="531"/>
                      <a:pt x="708143" y="15"/>
                    </a:cubicBezTo>
                    <a:cubicBezTo>
                      <a:pt x="663288" y="-500"/>
                      <a:pt x="622815" y="11874"/>
                      <a:pt x="585178" y="35075"/>
                    </a:cubicBezTo>
                    <a:cubicBezTo>
                      <a:pt x="554759" y="53893"/>
                      <a:pt x="525629" y="74774"/>
                      <a:pt x="496241" y="95397"/>
                    </a:cubicBezTo>
                    <a:cubicBezTo>
                      <a:pt x="449324" y="128909"/>
                      <a:pt x="403953" y="164484"/>
                      <a:pt x="361418" y="203152"/>
                    </a:cubicBezTo>
                    <a:cubicBezTo>
                      <a:pt x="334608" y="227384"/>
                      <a:pt x="309087" y="252647"/>
                      <a:pt x="284340" y="279199"/>
                    </a:cubicBezTo>
                    <a:cubicBezTo>
                      <a:pt x="252374" y="313485"/>
                      <a:pt x="223244" y="349833"/>
                      <a:pt x="196434" y="388244"/>
                    </a:cubicBezTo>
                    <a:cubicBezTo>
                      <a:pt x="159055" y="441606"/>
                      <a:pt x="130698" y="499866"/>
                      <a:pt x="101568" y="557610"/>
                    </a:cubicBezTo>
                    <a:cubicBezTo>
                      <a:pt x="71923" y="617159"/>
                      <a:pt x="45628" y="677997"/>
                      <a:pt x="27068" y="741928"/>
                    </a:cubicBezTo>
                    <a:cubicBezTo>
                      <a:pt x="12374" y="791423"/>
                      <a:pt x="1805" y="841692"/>
                      <a:pt x="1805" y="893507"/>
                    </a:cubicBezTo>
                    <a:cubicBezTo>
                      <a:pt x="2062" y="949189"/>
                      <a:pt x="258" y="1005129"/>
                      <a:pt x="773" y="1060811"/>
                    </a:cubicBezTo>
                    <a:cubicBezTo>
                      <a:pt x="1031" y="1084270"/>
                      <a:pt x="773" y="1107471"/>
                      <a:pt x="773" y="1130930"/>
                    </a:cubicBezTo>
                    <a:cubicBezTo>
                      <a:pt x="773" y="1134023"/>
                      <a:pt x="1805" y="1137117"/>
                      <a:pt x="0" y="1139952"/>
                    </a:cubicBezTo>
                    <a:cubicBezTo>
                      <a:pt x="0" y="1219093"/>
                      <a:pt x="0" y="1298234"/>
                      <a:pt x="0" y="1377375"/>
                    </a:cubicBezTo>
                    <a:cubicBezTo>
                      <a:pt x="516" y="1379952"/>
                      <a:pt x="1289" y="1382788"/>
                      <a:pt x="1289" y="1385366"/>
                    </a:cubicBezTo>
                    <a:cubicBezTo>
                      <a:pt x="1547" y="1437955"/>
                      <a:pt x="4125" y="1490543"/>
                      <a:pt x="7476" y="1543132"/>
                    </a:cubicBezTo>
                    <a:cubicBezTo>
                      <a:pt x="9796" y="1582574"/>
                      <a:pt x="11085" y="1622015"/>
                      <a:pt x="18819" y="1660941"/>
                    </a:cubicBezTo>
                    <a:cubicBezTo>
                      <a:pt x="30419" y="1718428"/>
                      <a:pt x="54393" y="1769470"/>
                      <a:pt x="99506" y="1808911"/>
                    </a:cubicBezTo>
                    <a:cubicBezTo>
                      <a:pt x="131472" y="1836752"/>
                      <a:pt x="168851" y="1851446"/>
                      <a:pt x="211128" y="1851962"/>
                    </a:cubicBezTo>
                    <a:cubicBezTo>
                      <a:pt x="234329" y="1852219"/>
                      <a:pt x="257788" y="1849899"/>
                      <a:pt x="280989" y="1848868"/>
                    </a:cubicBezTo>
                    <a:cubicBezTo>
                      <a:pt x="328937" y="1847064"/>
                      <a:pt x="376628" y="1843197"/>
                      <a:pt x="424061" y="1837525"/>
                    </a:cubicBezTo>
                    <a:cubicBezTo>
                      <a:pt x="484641" y="1830050"/>
                      <a:pt x="544190" y="1817676"/>
                      <a:pt x="601676" y="1796795"/>
                    </a:cubicBezTo>
                    <a:cubicBezTo>
                      <a:pt x="642407" y="1782101"/>
                      <a:pt x="680817" y="1761994"/>
                      <a:pt x="719743" y="1743433"/>
                    </a:cubicBezTo>
                    <a:cubicBezTo>
                      <a:pt x="779034" y="1715076"/>
                      <a:pt x="838326" y="1686978"/>
                      <a:pt x="891945" y="1648309"/>
                    </a:cubicBezTo>
                    <a:cubicBezTo>
                      <a:pt x="933191" y="1618664"/>
                      <a:pt x="969539" y="1584120"/>
                      <a:pt x="996349" y="1540296"/>
                    </a:cubicBezTo>
                    <a:cubicBezTo>
                      <a:pt x="1027542" y="1488739"/>
                      <a:pt x="1039400" y="1431252"/>
                      <a:pt x="1045071" y="1372477"/>
                    </a:cubicBezTo>
                    <a:cubicBezTo>
                      <a:pt x="1050485" y="1316279"/>
                      <a:pt x="1050485" y="1259824"/>
                      <a:pt x="1053063" y="1203626"/>
                    </a:cubicBezTo>
                    <a:cubicBezTo>
                      <a:pt x="1054609" y="1170887"/>
                      <a:pt x="1057703" y="1138406"/>
                      <a:pt x="1063374" y="1106440"/>
                    </a:cubicBezTo>
                    <a:cubicBezTo>
                      <a:pt x="1071366" y="1062100"/>
                      <a:pt x="1076006" y="1017245"/>
                      <a:pt x="1077295" y="972133"/>
                    </a:cubicBezTo>
                    <a:cubicBezTo>
                      <a:pt x="1079099" y="907170"/>
                      <a:pt x="1074459" y="842723"/>
                      <a:pt x="1065952" y="778534"/>
                    </a:cubicBezTo>
                    <a:cubicBezTo>
                      <a:pt x="1062859" y="755849"/>
                      <a:pt x="1060023" y="732648"/>
                      <a:pt x="1054609" y="7099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45"/>
              <p:cNvSpPr/>
              <p:nvPr/>
            </p:nvSpPr>
            <p:spPr>
              <a:xfrm>
                <a:off x="5387320" y="4916415"/>
                <a:ext cx="1077694" cy="1848802"/>
              </a:xfrm>
              <a:custGeom>
                <a:avLst/>
                <a:gdLst/>
                <a:ahLst/>
                <a:cxnLst/>
                <a:rect l="l" t="t" r="r" b="b"/>
                <a:pathLst>
                  <a:path w="1077694" h="1848802" extrusionOk="0">
                    <a:moveTo>
                      <a:pt x="1076406" y="1126479"/>
                    </a:moveTo>
                    <a:cubicBezTo>
                      <a:pt x="1074859" y="1053525"/>
                      <a:pt x="1074601" y="980571"/>
                      <a:pt x="1074086" y="907875"/>
                    </a:cubicBezTo>
                    <a:cubicBezTo>
                      <a:pt x="1073828" y="891377"/>
                      <a:pt x="1072281" y="874878"/>
                      <a:pt x="1070477" y="858638"/>
                    </a:cubicBezTo>
                    <a:cubicBezTo>
                      <a:pt x="1064032" y="797284"/>
                      <a:pt x="1047792" y="738509"/>
                      <a:pt x="1026653" y="680764"/>
                    </a:cubicBezTo>
                    <a:cubicBezTo>
                      <a:pt x="1001905" y="613482"/>
                      <a:pt x="969424" y="549808"/>
                      <a:pt x="936685" y="486135"/>
                    </a:cubicBezTo>
                    <a:cubicBezTo>
                      <a:pt x="891314" y="397971"/>
                      <a:pt x="832281" y="319604"/>
                      <a:pt x="762421" y="249486"/>
                    </a:cubicBezTo>
                    <a:cubicBezTo>
                      <a:pt x="702356" y="189163"/>
                      <a:pt x="636362" y="135544"/>
                      <a:pt x="566502" y="86564"/>
                    </a:cubicBezTo>
                    <a:cubicBezTo>
                      <a:pt x="534279" y="63879"/>
                      <a:pt x="502571" y="39904"/>
                      <a:pt x="466996" y="22375"/>
                    </a:cubicBezTo>
                    <a:cubicBezTo>
                      <a:pt x="428586" y="3299"/>
                      <a:pt x="387855" y="-4177"/>
                      <a:pt x="345578" y="2267"/>
                    </a:cubicBezTo>
                    <a:cubicBezTo>
                      <a:pt x="280615" y="12063"/>
                      <a:pt x="232925" y="48411"/>
                      <a:pt x="199412" y="103578"/>
                    </a:cubicBezTo>
                    <a:cubicBezTo>
                      <a:pt x="174407" y="144824"/>
                      <a:pt x="159197" y="191226"/>
                      <a:pt x="137028" y="234018"/>
                    </a:cubicBezTo>
                    <a:cubicBezTo>
                      <a:pt x="129810" y="248197"/>
                      <a:pt x="124138" y="262891"/>
                      <a:pt x="120272" y="278358"/>
                    </a:cubicBezTo>
                    <a:cubicBezTo>
                      <a:pt x="105062" y="340743"/>
                      <a:pt x="90368" y="403385"/>
                      <a:pt x="75159" y="465770"/>
                    </a:cubicBezTo>
                    <a:cubicBezTo>
                      <a:pt x="71292" y="481752"/>
                      <a:pt x="68714" y="497993"/>
                      <a:pt x="62785" y="513460"/>
                    </a:cubicBezTo>
                    <a:cubicBezTo>
                      <a:pt x="63043" y="516554"/>
                      <a:pt x="63816" y="519647"/>
                      <a:pt x="64589" y="522483"/>
                    </a:cubicBezTo>
                    <a:lnTo>
                      <a:pt x="25921" y="701130"/>
                    </a:lnTo>
                    <a:cubicBezTo>
                      <a:pt x="25148" y="700872"/>
                      <a:pt x="24117" y="700614"/>
                      <a:pt x="23343" y="700098"/>
                    </a:cubicBezTo>
                    <a:cubicBezTo>
                      <a:pt x="19992" y="720979"/>
                      <a:pt x="16383" y="741860"/>
                      <a:pt x="13547" y="762741"/>
                    </a:cubicBezTo>
                    <a:cubicBezTo>
                      <a:pt x="7876" y="803729"/>
                      <a:pt x="4009" y="844717"/>
                      <a:pt x="1689" y="886221"/>
                    </a:cubicBezTo>
                    <a:cubicBezTo>
                      <a:pt x="-1920" y="950926"/>
                      <a:pt x="-115" y="1015115"/>
                      <a:pt x="10712" y="1078788"/>
                    </a:cubicBezTo>
                    <a:cubicBezTo>
                      <a:pt x="19992" y="1133955"/>
                      <a:pt x="24890" y="1189122"/>
                      <a:pt x="26695" y="1244804"/>
                    </a:cubicBezTo>
                    <a:cubicBezTo>
                      <a:pt x="28499" y="1299970"/>
                      <a:pt x="29272" y="1354879"/>
                      <a:pt x="38037" y="1409530"/>
                    </a:cubicBezTo>
                    <a:cubicBezTo>
                      <a:pt x="47318" y="1467532"/>
                      <a:pt x="65878" y="1521668"/>
                      <a:pt x="103258" y="1568069"/>
                    </a:cubicBezTo>
                    <a:cubicBezTo>
                      <a:pt x="136254" y="1608800"/>
                      <a:pt x="176469" y="1640765"/>
                      <a:pt x="220551" y="1668091"/>
                    </a:cubicBezTo>
                    <a:cubicBezTo>
                      <a:pt x="271593" y="1699799"/>
                      <a:pt x="326759" y="1724289"/>
                      <a:pt x="380379" y="1751099"/>
                    </a:cubicBezTo>
                    <a:cubicBezTo>
                      <a:pt x="446373" y="1783838"/>
                      <a:pt x="514429" y="1810390"/>
                      <a:pt x="587383" y="1823795"/>
                    </a:cubicBezTo>
                    <a:cubicBezTo>
                      <a:pt x="641518" y="1833848"/>
                      <a:pt x="696169" y="1839520"/>
                      <a:pt x="751078" y="1843129"/>
                    </a:cubicBezTo>
                    <a:cubicBezTo>
                      <a:pt x="780466" y="1845191"/>
                      <a:pt x="810111" y="1845707"/>
                      <a:pt x="839757" y="1848027"/>
                    </a:cubicBezTo>
                    <a:cubicBezTo>
                      <a:pt x="897759" y="1852667"/>
                      <a:pt x="948543" y="1836684"/>
                      <a:pt x="989531" y="1795180"/>
                    </a:cubicBezTo>
                    <a:cubicBezTo>
                      <a:pt x="1030262" y="1753934"/>
                      <a:pt x="1051916" y="1702892"/>
                      <a:pt x="1060939" y="1646179"/>
                    </a:cubicBezTo>
                    <a:cubicBezTo>
                      <a:pt x="1067899" y="1602613"/>
                      <a:pt x="1069704" y="1558273"/>
                      <a:pt x="1072024" y="1514192"/>
                    </a:cubicBezTo>
                    <a:cubicBezTo>
                      <a:pt x="1075633" y="1447682"/>
                      <a:pt x="1077695" y="1380915"/>
                      <a:pt x="1077695" y="1314406"/>
                    </a:cubicBezTo>
                    <a:cubicBezTo>
                      <a:pt x="1077695" y="1251764"/>
                      <a:pt x="1077695" y="1189122"/>
                      <a:pt x="1076406" y="11264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45"/>
              <p:cNvSpPr/>
              <p:nvPr/>
            </p:nvSpPr>
            <p:spPr>
              <a:xfrm>
                <a:off x="4330269" y="4373072"/>
                <a:ext cx="2088269" cy="2309176"/>
              </a:xfrm>
              <a:custGeom>
                <a:avLst/>
                <a:gdLst/>
                <a:ahLst/>
                <a:cxnLst/>
                <a:rect l="l" t="t" r="r" b="b"/>
                <a:pathLst>
                  <a:path w="2088269" h="2309176" extrusionOk="0">
                    <a:moveTo>
                      <a:pt x="1158761" y="3484"/>
                    </a:moveTo>
                    <a:cubicBezTo>
                      <a:pt x="1166753" y="3484"/>
                      <a:pt x="1175002" y="3484"/>
                      <a:pt x="1182993" y="3484"/>
                    </a:cubicBezTo>
                    <a:cubicBezTo>
                      <a:pt x="1200007" y="7351"/>
                      <a:pt x="1201038" y="8897"/>
                      <a:pt x="1204390" y="26685"/>
                    </a:cubicBezTo>
                    <a:cubicBezTo>
                      <a:pt x="1210319" y="58908"/>
                      <a:pt x="1206194" y="90616"/>
                      <a:pt x="1201554" y="122324"/>
                    </a:cubicBezTo>
                    <a:cubicBezTo>
                      <a:pt x="1194594" y="169499"/>
                      <a:pt x="1182993" y="215901"/>
                      <a:pt x="1174228" y="262561"/>
                    </a:cubicBezTo>
                    <a:cubicBezTo>
                      <a:pt x="1172166" y="273645"/>
                      <a:pt x="1166753" y="282926"/>
                      <a:pt x="1159019" y="290917"/>
                    </a:cubicBezTo>
                    <a:cubicBezTo>
                      <a:pt x="1151027" y="298909"/>
                      <a:pt x="1143294" y="306900"/>
                      <a:pt x="1136591" y="315923"/>
                    </a:cubicBezTo>
                    <a:cubicBezTo>
                      <a:pt x="1132725" y="321336"/>
                      <a:pt x="1130147" y="327007"/>
                      <a:pt x="1133756" y="333194"/>
                    </a:cubicBezTo>
                    <a:cubicBezTo>
                      <a:pt x="1143036" y="349693"/>
                      <a:pt x="1144583" y="367480"/>
                      <a:pt x="1140974" y="385783"/>
                    </a:cubicBezTo>
                    <a:cubicBezTo>
                      <a:pt x="1136849" y="407437"/>
                      <a:pt x="1138912" y="428576"/>
                      <a:pt x="1143294" y="449714"/>
                    </a:cubicBezTo>
                    <a:cubicBezTo>
                      <a:pt x="1146387" y="464666"/>
                      <a:pt x="1143294" y="478071"/>
                      <a:pt x="1132725" y="489671"/>
                    </a:cubicBezTo>
                    <a:cubicBezTo>
                      <a:pt x="1125764" y="496889"/>
                      <a:pt x="1124991" y="505654"/>
                      <a:pt x="1127569" y="514935"/>
                    </a:cubicBezTo>
                    <a:cubicBezTo>
                      <a:pt x="1130147" y="524215"/>
                      <a:pt x="1133756" y="533237"/>
                      <a:pt x="1133498" y="543291"/>
                    </a:cubicBezTo>
                    <a:cubicBezTo>
                      <a:pt x="1133240" y="550767"/>
                      <a:pt x="1132982" y="557985"/>
                      <a:pt x="1129631" y="565203"/>
                    </a:cubicBezTo>
                    <a:cubicBezTo>
                      <a:pt x="1125507" y="573710"/>
                      <a:pt x="1126538" y="582733"/>
                      <a:pt x="1128342" y="591755"/>
                    </a:cubicBezTo>
                    <a:cubicBezTo>
                      <a:pt x="1130662" y="603356"/>
                      <a:pt x="1135560" y="614956"/>
                      <a:pt x="1133240" y="626814"/>
                    </a:cubicBezTo>
                    <a:cubicBezTo>
                      <a:pt x="1130147" y="642024"/>
                      <a:pt x="1131436" y="656460"/>
                      <a:pt x="1134787" y="671412"/>
                    </a:cubicBezTo>
                    <a:cubicBezTo>
                      <a:pt x="1137365" y="683270"/>
                      <a:pt x="1132725" y="695386"/>
                      <a:pt x="1129889" y="707244"/>
                    </a:cubicBezTo>
                    <a:cubicBezTo>
                      <a:pt x="1127827" y="716267"/>
                      <a:pt x="1127827" y="724000"/>
                      <a:pt x="1134013" y="731734"/>
                    </a:cubicBezTo>
                    <a:cubicBezTo>
                      <a:pt x="1142005" y="742045"/>
                      <a:pt x="1139685" y="754419"/>
                      <a:pt x="1138396" y="766020"/>
                    </a:cubicBezTo>
                    <a:cubicBezTo>
                      <a:pt x="1137107" y="777362"/>
                      <a:pt x="1136849" y="788447"/>
                      <a:pt x="1139685" y="799274"/>
                    </a:cubicBezTo>
                    <a:cubicBezTo>
                      <a:pt x="1141489" y="806235"/>
                      <a:pt x="1141232" y="813453"/>
                      <a:pt x="1139943" y="820671"/>
                    </a:cubicBezTo>
                    <a:cubicBezTo>
                      <a:pt x="1137107" y="838458"/>
                      <a:pt x="1132725" y="855730"/>
                      <a:pt x="1134529" y="874290"/>
                    </a:cubicBezTo>
                    <a:cubicBezTo>
                      <a:pt x="1135818" y="885891"/>
                      <a:pt x="1130404" y="897491"/>
                      <a:pt x="1128858" y="909092"/>
                    </a:cubicBezTo>
                    <a:cubicBezTo>
                      <a:pt x="1127311" y="919661"/>
                      <a:pt x="1125507" y="929973"/>
                      <a:pt x="1126022" y="940542"/>
                    </a:cubicBezTo>
                    <a:cubicBezTo>
                      <a:pt x="1126280" y="945955"/>
                      <a:pt x="1127053" y="951111"/>
                      <a:pt x="1129631" y="955751"/>
                    </a:cubicBezTo>
                    <a:cubicBezTo>
                      <a:pt x="1135045" y="965805"/>
                      <a:pt x="1134271" y="976117"/>
                      <a:pt x="1130404" y="986428"/>
                    </a:cubicBezTo>
                    <a:cubicBezTo>
                      <a:pt x="1128600" y="991326"/>
                      <a:pt x="1126538" y="996224"/>
                      <a:pt x="1124218" y="1001122"/>
                    </a:cubicBezTo>
                    <a:cubicBezTo>
                      <a:pt x="1120351" y="1010145"/>
                      <a:pt x="1119577" y="1018394"/>
                      <a:pt x="1126795" y="1026385"/>
                    </a:cubicBezTo>
                    <a:cubicBezTo>
                      <a:pt x="1130662" y="1030768"/>
                      <a:pt x="1130147" y="1035923"/>
                      <a:pt x="1129116" y="1041337"/>
                    </a:cubicBezTo>
                    <a:cubicBezTo>
                      <a:pt x="1127827" y="1047266"/>
                      <a:pt x="1126022" y="1053453"/>
                      <a:pt x="1128858" y="1059640"/>
                    </a:cubicBezTo>
                    <a:cubicBezTo>
                      <a:pt x="1129889" y="1077685"/>
                      <a:pt x="1140200" y="1091090"/>
                      <a:pt x="1153605" y="1100628"/>
                    </a:cubicBezTo>
                    <a:cubicBezTo>
                      <a:pt x="1180931" y="1119962"/>
                      <a:pt x="1205163" y="1142905"/>
                      <a:pt x="1230942" y="1164044"/>
                    </a:cubicBezTo>
                    <a:cubicBezTo>
                      <a:pt x="1247440" y="1177707"/>
                      <a:pt x="1252338" y="1177449"/>
                      <a:pt x="1266516" y="1161724"/>
                    </a:cubicBezTo>
                    <a:cubicBezTo>
                      <a:pt x="1279406" y="1147288"/>
                      <a:pt x="1287655" y="1130274"/>
                      <a:pt x="1292553" y="1111455"/>
                    </a:cubicBezTo>
                    <a:cubicBezTo>
                      <a:pt x="1295389" y="1100628"/>
                      <a:pt x="1291522" y="1094699"/>
                      <a:pt x="1280437" y="1092894"/>
                    </a:cubicBezTo>
                    <a:cubicBezTo>
                      <a:pt x="1273992" y="1091863"/>
                      <a:pt x="1267547" y="1090832"/>
                      <a:pt x="1261103" y="1090317"/>
                    </a:cubicBezTo>
                    <a:cubicBezTo>
                      <a:pt x="1245636" y="1089028"/>
                      <a:pt x="1234035" y="1082325"/>
                      <a:pt x="1228364" y="1066858"/>
                    </a:cubicBezTo>
                    <a:cubicBezTo>
                      <a:pt x="1222950" y="1052422"/>
                      <a:pt x="1211092" y="1044430"/>
                      <a:pt x="1198203" y="1037728"/>
                    </a:cubicBezTo>
                    <a:cubicBezTo>
                      <a:pt x="1192016" y="1034634"/>
                      <a:pt x="1185829" y="1031799"/>
                      <a:pt x="1180415" y="1027416"/>
                    </a:cubicBezTo>
                    <a:cubicBezTo>
                      <a:pt x="1173713" y="1022003"/>
                      <a:pt x="1172939" y="1016331"/>
                      <a:pt x="1179384" y="1010145"/>
                    </a:cubicBezTo>
                    <a:cubicBezTo>
                      <a:pt x="1186087" y="1003700"/>
                      <a:pt x="1186344" y="996740"/>
                      <a:pt x="1182478" y="989006"/>
                    </a:cubicBezTo>
                    <a:cubicBezTo>
                      <a:pt x="1179642" y="983077"/>
                      <a:pt x="1176291" y="977405"/>
                      <a:pt x="1174744" y="970961"/>
                    </a:cubicBezTo>
                    <a:cubicBezTo>
                      <a:pt x="1172939" y="962969"/>
                      <a:pt x="1175517" y="956782"/>
                      <a:pt x="1182478" y="952658"/>
                    </a:cubicBezTo>
                    <a:cubicBezTo>
                      <a:pt x="1189180" y="948791"/>
                      <a:pt x="1195367" y="946471"/>
                      <a:pt x="1201554" y="953689"/>
                    </a:cubicBezTo>
                    <a:cubicBezTo>
                      <a:pt x="1205936" y="958845"/>
                      <a:pt x="1210576" y="957298"/>
                      <a:pt x="1215474" y="953431"/>
                    </a:cubicBezTo>
                    <a:cubicBezTo>
                      <a:pt x="1222177" y="948276"/>
                      <a:pt x="1229137" y="944667"/>
                      <a:pt x="1237644" y="950080"/>
                    </a:cubicBezTo>
                    <a:cubicBezTo>
                      <a:pt x="1243316" y="953689"/>
                      <a:pt x="1245120" y="957814"/>
                      <a:pt x="1242027" y="964001"/>
                    </a:cubicBezTo>
                    <a:cubicBezTo>
                      <a:pt x="1236871" y="974312"/>
                      <a:pt x="1239964" y="986944"/>
                      <a:pt x="1248987" y="993904"/>
                    </a:cubicBezTo>
                    <a:cubicBezTo>
                      <a:pt x="1254658" y="998286"/>
                      <a:pt x="1258009" y="997255"/>
                      <a:pt x="1259298" y="990295"/>
                    </a:cubicBezTo>
                    <a:cubicBezTo>
                      <a:pt x="1260329" y="985139"/>
                      <a:pt x="1260587" y="979983"/>
                      <a:pt x="1267032" y="978952"/>
                    </a:cubicBezTo>
                    <a:cubicBezTo>
                      <a:pt x="1273219" y="977921"/>
                      <a:pt x="1275797" y="982561"/>
                      <a:pt x="1278632" y="986686"/>
                    </a:cubicBezTo>
                    <a:cubicBezTo>
                      <a:pt x="1283273" y="992615"/>
                      <a:pt x="1285850" y="999575"/>
                      <a:pt x="1291522" y="1006020"/>
                    </a:cubicBezTo>
                    <a:cubicBezTo>
                      <a:pt x="1293326" y="1002411"/>
                      <a:pt x="1292553" y="999060"/>
                      <a:pt x="1292037" y="995966"/>
                    </a:cubicBezTo>
                    <a:cubicBezTo>
                      <a:pt x="1288170" y="973023"/>
                      <a:pt x="1282499" y="950080"/>
                      <a:pt x="1283273" y="926621"/>
                    </a:cubicBezTo>
                    <a:cubicBezTo>
                      <a:pt x="1283530" y="918114"/>
                      <a:pt x="1277859" y="912185"/>
                      <a:pt x="1271672" y="907287"/>
                    </a:cubicBezTo>
                    <a:cubicBezTo>
                      <a:pt x="1259040" y="896976"/>
                      <a:pt x="1244089" y="890273"/>
                      <a:pt x="1229653" y="883055"/>
                    </a:cubicBezTo>
                    <a:cubicBezTo>
                      <a:pt x="1222692" y="879446"/>
                      <a:pt x="1215990" y="875579"/>
                      <a:pt x="1210834" y="869650"/>
                    </a:cubicBezTo>
                    <a:cubicBezTo>
                      <a:pt x="1203101" y="860886"/>
                      <a:pt x="1204132" y="853152"/>
                      <a:pt x="1214185" y="847481"/>
                    </a:cubicBezTo>
                    <a:cubicBezTo>
                      <a:pt x="1222950" y="842583"/>
                      <a:pt x="1229911" y="835107"/>
                      <a:pt x="1238160" y="829435"/>
                    </a:cubicBezTo>
                    <a:cubicBezTo>
                      <a:pt x="1247440" y="822991"/>
                      <a:pt x="1256720" y="823506"/>
                      <a:pt x="1264970" y="831498"/>
                    </a:cubicBezTo>
                    <a:cubicBezTo>
                      <a:pt x="1266516" y="833044"/>
                      <a:pt x="1267805" y="835622"/>
                      <a:pt x="1270125" y="834076"/>
                    </a:cubicBezTo>
                    <a:cubicBezTo>
                      <a:pt x="1272703" y="832529"/>
                      <a:pt x="1271930" y="829693"/>
                      <a:pt x="1271414" y="827373"/>
                    </a:cubicBezTo>
                    <a:cubicBezTo>
                      <a:pt x="1270641" y="823506"/>
                      <a:pt x="1268321" y="820413"/>
                      <a:pt x="1266259" y="817577"/>
                    </a:cubicBezTo>
                    <a:cubicBezTo>
                      <a:pt x="1262392" y="811906"/>
                      <a:pt x="1258783" y="806235"/>
                      <a:pt x="1255431" y="800048"/>
                    </a:cubicBezTo>
                    <a:cubicBezTo>
                      <a:pt x="1249245" y="788705"/>
                      <a:pt x="1251049" y="773753"/>
                      <a:pt x="1259040" y="763957"/>
                    </a:cubicBezTo>
                    <a:cubicBezTo>
                      <a:pt x="1264454" y="757513"/>
                      <a:pt x="1272703" y="756739"/>
                      <a:pt x="1279664" y="762411"/>
                    </a:cubicBezTo>
                    <a:cubicBezTo>
                      <a:pt x="1285850" y="767566"/>
                      <a:pt x="1291522" y="773496"/>
                      <a:pt x="1296678" y="779682"/>
                    </a:cubicBezTo>
                    <a:cubicBezTo>
                      <a:pt x="1297967" y="781229"/>
                      <a:pt x="1299513" y="783549"/>
                      <a:pt x="1302091" y="782260"/>
                    </a:cubicBezTo>
                    <a:cubicBezTo>
                      <a:pt x="1304411" y="781229"/>
                      <a:pt x="1304411" y="778651"/>
                      <a:pt x="1304411" y="776589"/>
                    </a:cubicBezTo>
                    <a:cubicBezTo>
                      <a:pt x="1304153" y="767051"/>
                      <a:pt x="1298998" y="759575"/>
                      <a:pt x="1293326" y="752357"/>
                    </a:cubicBezTo>
                    <a:cubicBezTo>
                      <a:pt x="1287139" y="744623"/>
                      <a:pt x="1281210" y="736632"/>
                      <a:pt x="1281468" y="725805"/>
                    </a:cubicBezTo>
                    <a:cubicBezTo>
                      <a:pt x="1281726" y="717813"/>
                      <a:pt x="1284819" y="711884"/>
                      <a:pt x="1291264" y="707760"/>
                    </a:cubicBezTo>
                    <a:cubicBezTo>
                      <a:pt x="1297709" y="703635"/>
                      <a:pt x="1303122" y="707760"/>
                      <a:pt x="1308278" y="711369"/>
                    </a:cubicBezTo>
                    <a:cubicBezTo>
                      <a:pt x="1318074" y="718071"/>
                      <a:pt x="1318074" y="717813"/>
                      <a:pt x="1325034" y="708017"/>
                    </a:cubicBezTo>
                    <a:cubicBezTo>
                      <a:pt x="1330190" y="700284"/>
                      <a:pt x="1344884" y="699768"/>
                      <a:pt x="1353391" y="706986"/>
                    </a:cubicBezTo>
                    <a:cubicBezTo>
                      <a:pt x="1359320" y="712142"/>
                      <a:pt x="1361898" y="718587"/>
                      <a:pt x="1363187" y="726578"/>
                    </a:cubicBezTo>
                    <a:cubicBezTo>
                      <a:pt x="1364991" y="737405"/>
                      <a:pt x="1363187" y="748232"/>
                      <a:pt x="1363187" y="759059"/>
                    </a:cubicBezTo>
                    <a:cubicBezTo>
                      <a:pt x="1363187" y="764473"/>
                      <a:pt x="1363702" y="769629"/>
                      <a:pt x="1366280" y="774527"/>
                    </a:cubicBezTo>
                    <a:cubicBezTo>
                      <a:pt x="1367569" y="777105"/>
                      <a:pt x="1368343" y="780198"/>
                      <a:pt x="1371951" y="779682"/>
                    </a:cubicBezTo>
                    <a:cubicBezTo>
                      <a:pt x="1374787" y="779425"/>
                      <a:pt x="1375818" y="776847"/>
                      <a:pt x="1376592" y="774527"/>
                    </a:cubicBezTo>
                    <a:cubicBezTo>
                      <a:pt x="1379943" y="763700"/>
                      <a:pt x="1382005" y="752615"/>
                      <a:pt x="1378912" y="741530"/>
                    </a:cubicBezTo>
                    <a:cubicBezTo>
                      <a:pt x="1372983" y="719360"/>
                      <a:pt x="1378396" y="698995"/>
                      <a:pt x="1388708" y="679403"/>
                    </a:cubicBezTo>
                    <a:cubicBezTo>
                      <a:pt x="1393606" y="670381"/>
                      <a:pt x="1400308" y="667545"/>
                      <a:pt x="1407011" y="669865"/>
                    </a:cubicBezTo>
                    <a:cubicBezTo>
                      <a:pt x="1413971" y="672443"/>
                      <a:pt x="1419127" y="681981"/>
                      <a:pt x="1418096" y="690488"/>
                    </a:cubicBezTo>
                    <a:cubicBezTo>
                      <a:pt x="1417580" y="693581"/>
                      <a:pt x="1417322" y="696675"/>
                      <a:pt x="1417322" y="699768"/>
                    </a:cubicBezTo>
                    <a:cubicBezTo>
                      <a:pt x="1417580" y="716524"/>
                      <a:pt x="1427634" y="724258"/>
                      <a:pt x="1443874" y="720134"/>
                    </a:cubicBezTo>
                    <a:cubicBezTo>
                      <a:pt x="1449288" y="718845"/>
                      <a:pt x="1454186" y="716267"/>
                      <a:pt x="1460115" y="719102"/>
                    </a:cubicBezTo>
                    <a:cubicBezTo>
                      <a:pt x="1473004" y="725805"/>
                      <a:pt x="1476871" y="737921"/>
                      <a:pt x="1468880" y="751326"/>
                    </a:cubicBezTo>
                    <a:cubicBezTo>
                      <a:pt x="1466302" y="755966"/>
                      <a:pt x="1462693" y="759833"/>
                      <a:pt x="1459342" y="763957"/>
                    </a:cubicBezTo>
                    <a:cubicBezTo>
                      <a:pt x="1439234" y="788705"/>
                      <a:pt x="1424025" y="816031"/>
                      <a:pt x="1419900" y="848254"/>
                    </a:cubicBezTo>
                    <a:cubicBezTo>
                      <a:pt x="1419384" y="852636"/>
                      <a:pt x="1418353" y="856761"/>
                      <a:pt x="1420673" y="861917"/>
                    </a:cubicBezTo>
                    <a:cubicBezTo>
                      <a:pt x="1430985" y="852121"/>
                      <a:pt x="1437945" y="840520"/>
                      <a:pt x="1444390" y="828662"/>
                    </a:cubicBezTo>
                    <a:cubicBezTo>
                      <a:pt x="1452639" y="813195"/>
                      <a:pt x="1459599" y="797212"/>
                      <a:pt x="1469911" y="783034"/>
                    </a:cubicBezTo>
                    <a:cubicBezTo>
                      <a:pt x="1477387" y="772980"/>
                      <a:pt x="1486925" y="765762"/>
                      <a:pt x="1498525" y="761122"/>
                    </a:cubicBezTo>
                    <a:cubicBezTo>
                      <a:pt x="1505486" y="758286"/>
                      <a:pt x="1512446" y="758802"/>
                      <a:pt x="1518375" y="764989"/>
                    </a:cubicBezTo>
                    <a:cubicBezTo>
                      <a:pt x="1521211" y="767824"/>
                      <a:pt x="1524562" y="770402"/>
                      <a:pt x="1526624" y="773753"/>
                    </a:cubicBezTo>
                    <a:cubicBezTo>
                      <a:pt x="1531006" y="780456"/>
                      <a:pt x="1536678" y="782776"/>
                      <a:pt x="1544927" y="781229"/>
                    </a:cubicBezTo>
                    <a:cubicBezTo>
                      <a:pt x="1559879" y="778394"/>
                      <a:pt x="1573541" y="795150"/>
                      <a:pt x="1569417" y="810359"/>
                    </a:cubicBezTo>
                    <a:cubicBezTo>
                      <a:pt x="1567355" y="818093"/>
                      <a:pt x="1562457" y="824280"/>
                      <a:pt x="1556270" y="829178"/>
                    </a:cubicBezTo>
                    <a:cubicBezTo>
                      <a:pt x="1550341" y="834076"/>
                      <a:pt x="1544154" y="838974"/>
                      <a:pt x="1536936" y="842325"/>
                    </a:cubicBezTo>
                    <a:cubicBezTo>
                      <a:pt x="1530491" y="845160"/>
                      <a:pt x="1525593" y="850058"/>
                      <a:pt x="1521211" y="855472"/>
                    </a:cubicBezTo>
                    <a:cubicBezTo>
                      <a:pt x="1487440" y="896718"/>
                      <a:pt x="1456248" y="940026"/>
                      <a:pt x="1425056" y="983077"/>
                    </a:cubicBezTo>
                    <a:cubicBezTo>
                      <a:pt x="1424282" y="984108"/>
                      <a:pt x="1423251" y="984881"/>
                      <a:pt x="1424540" y="987201"/>
                    </a:cubicBezTo>
                    <a:cubicBezTo>
                      <a:pt x="1439492" y="981015"/>
                      <a:pt x="1452639" y="971734"/>
                      <a:pt x="1464755" y="961165"/>
                    </a:cubicBezTo>
                    <a:cubicBezTo>
                      <a:pt x="1485378" y="943635"/>
                      <a:pt x="1502392" y="922239"/>
                      <a:pt x="1521984" y="903678"/>
                    </a:cubicBezTo>
                    <a:cubicBezTo>
                      <a:pt x="1540545" y="886149"/>
                      <a:pt x="1560652" y="871197"/>
                      <a:pt x="1585657" y="864237"/>
                    </a:cubicBezTo>
                    <a:cubicBezTo>
                      <a:pt x="1591329" y="862690"/>
                      <a:pt x="1593649" y="858565"/>
                      <a:pt x="1595453" y="853925"/>
                    </a:cubicBezTo>
                    <a:cubicBezTo>
                      <a:pt x="1603960" y="830724"/>
                      <a:pt x="1615819" y="809844"/>
                      <a:pt x="1634637" y="793345"/>
                    </a:cubicBezTo>
                    <a:cubicBezTo>
                      <a:pt x="1640824" y="787932"/>
                      <a:pt x="1647269" y="783291"/>
                      <a:pt x="1654745" y="779682"/>
                    </a:cubicBezTo>
                    <a:cubicBezTo>
                      <a:pt x="1661963" y="776073"/>
                      <a:pt x="1667118" y="777878"/>
                      <a:pt x="1671501" y="784580"/>
                    </a:cubicBezTo>
                    <a:cubicBezTo>
                      <a:pt x="1679492" y="797470"/>
                      <a:pt x="1680781" y="811390"/>
                      <a:pt x="1678719" y="826084"/>
                    </a:cubicBezTo>
                    <a:cubicBezTo>
                      <a:pt x="1677430" y="835365"/>
                      <a:pt x="1674594" y="844387"/>
                      <a:pt x="1671501" y="853152"/>
                    </a:cubicBezTo>
                    <a:cubicBezTo>
                      <a:pt x="1670212" y="856503"/>
                      <a:pt x="1667892" y="859854"/>
                      <a:pt x="1669696" y="864752"/>
                    </a:cubicBezTo>
                    <a:cubicBezTo>
                      <a:pt x="1679750" y="855988"/>
                      <a:pt x="1686710" y="845160"/>
                      <a:pt x="1694960" y="835622"/>
                    </a:cubicBezTo>
                    <a:cubicBezTo>
                      <a:pt x="1700373" y="829178"/>
                      <a:pt x="1705786" y="822991"/>
                      <a:pt x="1710685" y="815773"/>
                    </a:cubicBezTo>
                    <a:cubicBezTo>
                      <a:pt x="1717387" y="805977"/>
                      <a:pt x="1727698" y="803914"/>
                      <a:pt x="1738783" y="808297"/>
                    </a:cubicBezTo>
                    <a:cubicBezTo>
                      <a:pt x="1747033" y="811648"/>
                      <a:pt x="1753735" y="817319"/>
                      <a:pt x="1759406" y="824022"/>
                    </a:cubicBezTo>
                    <a:cubicBezTo>
                      <a:pt x="1767656" y="834333"/>
                      <a:pt x="1765336" y="846965"/>
                      <a:pt x="1753735" y="853152"/>
                    </a:cubicBezTo>
                    <a:cubicBezTo>
                      <a:pt x="1742392" y="859081"/>
                      <a:pt x="1732596" y="866299"/>
                      <a:pt x="1724605" y="876095"/>
                    </a:cubicBezTo>
                    <a:cubicBezTo>
                      <a:pt x="1714036" y="888984"/>
                      <a:pt x="1716614" y="896460"/>
                      <a:pt x="1732339" y="900843"/>
                    </a:cubicBezTo>
                    <a:cubicBezTo>
                      <a:pt x="1735948" y="901874"/>
                      <a:pt x="1739557" y="902647"/>
                      <a:pt x="1743166" y="904194"/>
                    </a:cubicBezTo>
                    <a:cubicBezTo>
                      <a:pt x="1749095" y="906772"/>
                      <a:pt x="1754766" y="909865"/>
                      <a:pt x="1755024" y="917083"/>
                    </a:cubicBezTo>
                    <a:cubicBezTo>
                      <a:pt x="1755282" y="923786"/>
                      <a:pt x="1750126" y="927653"/>
                      <a:pt x="1744713" y="930488"/>
                    </a:cubicBezTo>
                    <a:cubicBezTo>
                      <a:pt x="1734917" y="935644"/>
                      <a:pt x="1724089" y="939253"/>
                      <a:pt x="1713520" y="939511"/>
                    </a:cubicBezTo>
                    <a:cubicBezTo>
                      <a:pt x="1679234" y="940800"/>
                      <a:pt x="1652940" y="958071"/>
                      <a:pt x="1627419" y="978437"/>
                    </a:cubicBezTo>
                    <a:cubicBezTo>
                      <a:pt x="1604734" y="996482"/>
                      <a:pt x="1582048" y="1014785"/>
                      <a:pt x="1553692" y="1023550"/>
                    </a:cubicBezTo>
                    <a:cubicBezTo>
                      <a:pt x="1552918" y="1023807"/>
                      <a:pt x="1552661" y="1024323"/>
                      <a:pt x="1552661" y="1025612"/>
                    </a:cubicBezTo>
                    <a:cubicBezTo>
                      <a:pt x="1560652" y="1028705"/>
                      <a:pt x="1568386" y="1026127"/>
                      <a:pt x="1576119" y="1024065"/>
                    </a:cubicBezTo>
                    <a:cubicBezTo>
                      <a:pt x="1590040" y="1020456"/>
                      <a:pt x="1603187" y="1015300"/>
                      <a:pt x="1615819" y="1008082"/>
                    </a:cubicBezTo>
                    <a:cubicBezTo>
                      <a:pt x="1639020" y="994935"/>
                      <a:pt x="1664540" y="993388"/>
                      <a:pt x="1690319" y="995708"/>
                    </a:cubicBezTo>
                    <a:cubicBezTo>
                      <a:pt x="1708107" y="997255"/>
                      <a:pt x="1725121" y="1002153"/>
                      <a:pt x="1741103" y="1010918"/>
                    </a:cubicBezTo>
                    <a:cubicBezTo>
                      <a:pt x="1747033" y="1014269"/>
                      <a:pt x="1752704" y="1018136"/>
                      <a:pt x="1757344" y="1023292"/>
                    </a:cubicBezTo>
                    <a:cubicBezTo>
                      <a:pt x="1764047" y="1030510"/>
                      <a:pt x="1763789" y="1034377"/>
                      <a:pt x="1756829" y="1041595"/>
                    </a:cubicBezTo>
                    <a:cubicBezTo>
                      <a:pt x="1750126" y="1048297"/>
                      <a:pt x="1741103" y="1051648"/>
                      <a:pt x="1732339" y="1055000"/>
                    </a:cubicBezTo>
                    <a:cubicBezTo>
                      <a:pt x="1713520" y="1061960"/>
                      <a:pt x="1693671" y="1064796"/>
                      <a:pt x="1674594" y="1070982"/>
                    </a:cubicBezTo>
                    <a:cubicBezTo>
                      <a:pt x="1672790" y="1071498"/>
                      <a:pt x="1670985" y="1072014"/>
                      <a:pt x="1669181" y="1072529"/>
                    </a:cubicBezTo>
                    <a:cubicBezTo>
                      <a:pt x="1658096" y="1076912"/>
                      <a:pt x="1657580" y="1080521"/>
                      <a:pt x="1666861" y="1088254"/>
                    </a:cubicBezTo>
                    <a:cubicBezTo>
                      <a:pt x="1673305" y="1093410"/>
                      <a:pt x="1673563" y="1098050"/>
                      <a:pt x="1667634" y="1103721"/>
                    </a:cubicBezTo>
                    <a:cubicBezTo>
                      <a:pt x="1659385" y="1111713"/>
                      <a:pt x="1649073" y="1115064"/>
                      <a:pt x="1637988" y="1115837"/>
                    </a:cubicBezTo>
                    <a:cubicBezTo>
                      <a:pt x="1625099" y="1116611"/>
                      <a:pt x="1612467" y="1115322"/>
                      <a:pt x="1600094" y="1112228"/>
                    </a:cubicBezTo>
                    <a:cubicBezTo>
                      <a:pt x="1586431" y="1108877"/>
                      <a:pt x="1573026" y="1105268"/>
                      <a:pt x="1559363" y="1102175"/>
                    </a:cubicBezTo>
                    <a:cubicBezTo>
                      <a:pt x="1552403" y="1100628"/>
                      <a:pt x="1545443" y="1099081"/>
                      <a:pt x="1538225" y="1101917"/>
                    </a:cubicBezTo>
                    <a:cubicBezTo>
                      <a:pt x="1514250" y="1111713"/>
                      <a:pt x="1490276" y="1122024"/>
                      <a:pt x="1466302" y="1132336"/>
                    </a:cubicBezTo>
                    <a:cubicBezTo>
                      <a:pt x="1490534" y="1126149"/>
                      <a:pt x="1515024" y="1120993"/>
                      <a:pt x="1540029" y="1120478"/>
                    </a:cubicBezTo>
                    <a:cubicBezTo>
                      <a:pt x="1568644" y="1119962"/>
                      <a:pt x="1596485" y="1124602"/>
                      <a:pt x="1620201" y="1142905"/>
                    </a:cubicBezTo>
                    <a:cubicBezTo>
                      <a:pt x="1627677" y="1148577"/>
                      <a:pt x="1632575" y="1156052"/>
                      <a:pt x="1637473" y="1163528"/>
                    </a:cubicBezTo>
                    <a:cubicBezTo>
                      <a:pt x="1644433" y="1173840"/>
                      <a:pt x="1655002" y="1175129"/>
                      <a:pt x="1664540" y="1167395"/>
                    </a:cubicBezTo>
                    <a:cubicBezTo>
                      <a:pt x="1672532" y="1160950"/>
                      <a:pt x="1677430" y="1152186"/>
                      <a:pt x="1683617" y="1144452"/>
                    </a:cubicBezTo>
                    <a:cubicBezTo>
                      <a:pt x="1702951" y="1120220"/>
                      <a:pt x="1729503" y="1110940"/>
                      <a:pt x="1758891" y="1109135"/>
                    </a:cubicBezTo>
                    <a:cubicBezTo>
                      <a:pt x="1771780" y="1108362"/>
                      <a:pt x="1776936" y="1115580"/>
                      <a:pt x="1774616" y="1128469"/>
                    </a:cubicBezTo>
                    <a:cubicBezTo>
                      <a:pt x="1774100" y="1131563"/>
                      <a:pt x="1771522" y="1135429"/>
                      <a:pt x="1775389" y="1137749"/>
                    </a:cubicBezTo>
                    <a:cubicBezTo>
                      <a:pt x="1778741" y="1139812"/>
                      <a:pt x="1781834" y="1137492"/>
                      <a:pt x="1784927" y="1135945"/>
                    </a:cubicBezTo>
                    <a:cubicBezTo>
                      <a:pt x="1799364" y="1128727"/>
                      <a:pt x="1811995" y="1118158"/>
                      <a:pt x="1827205" y="1111971"/>
                    </a:cubicBezTo>
                    <a:cubicBezTo>
                      <a:pt x="1830040" y="1110682"/>
                      <a:pt x="1831845" y="1107846"/>
                      <a:pt x="1833907" y="1105526"/>
                    </a:cubicBezTo>
                    <a:cubicBezTo>
                      <a:pt x="1839578" y="1098823"/>
                      <a:pt x="1846023" y="1092894"/>
                      <a:pt x="1854272" y="1089285"/>
                    </a:cubicBezTo>
                    <a:cubicBezTo>
                      <a:pt x="1870255" y="1082325"/>
                      <a:pt x="1882887" y="1086965"/>
                      <a:pt x="1889331" y="1102948"/>
                    </a:cubicBezTo>
                    <a:cubicBezTo>
                      <a:pt x="1892425" y="1110682"/>
                      <a:pt x="1896292" y="1111713"/>
                      <a:pt x="1903510" y="1109135"/>
                    </a:cubicBezTo>
                    <a:cubicBezTo>
                      <a:pt x="1917688" y="1103979"/>
                      <a:pt x="1932124" y="1103464"/>
                      <a:pt x="1946818" y="1107331"/>
                    </a:cubicBezTo>
                    <a:cubicBezTo>
                      <a:pt x="1956356" y="1109908"/>
                      <a:pt x="1965121" y="1114549"/>
                      <a:pt x="1967699" y="1125376"/>
                    </a:cubicBezTo>
                    <a:cubicBezTo>
                      <a:pt x="1970534" y="1137492"/>
                      <a:pt x="1965894" y="1147288"/>
                      <a:pt x="1955583" y="1154248"/>
                    </a:cubicBezTo>
                    <a:cubicBezTo>
                      <a:pt x="1941662" y="1163528"/>
                      <a:pt x="1925679" y="1166364"/>
                      <a:pt x="1909954" y="1170231"/>
                    </a:cubicBezTo>
                    <a:cubicBezTo>
                      <a:pt x="1903768" y="1171777"/>
                      <a:pt x="1897065" y="1171777"/>
                      <a:pt x="1891136" y="1175129"/>
                    </a:cubicBezTo>
                    <a:cubicBezTo>
                      <a:pt x="1891651" y="1179253"/>
                      <a:pt x="1895003" y="1179253"/>
                      <a:pt x="1897323" y="1180027"/>
                    </a:cubicBezTo>
                    <a:cubicBezTo>
                      <a:pt x="1902479" y="1181831"/>
                      <a:pt x="1908150" y="1183120"/>
                      <a:pt x="1913306" y="1184925"/>
                    </a:cubicBezTo>
                    <a:cubicBezTo>
                      <a:pt x="1918977" y="1186987"/>
                      <a:pt x="1923617" y="1189823"/>
                      <a:pt x="1924133" y="1196267"/>
                    </a:cubicBezTo>
                    <a:cubicBezTo>
                      <a:pt x="1924906" y="1203227"/>
                      <a:pt x="1920266" y="1206836"/>
                      <a:pt x="1914852" y="1209930"/>
                    </a:cubicBezTo>
                    <a:cubicBezTo>
                      <a:pt x="1901705" y="1217406"/>
                      <a:pt x="1887527" y="1222304"/>
                      <a:pt x="1873091" y="1225913"/>
                    </a:cubicBezTo>
                    <a:cubicBezTo>
                      <a:pt x="1857366" y="1230037"/>
                      <a:pt x="1841641" y="1234162"/>
                      <a:pt x="1825400" y="1235451"/>
                    </a:cubicBezTo>
                    <a:cubicBezTo>
                      <a:pt x="1822564" y="1235709"/>
                      <a:pt x="1819987" y="1236740"/>
                      <a:pt x="1817666" y="1238287"/>
                    </a:cubicBezTo>
                    <a:cubicBezTo>
                      <a:pt x="1798590" y="1251692"/>
                      <a:pt x="1777452" y="1254012"/>
                      <a:pt x="1755282" y="1249629"/>
                    </a:cubicBezTo>
                    <a:cubicBezTo>
                      <a:pt x="1748321" y="1248340"/>
                      <a:pt x="1741103" y="1247567"/>
                      <a:pt x="1734143" y="1245247"/>
                    </a:cubicBezTo>
                    <a:cubicBezTo>
                      <a:pt x="1710427" y="1237771"/>
                      <a:pt x="1686195" y="1238544"/>
                      <a:pt x="1661963" y="1239060"/>
                    </a:cubicBezTo>
                    <a:cubicBezTo>
                      <a:pt x="1653456" y="1239318"/>
                      <a:pt x="1645206" y="1241380"/>
                      <a:pt x="1637988" y="1246020"/>
                    </a:cubicBezTo>
                    <a:cubicBezTo>
                      <a:pt x="1635153" y="1247825"/>
                      <a:pt x="1632059" y="1250145"/>
                      <a:pt x="1632575" y="1254012"/>
                    </a:cubicBezTo>
                    <a:cubicBezTo>
                      <a:pt x="1633090" y="1257878"/>
                      <a:pt x="1636957" y="1257878"/>
                      <a:pt x="1640051" y="1258652"/>
                    </a:cubicBezTo>
                    <a:cubicBezTo>
                      <a:pt x="1649331" y="1261230"/>
                      <a:pt x="1658611" y="1264065"/>
                      <a:pt x="1666603" y="1269737"/>
                    </a:cubicBezTo>
                    <a:cubicBezTo>
                      <a:pt x="1672532" y="1273861"/>
                      <a:pt x="1677172" y="1278759"/>
                      <a:pt x="1675625" y="1286751"/>
                    </a:cubicBezTo>
                    <a:cubicBezTo>
                      <a:pt x="1674079" y="1294227"/>
                      <a:pt x="1668150" y="1297062"/>
                      <a:pt x="1661705" y="1299124"/>
                    </a:cubicBezTo>
                    <a:cubicBezTo>
                      <a:pt x="1643917" y="1304280"/>
                      <a:pt x="1626130" y="1302991"/>
                      <a:pt x="1608085" y="1299640"/>
                    </a:cubicBezTo>
                    <a:cubicBezTo>
                      <a:pt x="1586431" y="1295773"/>
                      <a:pt x="1565034" y="1290102"/>
                      <a:pt x="1543123" y="1286751"/>
                    </a:cubicBezTo>
                    <a:cubicBezTo>
                      <a:pt x="1520179" y="1283399"/>
                      <a:pt x="1500072" y="1289586"/>
                      <a:pt x="1481769" y="1303249"/>
                    </a:cubicBezTo>
                    <a:cubicBezTo>
                      <a:pt x="1480738" y="1304022"/>
                      <a:pt x="1479965" y="1304796"/>
                      <a:pt x="1478933" y="1305569"/>
                    </a:cubicBezTo>
                    <a:cubicBezTo>
                      <a:pt x="1461919" y="1318716"/>
                      <a:pt x="1448514" y="1315623"/>
                      <a:pt x="1438976" y="1296289"/>
                    </a:cubicBezTo>
                    <a:cubicBezTo>
                      <a:pt x="1436141" y="1290617"/>
                      <a:pt x="1433820" y="1284688"/>
                      <a:pt x="1432532" y="1278759"/>
                    </a:cubicBezTo>
                    <a:cubicBezTo>
                      <a:pt x="1428923" y="1263808"/>
                      <a:pt x="1419642" y="1251434"/>
                      <a:pt x="1414486" y="1236998"/>
                    </a:cubicBezTo>
                    <a:cubicBezTo>
                      <a:pt x="1411135" y="1227975"/>
                      <a:pt x="1398504" y="1223077"/>
                      <a:pt x="1388450" y="1224882"/>
                    </a:cubicBezTo>
                    <a:cubicBezTo>
                      <a:pt x="1376334" y="1226944"/>
                      <a:pt x="1369889" y="1233131"/>
                      <a:pt x="1368085" y="1244731"/>
                    </a:cubicBezTo>
                    <a:cubicBezTo>
                      <a:pt x="1367569" y="1248856"/>
                      <a:pt x="1366280" y="1252465"/>
                      <a:pt x="1364476" y="1256332"/>
                    </a:cubicBezTo>
                    <a:cubicBezTo>
                      <a:pt x="1362156" y="1260714"/>
                      <a:pt x="1359836" y="1265096"/>
                      <a:pt x="1358031" y="1269737"/>
                    </a:cubicBezTo>
                    <a:cubicBezTo>
                      <a:pt x="1351844" y="1286493"/>
                      <a:pt x="1354938" y="1296289"/>
                      <a:pt x="1370147" y="1305311"/>
                    </a:cubicBezTo>
                    <a:cubicBezTo>
                      <a:pt x="1387161" y="1315365"/>
                      <a:pt x="1402628" y="1326966"/>
                      <a:pt x="1418096" y="1339339"/>
                    </a:cubicBezTo>
                    <a:cubicBezTo>
                      <a:pt x="1432016" y="1350424"/>
                      <a:pt x="1445421" y="1362025"/>
                      <a:pt x="1461404" y="1370274"/>
                    </a:cubicBezTo>
                    <a:cubicBezTo>
                      <a:pt x="1468880" y="1374141"/>
                      <a:pt x="1476613" y="1377492"/>
                      <a:pt x="1484863" y="1379554"/>
                    </a:cubicBezTo>
                    <a:cubicBezTo>
                      <a:pt x="1496978" y="1382648"/>
                      <a:pt x="1504197" y="1380070"/>
                      <a:pt x="1511672" y="1370016"/>
                    </a:cubicBezTo>
                    <a:cubicBezTo>
                      <a:pt x="1518117" y="1361251"/>
                      <a:pt x="1523273" y="1351713"/>
                      <a:pt x="1529202" y="1342433"/>
                    </a:cubicBezTo>
                    <a:cubicBezTo>
                      <a:pt x="1534873" y="1333410"/>
                      <a:pt x="1542349" y="1326708"/>
                      <a:pt x="1552661" y="1323614"/>
                    </a:cubicBezTo>
                    <a:cubicBezTo>
                      <a:pt x="1560910" y="1321294"/>
                      <a:pt x="1564777" y="1323357"/>
                      <a:pt x="1568128" y="1331090"/>
                    </a:cubicBezTo>
                    <a:cubicBezTo>
                      <a:pt x="1577924" y="1354033"/>
                      <a:pt x="1586689" y="1358931"/>
                      <a:pt x="1610663" y="1355838"/>
                    </a:cubicBezTo>
                    <a:cubicBezTo>
                      <a:pt x="1635153" y="1352744"/>
                      <a:pt x="1657580" y="1346042"/>
                      <a:pt x="1678461" y="1332121"/>
                    </a:cubicBezTo>
                    <a:cubicBezTo>
                      <a:pt x="1710942" y="1310725"/>
                      <a:pt x="1747548" y="1297578"/>
                      <a:pt x="1783123" y="1282884"/>
                    </a:cubicBezTo>
                    <a:cubicBezTo>
                      <a:pt x="1792403" y="1279017"/>
                      <a:pt x="1801426" y="1274892"/>
                      <a:pt x="1810706" y="1271541"/>
                    </a:cubicBezTo>
                    <a:cubicBezTo>
                      <a:pt x="1827978" y="1265096"/>
                      <a:pt x="1839321" y="1274119"/>
                      <a:pt x="1837000" y="1292422"/>
                    </a:cubicBezTo>
                    <a:cubicBezTo>
                      <a:pt x="1835712" y="1302476"/>
                      <a:pt x="1831329" y="1311498"/>
                      <a:pt x="1829267" y="1321294"/>
                    </a:cubicBezTo>
                    <a:cubicBezTo>
                      <a:pt x="1827720" y="1328512"/>
                      <a:pt x="1827978" y="1335215"/>
                      <a:pt x="1832618" y="1341659"/>
                    </a:cubicBezTo>
                    <a:cubicBezTo>
                      <a:pt x="1838547" y="1350424"/>
                      <a:pt x="1834423" y="1363829"/>
                      <a:pt x="1823853" y="1371821"/>
                    </a:cubicBezTo>
                    <a:cubicBezTo>
                      <a:pt x="1817151" y="1376976"/>
                      <a:pt x="1808902" y="1379554"/>
                      <a:pt x="1799879" y="1382390"/>
                    </a:cubicBezTo>
                    <a:cubicBezTo>
                      <a:pt x="1803488" y="1384194"/>
                      <a:pt x="1806324" y="1384710"/>
                      <a:pt x="1809159" y="1385483"/>
                    </a:cubicBezTo>
                    <a:cubicBezTo>
                      <a:pt x="1814315" y="1387030"/>
                      <a:pt x="1818440" y="1389608"/>
                      <a:pt x="1818698" y="1395537"/>
                    </a:cubicBezTo>
                    <a:cubicBezTo>
                      <a:pt x="1818955" y="1401982"/>
                      <a:pt x="1814573" y="1404817"/>
                      <a:pt x="1809159" y="1406622"/>
                    </a:cubicBezTo>
                    <a:cubicBezTo>
                      <a:pt x="1800910" y="1409458"/>
                      <a:pt x="1792145" y="1410489"/>
                      <a:pt x="1783381" y="1410489"/>
                    </a:cubicBezTo>
                    <a:cubicBezTo>
                      <a:pt x="1759149" y="1410747"/>
                      <a:pt x="1734917" y="1412809"/>
                      <a:pt x="1710685" y="1414613"/>
                    </a:cubicBezTo>
                    <a:cubicBezTo>
                      <a:pt x="1705786" y="1414871"/>
                      <a:pt x="1700889" y="1416160"/>
                      <a:pt x="1696248" y="1418222"/>
                    </a:cubicBezTo>
                    <a:cubicBezTo>
                      <a:pt x="1693928" y="1419511"/>
                      <a:pt x="1692124" y="1421316"/>
                      <a:pt x="1692897" y="1424151"/>
                    </a:cubicBezTo>
                    <a:cubicBezTo>
                      <a:pt x="1693413" y="1426987"/>
                      <a:pt x="1695733" y="1428276"/>
                      <a:pt x="1698311" y="1428792"/>
                    </a:cubicBezTo>
                    <a:cubicBezTo>
                      <a:pt x="1702693" y="1429307"/>
                      <a:pt x="1706818" y="1427760"/>
                      <a:pt x="1711200" y="1427245"/>
                    </a:cubicBezTo>
                    <a:cubicBezTo>
                      <a:pt x="1725121" y="1425440"/>
                      <a:pt x="1739041" y="1424925"/>
                      <a:pt x="1752704" y="1429307"/>
                    </a:cubicBezTo>
                    <a:cubicBezTo>
                      <a:pt x="1774616" y="1436267"/>
                      <a:pt x="1784412" y="1454828"/>
                      <a:pt x="1778483" y="1476998"/>
                    </a:cubicBezTo>
                    <a:cubicBezTo>
                      <a:pt x="1773069" y="1496848"/>
                      <a:pt x="1775389" y="1500199"/>
                      <a:pt x="1796012" y="1503808"/>
                    </a:cubicBezTo>
                    <a:cubicBezTo>
                      <a:pt x="1822822" y="1508448"/>
                      <a:pt x="1843187" y="1496848"/>
                      <a:pt x="1859944" y="1477256"/>
                    </a:cubicBezTo>
                    <a:cubicBezTo>
                      <a:pt x="1870513" y="1464882"/>
                      <a:pt x="1877215" y="1449930"/>
                      <a:pt x="1885465" y="1436010"/>
                    </a:cubicBezTo>
                    <a:cubicBezTo>
                      <a:pt x="1903510" y="1405849"/>
                      <a:pt x="1927742" y="1396310"/>
                      <a:pt x="1960739" y="1407653"/>
                    </a:cubicBezTo>
                    <a:cubicBezTo>
                      <a:pt x="1979557" y="1414098"/>
                      <a:pt x="1999407" y="1418222"/>
                      <a:pt x="2016163" y="1429307"/>
                    </a:cubicBezTo>
                    <a:cubicBezTo>
                      <a:pt x="2026732" y="1436267"/>
                      <a:pt x="2035497" y="1445032"/>
                      <a:pt x="2039106" y="1457664"/>
                    </a:cubicBezTo>
                    <a:cubicBezTo>
                      <a:pt x="2041168" y="1465140"/>
                      <a:pt x="2040395" y="1471327"/>
                      <a:pt x="2033177" y="1476482"/>
                    </a:cubicBezTo>
                    <a:cubicBezTo>
                      <a:pt x="2020545" y="1485505"/>
                      <a:pt x="2006625" y="1491434"/>
                      <a:pt x="1992189" y="1496590"/>
                    </a:cubicBezTo>
                    <a:cubicBezTo>
                      <a:pt x="1982135" y="1500199"/>
                      <a:pt x="1972339" y="1503808"/>
                      <a:pt x="1962285" y="1507417"/>
                    </a:cubicBezTo>
                    <a:cubicBezTo>
                      <a:pt x="1959450" y="1508448"/>
                      <a:pt x="1956356" y="1509737"/>
                      <a:pt x="1953778" y="1511284"/>
                    </a:cubicBezTo>
                    <a:cubicBezTo>
                      <a:pt x="1945529" y="1516439"/>
                      <a:pt x="1945014" y="1522111"/>
                      <a:pt x="1951974" y="1528555"/>
                    </a:cubicBezTo>
                    <a:cubicBezTo>
                      <a:pt x="1955841" y="1532164"/>
                      <a:pt x="1960223" y="1535000"/>
                      <a:pt x="1964605" y="1538094"/>
                    </a:cubicBezTo>
                    <a:cubicBezTo>
                      <a:pt x="1973112" y="1544023"/>
                      <a:pt x="1978784" y="1552272"/>
                      <a:pt x="1982393" y="1561552"/>
                    </a:cubicBezTo>
                    <a:cubicBezTo>
                      <a:pt x="1987291" y="1574442"/>
                      <a:pt x="1982135" y="1583980"/>
                      <a:pt x="1968472" y="1586558"/>
                    </a:cubicBezTo>
                    <a:cubicBezTo>
                      <a:pt x="1949138" y="1590167"/>
                      <a:pt x="1931609" y="1583722"/>
                      <a:pt x="1914594" y="1575473"/>
                    </a:cubicBezTo>
                    <a:cubicBezTo>
                      <a:pt x="1913821" y="1574957"/>
                      <a:pt x="1913048" y="1574184"/>
                      <a:pt x="1912274" y="1573926"/>
                    </a:cubicBezTo>
                    <a:cubicBezTo>
                      <a:pt x="1908923" y="1572637"/>
                      <a:pt x="1905056" y="1566708"/>
                      <a:pt x="1901963" y="1571348"/>
                    </a:cubicBezTo>
                    <a:cubicBezTo>
                      <a:pt x="1899385" y="1575215"/>
                      <a:pt x="1905572" y="1577793"/>
                      <a:pt x="1908408" y="1580113"/>
                    </a:cubicBezTo>
                    <a:cubicBezTo>
                      <a:pt x="1915626" y="1585527"/>
                      <a:pt x="1922586" y="1591198"/>
                      <a:pt x="1929804" y="1596611"/>
                    </a:cubicBezTo>
                    <a:cubicBezTo>
                      <a:pt x="1932124" y="1598416"/>
                      <a:pt x="1934186" y="1600220"/>
                      <a:pt x="1935991" y="1602283"/>
                    </a:cubicBezTo>
                    <a:cubicBezTo>
                      <a:pt x="1938827" y="1605634"/>
                      <a:pt x="1940116" y="1609243"/>
                      <a:pt x="1938311" y="1613625"/>
                    </a:cubicBezTo>
                    <a:cubicBezTo>
                      <a:pt x="1936506" y="1618008"/>
                      <a:pt x="1932898" y="1619297"/>
                      <a:pt x="1928515" y="1619555"/>
                    </a:cubicBezTo>
                    <a:cubicBezTo>
                      <a:pt x="1920266" y="1620070"/>
                      <a:pt x="1912532" y="1617234"/>
                      <a:pt x="1904283" y="1618008"/>
                    </a:cubicBezTo>
                    <a:cubicBezTo>
                      <a:pt x="1899901" y="1618266"/>
                      <a:pt x="1895518" y="1618523"/>
                      <a:pt x="1891394" y="1619812"/>
                    </a:cubicBezTo>
                    <a:cubicBezTo>
                      <a:pt x="1886753" y="1621359"/>
                      <a:pt x="1887011" y="1623679"/>
                      <a:pt x="1890363" y="1626515"/>
                    </a:cubicBezTo>
                    <a:cubicBezTo>
                      <a:pt x="1892425" y="1628319"/>
                      <a:pt x="1895003" y="1629608"/>
                      <a:pt x="1897323" y="1631155"/>
                    </a:cubicBezTo>
                    <a:cubicBezTo>
                      <a:pt x="1906345" y="1637342"/>
                      <a:pt x="1906088" y="1646364"/>
                      <a:pt x="1896292" y="1651520"/>
                    </a:cubicBezTo>
                    <a:cubicBezTo>
                      <a:pt x="1887785" y="1655902"/>
                      <a:pt x="1878504" y="1657707"/>
                      <a:pt x="1869224" y="1658480"/>
                    </a:cubicBezTo>
                    <a:cubicBezTo>
                      <a:pt x="1852983" y="1659769"/>
                      <a:pt x="1836743" y="1659512"/>
                      <a:pt x="1820760" y="1658223"/>
                    </a:cubicBezTo>
                    <a:cubicBezTo>
                      <a:pt x="1799621" y="1656418"/>
                      <a:pt x="1784412" y="1643271"/>
                      <a:pt x="1769718" y="1629608"/>
                    </a:cubicBezTo>
                    <a:cubicBezTo>
                      <a:pt x="1756829" y="1617492"/>
                      <a:pt x="1742392" y="1607696"/>
                      <a:pt x="1724347" y="1605634"/>
                    </a:cubicBezTo>
                    <a:cubicBezTo>
                      <a:pt x="1722543" y="1605376"/>
                      <a:pt x="1720738" y="1604861"/>
                      <a:pt x="1717645" y="1605892"/>
                    </a:cubicBezTo>
                    <a:cubicBezTo>
                      <a:pt x="1722027" y="1610016"/>
                      <a:pt x="1726409" y="1612852"/>
                      <a:pt x="1730792" y="1615945"/>
                    </a:cubicBezTo>
                    <a:cubicBezTo>
                      <a:pt x="1739299" y="1621875"/>
                      <a:pt x="1747548" y="1628061"/>
                      <a:pt x="1754508" y="1635537"/>
                    </a:cubicBezTo>
                    <a:cubicBezTo>
                      <a:pt x="1761469" y="1643013"/>
                      <a:pt x="1768429" y="1650747"/>
                      <a:pt x="1763273" y="1661832"/>
                    </a:cubicBezTo>
                    <a:cubicBezTo>
                      <a:pt x="1758633" y="1671885"/>
                      <a:pt x="1741877" y="1678846"/>
                      <a:pt x="1730276" y="1676526"/>
                    </a:cubicBezTo>
                    <a:cubicBezTo>
                      <a:pt x="1707075" y="1671627"/>
                      <a:pt x="1686195" y="1661316"/>
                      <a:pt x="1666603" y="1648169"/>
                    </a:cubicBezTo>
                    <a:cubicBezTo>
                      <a:pt x="1633348" y="1625741"/>
                      <a:pt x="1608085" y="1595322"/>
                      <a:pt x="1583337" y="1564388"/>
                    </a:cubicBezTo>
                    <a:cubicBezTo>
                      <a:pt x="1570190" y="1548147"/>
                      <a:pt x="1557816" y="1531391"/>
                      <a:pt x="1545185" y="1514635"/>
                    </a:cubicBezTo>
                    <a:cubicBezTo>
                      <a:pt x="1537709" y="1504839"/>
                      <a:pt x="1528171" y="1498394"/>
                      <a:pt x="1516055" y="1496074"/>
                    </a:cubicBezTo>
                    <a:cubicBezTo>
                      <a:pt x="1498010" y="1492207"/>
                      <a:pt x="1480222" y="1492465"/>
                      <a:pt x="1462435" y="1497105"/>
                    </a:cubicBezTo>
                    <a:cubicBezTo>
                      <a:pt x="1459342" y="1497879"/>
                      <a:pt x="1454959" y="1498394"/>
                      <a:pt x="1454444" y="1502519"/>
                    </a:cubicBezTo>
                    <a:cubicBezTo>
                      <a:pt x="1453928" y="1506901"/>
                      <a:pt x="1458053" y="1507932"/>
                      <a:pt x="1461146" y="1509221"/>
                    </a:cubicBezTo>
                    <a:cubicBezTo>
                      <a:pt x="1490276" y="1520306"/>
                      <a:pt x="1513219" y="1540671"/>
                      <a:pt x="1536420" y="1560263"/>
                    </a:cubicBezTo>
                    <a:cubicBezTo>
                      <a:pt x="1548794" y="1570833"/>
                      <a:pt x="1560910" y="1581402"/>
                      <a:pt x="1574830" y="1589909"/>
                    </a:cubicBezTo>
                    <a:cubicBezTo>
                      <a:pt x="1578182" y="1591971"/>
                      <a:pt x="1581533" y="1594291"/>
                      <a:pt x="1583853" y="1597900"/>
                    </a:cubicBezTo>
                    <a:cubicBezTo>
                      <a:pt x="1609116" y="1638373"/>
                      <a:pt x="1645206" y="1666987"/>
                      <a:pt x="1686195" y="1690188"/>
                    </a:cubicBezTo>
                    <a:cubicBezTo>
                      <a:pt x="1717645" y="1707976"/>
                      <a:pt x="1750384" y="1723185"/>
                      <a:pt x="1782865" y="1739168"/>
                    </a:cubicBezTo>
                    <a:cubicBezTo>
                      <a:pt x="1792145" y="1743808"/>
                      <a:pt x="1802715" y="1744324"/>
                      <a:pt x="1813026" y="1743293"/>
                    </a:cubicBezTo>
                    <a:cubicBezTo>
                      <a:pt x="1823080" y="1742261"/>
                      <a:pt x="1827205" y="1736590"/>
                      <a:pt x="1825916" y="1726536"/>
                    </a:cubicBezTo>
                    <a:cubicBezTo>
                      <a:pt x="1824884" y="1716998"/>
                      <a:pt x="1823338" y="1707460"/>
                      <a:pt x="1822822" y="1697664"/>
                    </a:cubicBezTo>
                    <a:cubicBezTo>
                      <a:pt x="1822307" y="1689930"/>
                      <a:pt x="1826173" y="1685032"/>
                      <a:pt x="1832360" y="1681939"/>
                    </a:cubicBezTo>
                    <a:cubicBezTo>
                      <a:pt x="1838032" y="1678846"/>
                      <a:pt x="1843187" y="1681424"/>
                      <a:pt x="1847570" y="1685806"/>
                    </a:cubicBezTo>
                    <a:cubicBezTo>
                      <a:pt x="1850405" y="1688642"/>
                      <a:pt x="1853241" y="1691477"/>
                      <a:pt x="1856077" y="1694571"/>
                    </a:cubicBezTo>
                    <a:cubicBezTo>
                      <a:pt x="1860201" y="1699211"/>
                      <a:pt x="1864326" y="1699211"/>
                      <a:pt x="1868708" y="1694313"/>
                    </a:cubicBezTo>
                    <a:cubicBezTo>
                      <a:pt x="1875669" y="1686837"/>
                      <a:pt x="1878504" y="1687610"/>
                      <a:pt x="1881598" y="1697406"/>
                    </a:cubicBezTo>
                    <a:cubicBezTo>
                      <a:pt x="1885207" y="1709007"/>
                      <a:pt x="1888816" y="1711327"/>
                      <a:pt x="1900932" y="1708491"/>
                    </a:cubicBezTo>
                    <a:cubicBezTo>
                      <a:pt x="1906345" y="1707202"/>
                      <a:pt x="1911501" y="1705655"/>
                      <a:pt x="1915368" y="1711069"/>
                    </a:cubicBezTo>
                    <a:cubicBezTo>
                      <a:pt x="1919235" y="1716225"/>
                      <a:pt x="1918461" y="1721381"/>
                      <a:pt x="1915883" y="1726794"/>
                    </a:cubicBezTo>
                    <a:cubicBezTo>
                      <a:pt x="1912790" y="1733239"/>
                      <a:pt x="1909181" y="1739426"/>
                      <a:pt x="1905314" y="1745613"/>
                    </a:cubicBezTo>
                    <a:cubicBezTo>
                      <a:pt x="1900158" y="1753862"/>
                      <a:pt x="1902221" y="1757471"/>
                      <a:pt x="1911759" y="1758244"/>
                    </a:cubicBezTo>
                    <a:cubicBezTo>
                      <a:pt x="1914852" y="1758502"/>
                      <a:pt x="1917946" y="1758244"/>
                      <a:pt x="1921039" y="1759018"/>
                    </a:cubicBezTo>
                    <a:cubicBezTo>
                      <a:pt x="1928257" y="1760306"/>
                      <a:pt x="1931866" y="1765205"/>
                      <a:pt x="1932382" y="1771907"/>
                    </a:cubicBezTo>
                    <a:cubicBezTo>
                      <a:pt x="1932898" y="1778352"/>
                      <a:pt x="1929031" y="1781961"/>
                      <a:pt x="1922844" y="1784023"/>
                    </a:cubicBezTo>
                    <a:cubicBezTo>
                      <a:pt x="1913048" y="1787116"/>
                      <a:pt x="1902479" y="1787632"/>
                      <a:pt x="1892683" y="1790983"/>
                    </a:cubicBezTo>
                    <a:cubicBezTo>
                      <a:pt x="1889847" y="1792014"/>
                      <a:pt x="1885722" y="1792272"/>
                      <a:pt x="1885722" y="1796139"/>
                    </a:cubicBezTo>
                    <a:cubicBezTo>
                      <a:pt x="1885722" y="1800006"/>
                      <a:pt x="1889589" y="1800521"/>
                      <a:pt x="1892683" y="1801295"/>
                    </a:cubicBezTo>
                    <a:cubicBezTo>
                      <a:pt x="1911501" y="1807224"/>
                      <a:pt x="1930320" y="1808771"/>
                      <a:pt x="1949396" y="1801295"/>
                    </a:cubicBezTo>
                    <a:cubicBezTo>
                      <a:pt x="1967441" y="1794334"/>
                      <a:pt x="1978526" y="1781703"/>
                      <a:pt x="1980846" y="1761853"/>
                    </a:cubicBezTo>
                    <a:cubicBezTo>
                      <a:pt x="1981362" y="1757729"/>
                      <a:pt x="1981362" y="1753604"/>
                      <a:pt x="1986260" y="1751800"/>
                    </a:cubicBezTo>
                    <a:cubicBezTo>
                      <a:pt x="1990900" y="1750253"/>
                      <a:pt x="1993993" y="1753088"/>
                      <a:pt x="1996829" y="1755924"/>
                    </a:cubicBezTo>
                    <a:cubicBezTo>
                      <a:pt x="2006109" y="1765720"/>
                      <a:pt x="2014101" y="1776289"/>
                      <a:pt x="2022092" y="1787116"/>
                    </a:cubicBezTo>
                    <a:cubicBezTo>
                      <a:pt x="2026474" y="1792788"/>
                      <a:pt x="2030599" y="1798459"/>
                      <a:pt x="2035497" y="1803873"/>
                    </a:cubicBezTo>
                    <a:cubicBezTo>
                      <a:pt x="2041942" y="1811091"/>
                      <a:pt x="2041426" y="1815215"/>
                      <a:pt x="2033177" y="1820113"/>
                    </a:cubicBezTo>
                    <a:cubicBezTo>
                      <a:pt x="2031888" y="1820887"/>
                      <a:pt x="2030341" y="1821660"/>
                      <a:pt x="2029052" y="1822433"/>
                    </a:cubicBezTo>
                    <a:cubicBezTo>
                      <a:pt x="2023123" y="1826558"/>
                      <a:pt x="2022608" y="1830425"/>
                      <a:pt x="2028537" y="1834807"/>
                    </a:cubicBezTo>
                    <a:cubicBezTo>
                      <a:pt x="2036528" y="1840994"/>
                      <a:pt x="2045808" y="1844603"/>
                      <a:pt x="2054315" y="1850017"/>
                    </a:cubicBezTo>
                    <a:cubicBezTo>
                      <a:pt x="2059471" y="1853368"/>
                      <a:pt x="2064885" y="1856719"/>
                      <a:pt x="2068494" y="1862133"/>
                    </a:cubicBezTo>
                    <a:cubicBezTo>
                      <a:pt x="2073134" y="1869093"/>
                      <a:pt x="2071330" y="1875022"/>
                      <a:pt x="2063854" y="1878889"/>
                    </a:cubicBezTo>
                    <a:cubicBezTo>
                      <a:pt x="2055862" y="1883013"/>
                      <a:pt x="2054831" y="1886107"/>
                      <a:pt x="2059987" y="1894356"/>
                    </a:cubicBezTo>
                    <a:cubicBezTo>
                      <a:pt x="2066689" y="1905183"/>
                      <a:pt x="2075712" y="1914463"/>
                      <a:pt x="2083188" y="1924775"/>
                    </a:cubicBezTo>
                    <a:cubicBezTo>
                      <a:pt x="2091179" y="1935860"/>
                      <a:pt x="2089890" y="1941016"/>
                      <a:pt x="2078290" y="1947976"/>
                    </a:cubicBezTo>
                    <a:cubicBezTo>
                      <a:pt x="2065143" y="1955709"/>
                      <a:pt x="2050449" y="1955967"/>
                      <a:pt x="2036528" y="1952358"/>
                    </a:cubicBezTo>
                    <a:cubicBezTo>
                      <a:pt x="2016678" y="1947202"/>
                      <a:pt x="1997860" y="1939984"/>
                      <a:pt x="1983939" y="1922713"/>
                    </a:cubicBezTo>
                    <a:cubicBezTo>
                      <a:pt x="1971566" y="1906988"/>
                      <a:pt x="1954036" y="1898223"/>
                      <a:pt x="1933929" y="1896418"/>
                    </a:cubicBezTo>
                    <a:cubicBezTo>
                      <a:pt x="1927484" y="1895903"/>
                      <a:pt x="1922844" y="1893067"/>
                      <a:pt x="1918461" y="1888685"/>
                    </a:cubicBezTo>
                    <a:cubicBezTo>
                      <a:pt x="1893714" y="1865226"/>
                      <a:pt x="1867162" y="1844087"/>
                      <a:pt x="1837000" y="1828105"/>
                    </a:cubicBezTo>
                    <a:cubicBezTo>
                      <a:pt x="1828751" y="1823722"/>
                      <a:pt x="1820244" y="1819855"/>
                      <a:pt x="1811479" y="1816762"/>
                    </a:cubicBezTo>
                    <a:cubicBezTo>
                      <a:pt x="1809417" y="1815989"/>
                      <a:pt x="1807097" y="1814957"/>
                      <a:pt x="1805293" y="1816762"/>
                    </a:cubicBezTo>
                    <a:cubicBezTo>
                      <a:pt x="1803230" y="1818824"/>
                      <a:pt x="1804004" y="1821402"/>
                      <a:pt x="1805035" y="1823722"/>
                    </a:cubicBezTo>
                    <a:cubicBezTo>
                      <a:pt x="1809417" y="1831714"/>
                      <a:pt x="1812768" y="1839963"/>
                      <a:pt x="1813800" y="1849243"/>
                    </a:cubicBezTo>
                    <a:cubicBezTo>
                      <a:pt x="1814315" y="1853883"/>
                      <a:pt x="1818955" y="1855172"/>
                      <a:pt x="1822307" y="1857235"/>
                    </a:cubicBezTo>
                    <a:cubicBezTo>
                      <a:pt x="1839836" y="1867031"/>
                      <a:pt x="1854014" y="1880178"/>
                      <a:pt x="1860201" y="1900285"/>
                    </a:cubicBezTo>
                    <a:cubicBezTo>
                      <a:pt x="1866130" y="1918846"/>
                      <a:pt x="1851437" y="1931993"/>
                      <a:pt x="1835196" y="1928900"/>
                    </a:cubicBezTo>
                    <a:cubicBezTo>
                      <a:pt x="1823080" y="1926579"/>
                      <a:pt x="1823080" y="1927095"/>
                      <a:pt x="1802972" y="1911886"/>
                    </a:cubicBezTo>
                    <a:cubicBezTo>
                      <a:pt x="1810448" y="1925806"/>
                      <a:pt x="1815862" y="1939469"/>
                      <a:pt x="1824111" y="1951327"/>
                    </a:cubicBezTo>
                    <a:cubicBezTo>
                      <a:pt x="1833391" y="1964732"/>
                      <a:pt x="1846281" y="1972208"/>
                      <a:pt x="1863295" y="1969114"/>
                    </a:cubicBezTo>
                    <a:cubicBezTo>
                      <a:pt x="1873091" y="1967310"/>
                      <a:pt x="1875926" y="1964216"/>
                      <a:pt x="1877215" y="1954421"/>
                    </a:cubicBezTo>
                    <a:cubicBezTo>
                      <a:pt x="1880051" y="1934313"/>
                      <a:pt x="1899127" y="1919361"/>
                      <a:pt x="1918977" y="1921424"/>
                    </a:cubicBezTo>
                    <a:cubicBezTo>
                      <a:pt x="1931093" y="1922713"/>
                      <a:pt x="1936764" y="1931220"/>
                      <a:pt x="1933155" y="1942820"/>
                    </a:cubicBezTo>
                    <a:cubicBezTo>
                      <a:pt x="1928515" y="1957772"/>
                      <a:pt x="1931609" y="1964732"/>
                      <a:pt x="1946560" y="1970403"/>
                    </a:cubicBezTo>
                    <a:cubicBezTo>
                      <a:pt x="1959707" y="1975559"/>
                      <a:pt x="1973886" y="1976590"/>
                      <a:pt x="1987806" y="1978653"/>
                    </a:cubicBezTo>
                    <a:cubicBezTo>
                      <a:pt x="2001469" y="1980715"/>
                      <a:pt x="2014358" y="1985097"/>
                      <a:pt x="2027248" y="1989995"/>
                    </a:cubicBezTo>
                    <a:cubicBezTo>
                      <a:pt x="2041168" y="1995151"/>
                      <a:pt x="2043746" y="2001338"/>
                      <a:pt x="2038590" y="2015258"/>
                    </a:cubicBezTo>
                    <a:cubicBezTo>
                      <a:pt x="2035497" y="2023508"/>
                      <a:pt x="2035755" y="2029695"/>
                      <a:pt x="2043231" y="2035881"/>
                    </a:cubicBezTo>
                    <a:cubicBezTo>
                      <a:pt x="2051222" y="2042326"/>
                      <a:pt x="2048386" y="2053411"/>
                      <a:pt x="2038075" y="2057020"/>
                    </a:cubicBezTo>
                    <a:cubicBezTo>
                      <a:pt x="2026732" y="2061145"/>
                      <a:pt x="2015390" y="2058567"/>
                      <a:pt x="2004047" y="2055731"/>
                    </a:cubicBezTo>
                    <a:cubicBezTo>
                      <a:pt x="1999407" y="2054442"/>
                      <a:pt x="1995024" y="2053153"/>
                      <a:pt x="1990384" y="2052122"/>
                    </a:cubicBezTo>
                    <a:cubicBezTo>
                      <a:pt x="1988837" y="2051864"/>
                      <a:pt x="1987033" y="2051606"/>
                      <a:pt x="1986002" y="2053153"/>
                    </a:cubicBezTo>
                    <a:cubicBezTo>
                      <a:pt x="1984971" y="2054700"/>
                      <a:pt x="1986002" y="2056247"/>
                      <a:pt x="1986775" y="2057278"/>
                    </a:cubicBezTo>
                    <a:cubicBezTo>
                      <a:pt x="1988837" y="2060113"/>
                      <a:pt x="1991157" y="2062434"/>
                      <a:pt x="1993735" y="2064754"/>
                    </a:cubicBezTo>
                    <a:cubicBezTo>
                      <a:pt x="2005078" y="2075065"/>
                      <a:pt x="2004820" y="2087954"/>
                      <a:pt x="2000953" y="2100844"/>
                    </a:cubicBezTo>
                    <a:cubicBezTo>
                      <a:pt x="1997602" y="2111929"/>
                      <a:pt x="1984455" y="2116827"/>
                      <a:pt x="1971050" y="2111413"/>
                    </a:cubicBezTo>
                    <a:cubicBezTo>
                      <a:pt x="1945529" y="2101359"/>
                      <a:pt x="1927226" y="2084088"/>
                      <a:pt x="1921813" y="2055989"/>
                    </a:cubicBezTo>
                    <a:cubicBezTo>
                      <a:pt x="1916915" y="2031241"/>
                      <a:pt x="1891394" y="2006494"/>
                      <a:pt x="1866646" y="2002885"/>
                    </a:cubicBezTo>
                    <a:cubicBezTo>
                      <a:pt x="1861233" y="2002111"/>
                      <a:pt x="1855046" y="2000822"/>
                      <a:pt x="1851694" y="2007267"/>
                    </a:cubicBezTo>
                    <a:cubicBezTo>
                      <a:pt x="1848601" y="2012938"/>
                      <a:pt x="1850921" y="2018094"/>
                      <a:pt x="1854788" y="2022734"/>
                    </a:cubicBezTo>
                    <a:cubicBezTo>
                      <a:pt x="1867162" y="2037170"/>
                      <a:pt x="1874122" y="2054700"/>
                      <a:pt x="1880824" y="2071972"/>
                    </a:cubicBezTo>
                    <a:cubicBezTo>
                      <a:pt x="1888558" y="2091564"/>
                      <a:pt x="1894487" y="2112702"/>
                      <a:pt x="1912017" y="2126365"/>
                    </a:cubicBezTo>
                    <a:cubicBezTo>
                      <a:pt x="1942693" y="2150597"/>
                      <a:pt x="1964348" y="2182820"/>
                      <a:pt x="1989353" y="2211950"/>
                    </a:cubicBezTo>
                    <a:cubicBezTo>
                      <a:pt x="1995540" y="2218911"/>
                      <a:pt x="1999922" y="2227160"/>
                      <a:pt x="2003789" y="2235925"/>
                    </a:cubicBezTo>
                    <a:cubicBezTo>
                      <a:pt x="2007398" y="2243658"/>
                      <a:pt x="2008945" y="2252165"/>
                      <a:pt x="2003531" y="2258868"/>
                    </a:cubicBezTo>
                    <a:cubicBezTo>
                      <a:pt x="1998118" y="2265312"/>
                      <a:pt x="1990642" y="2266086"/>
                      <a:pt x="1982393" y="2262477"/>
                    </a:cubicBezTo>
                    <a:cubicBezTo>
                      <a:pt x="1976464" y="2259899"/>
                      <a:pt x="1975432" y="2264797"/>
                      <a:pt x="1975432" y="2268921"/>
                    </a:cubicBezTo>
                    <a:cubicBezTo>
                      <a:pt x="1975432" y="2277171"/>
                      <a:pt x="1974401" y="2285162"/>
                      <a:pt x="1973112" y="2293154"/>
                    </a:cubicBezTo>
                    <a:cubicBezTo>
                      <a:pt x="1970792" y="2308363"/>
                      <a:pt x="1959965" y="2312745"/>
                      <a:pt x="1947591" y="2303981"/>
                    </a:cubicBezTo>
                    <a:cubicBezTo>
                      <a:pt x="1942693" y="2300372"/>
                      <a:pt x="1938827" y="2296247"/>
                      <a:pt x="1935475" y="2291349"/>
                    </a:cubicBezTo>
                    <a:cubicBezTo>
                      <a:pt x="1924906" y="2276397"/>
                      <a:pt x="1912274" y="2267375"/>
                      <a:pt x="1892683" y="2274593"/>
                    </a:cubicBezTo>
                    <a:cubicBezTo>
                      <a:pt x="1883918" y="2277944"/>
                      <a:pt x="1879793" y="2274335"/>
                      <a:pt x="1877215" y="2263508"/>
                    </a:cubicBezTo>
                    <a:cubicBezTo>
                      <a:pt x="1871286" y="2237471"/>
                      <a:pt x="1864841" y="2211435"/>
                      <a:pt x="1859428" y="2185140"/>
                    </a:cubicBezTo>
                    <a:cubicBezTo>
                      <a:pt x="1857108" y="2174056"/>
                      <a:pt x="1855046" y="2162713"/>
                      <a:pt x="1851437" y="2149824"/>
                    </a:cubicBezTo>
                    <a:cubicBezTo>
                      <a:pt x="1848343" y="2155495"/>
                      <a:pt x="1847828" y="2159877"/>
                      <a:pt x="1847828" y="2164517"/>
                    </a:cubicBezTo>
                    <a:cubicBezTo>
                      <a:pt x="1848343" y="2177922"/>
                      <a:pt x="1847054" y="2191327"/>
                      <a:pt x="1845507" y="2204475"/>
                    </a:cubicBezTo>
                    <a:cubicBezTo>
                      <a:pt x="1843961" y="2219942"/>
                      <a:pt x="1839578" y="2234378"/>
                      <a:pt x="1822564" y="2239791"/>
                    </a:cubicBezTo>
                    <a:cubicBezTo>
                      <a:pt x="1807613" y="2244432"/>
                      <a:pt x="1790599" y="2239791"/>
                      <a:pt x="1791888" y="2218395"/>
                    </a:cubicBezTo>
                    <a:cubicBezTo>
                      <a:pt x="1792145" y="2211950"/>
                      <a:pt x="1792403" y="2205506"/>
                      <a:pt x="1793434" y="2198803"/>
                    </a:cubicBezTo>
                    <a:cubicBezTo>
                      <a:pt x="1794465" y="2192616"/>
                      <a:pt x="1795497" y="2186429"/>
                      <a:pt x="1796786" y="2179469"/>
                    </a:cubicBezTo>
                    <a:cubicBezTo>
                      <a:pt x="1791888" y="2186945"/>
                      <a:pt x="1785701" y="2190296"/>
                      <a:pt x="1777194" y="2188750"/>
                    </a:cubicBezTo>
                    <a:cubicBezTo>
                      <a:pt x="1768687" y="2187203"/>
                      <a:pt x="1764820" y="2180758"/>
                      <a:pt x="1761984" y="2173540"/>
                    </a:cubicBezTo>
                    <a:cubicBezTo>
                      <a:pt x="1759664" y="2167611"/>
                      <a:pt x="1758375" y="2161682"/>
                      <a:pt x="1758118" y="2155237"/>
                    </a:cubicBezTo>
                    <a:cubicBezTo>
                      <a:pt x="1757086" y="2122498"/>
                      <a:pt x="1759149" y="2089759"/>
                      <a:pt x="1766624" y="2057793"/>
                    </a:cubicBezTo>
                    <a:cubicBezTo>
                      <a:pt x="1772554" y="2032015"/>
                      <a:pt x="1761469" y="2011649"/>
                      <a:pt x="1746259" y="1992573"/>
                    </a:cubicBezTo>
                    <a:cubicBezTo>
                      <a:pt x="1734659" y="1977879"/>
                      <a:pt x="1723058" y="1963185"/>
                      <a:pt x="1712489" y="1947718"/>
                    </a:cubicBezTo>
                    <a:cubicBezTo>
                      <a:pt x="1699084" y="1927868"/>
                      <a:pt x="1694186" y="1905441"/>
                      <a:pt x="1699600" y="1882498"/>
                    </a:cubicBezTo>
                    <a:cubicBezTo>
                      <a:pt x="1710942" y="1834549"/>
                      <a:pt x="1669181" y="1803873"/>
                      <a:pt x="1632575" y="1803099"/>
                    </a:cubicBezTo>
                    <a:cubicBezTo>
                      <a:pt x="1612725" y="1802584"/>
                      <a:pt x="1603187" y="1815215"/>
                      <a:pt x="1609116" y="1834292"/>
                    </a:cubicBezTo>
                    <a:cubicBezTo>
                      <a:pt x="1612983" y="1846923"/>
                      <a:pt x="1620459" y="1857750"/>
                      <a:pt x="1629739" y="1867288"/>
                    </a:cubicBezTo>
                    <a:cubicBezTo>
                      <a:pt x="1678977" y="1918588"/>
                      <a:pt x="1707075" y="1980457"/>
                      <a:pt x="1717903" y="2050318"/>
                    </a:cubicBezTo>
                    <a:cubicBezTo>
                      <a:pt x="1719191" y="2058051"/>
                      <a:pt x="1718934" y="2066042"/>
                      <a:pt x="1717645" y="2073518"/>
                    </a:cubicBezTo>
                    <a:cubicBezTo>
                      <a:pt x="1715840" y="2085119"/>
                      <a:pt x="1710942" y="2087439"/>
                      <a:pt x="1700115" y="2082799"/>
                    </a:cubicBezTo>
                    <a:cubicBezTo>
                      <a:pt x="1698311" y="2082025"/>
                      <a:pt x="1696764" y="2080994"/>
                      <a:pt x="1694186" y="2081252"/>
                    </a:cubicBezTo>
                    <a:cubicBezTo>
                      <a:pt x="1693671" y="2085892"/>
                      <a:pt x="1695991" y="2090017"/>
                      <a:pt x="1698053" y="2093884"/>
                    </a:cubicBezTo>
                    <a:cubicBezTo>
                      <a:pt x="1703466" y="2104711"/>
                      <a:pt x="1705013" y="2116311"/>
                      <a:pt x="1706560" y="2128169"/>
                    </a:cubicBezTo>
                    <a:cubicBezTo>
                      <a:pt x="1707075" y="2133067"/>
                      <a:pt x="1705786" y="2137450"/>
                      <a:pt x="1700889" y="2139770"/>
                    </a:cubicBezTo>
                    <a:cubicBezTo>
                      <a:pt x="1696248" y="2142090"/>
                      <a:pt x="1692639" y="2139770"/>
                      <a:pt x="1689030" y="2136676"/>
                    </a:cubicBezTo>
                    <a:cubicBezTo>
                      <a:pt x="1679750" y="2127912"/>
                      <a:pt x="1670985" y="2118631"/>
                      <a:pt x="1661705" y="2109609"/>
                    </a:cubicBezTo>
                    <a:cubicBezTo>
                      <a:pt x="1659127" y="2107031"/>
                      <a:pt x="1656549" y="2103680"/>
                      <a:pt x="1652682" y="2103164"/>
                    </a:cubicBezTo>
                    <a:cubicBezTo>
                      <a:pt x="1627677" y="2098782"/>
                      <a:pt x="1617623" y="2079963"/>
                      <a:pt x="1610921" y="2058824"/>
                    </a:cubicBezTo>
                    <a:cubicBezTo>
                      <a:pt x="1604476" y="2038459"/>
                      <a:pt x="1602156" y="2017321"/>
                      <a:pt x="1599320" y="1996440"/>
                    </a:cubicBezTo>
                    <a:cubicBezTo>
                      <a:pt x="1596485" y="1975817"/>
                      <a:pt x="1592618" y="1955194"/>
                      <a:pt x="1586431" y="1935344"/>
                    </a:cubicBezTo>
                    <a:cubicBezTo>
                      <a:pt x="1583080" y="1924517"/>
                      <a:pt x="1578182" y="1914463"/>
                      <a:pt x="1570706" y="1905699"/>
                    </a:cubicBezTo>
                    <a:cubicBezTo>
                      <a:pt x="1562457" y="1895903"/>
                      <a:pt x="1553950" y="1886365"/>
                      <a:pt x="1546732" y="1875795"/>
                    </a:cubicBezTo>
                    <a:cubicBezTo>
                      <a:pt x="1545443" y="1873991"/>
                      <a:pt x="1543896" y="1871671"/>
                      <a:pt x="1541576" y="1872444"/>
                    </a:cubicBezTo>
                    <a:cubicBezTo>
                      <a:pt x="1538482" y="1873733"/>
                      <a:pt x="1539771" y="1876826"/>
                      <a:pt x="1540287" y="1878889"/>
                    </a:cubicBezTo>
                    <a:cubicBezTo>
                      <a:pt x="1543638" y="1895645"/>
                      <a:pt x="1549567" y="1911886"/>
                      <a:pt x="1556012" y="1927868"/>
                    </a:cubicBezTo>
                    <a:cubicBezTo>
                      <a:pt x="1561683" y="1942047"/>
                      <a:pt x="1569933" y="1954936"/>
                      <a:pt x="1576635" y="1968857"/>
                    </a:cubicBezTo>
                    <a:cubicBezTo>
                      <a:pt x="1586431" y="1988706"/>
                      <a:pt x="1586173" y="2007525"/>
                      <a:pt x="1574057" y="2026601"/>
                    </a:cubicBezTo>
                    <a:cubicBezTo>
                      <a:pt x="1561425" y="2046708"/>
                      <a:pt x="1563488" y="2056762"/>
                      <a:pt x="1582822" y="2070941"/>
                    </a:cubicBezTo>
                    <a:cubicBezTo>
                      <a:pt x="1598289" y="2082025"/>
                      <a:pt x="1613499" y="2093368"/>
                      <a:pt x="1627419" y="2106515"/>
                    </a:cubicBezTo>
                    <a:cubicBezTo>
                      <a:pt x="1636184" y="2114764"/>
                      <a:pt x="1641855" y="2124560"/>
                      <a:pt x="1644691" y="2135903"/>
                    </a:cubicBezTo>
                    <a:cubicBezTo>
                      <a:pt x="1651909" y="2165291"/>
                      <a:pt x="1650878" y="2194679"/>
                      <a:pt x="1643402" y="2223809"/>
                    </a:cubicBezTo>
                    <a:cubicBezTo>
                      <a:pt x="1641340" y="2231542"/>
                      <a:pt x="1638504" y="2240307"/>
                      <a:pt x="1628708" y="2240823"/>
                    </a:cubicBezTo>
                    <a:cubicBezTo>
                      <a:pt x="1618654" y="2241338"/>
                      <a:pt x="1616076" y="2232316"/>
                      <a:pt x="1612983" y="2224840"/>
                    </a:cubicBezTo>
                    <a:cubicBezTo>
                      <a:pt x="1608085" y="2213239"/>
                      <a:pt x="1607827" y="2200608"/>
                      <a:pt x="1604992" y="2188492"/>
                    </a:cubicBezTo>
                    <a:cubicBezTo>
                      <a:pt x="1603960" y="2184109"/>
                      <a:pt x="1605249" y="2175860"/>
                      <a:pt x="1599062" y="2176891"/>
                    </a:cubicBezTo>
                    <a:cubicBezTo>
                      <a:pt x="1592876" y="2177922"/>
                      <a:pt x="1596485" y="2185398"/>
                      <a:pt x="1597516" y="2189781"/>
                    </a:cubicBezTo>
                    <a:cubicBezTo>
                      <a:pt x="1598547" y="2194936"/>
                      <a:pt x="1598805" y="2200350"/>
                      <a:pt x="1599062" y="2205506"/>
                    </a:cubicBezTo>
                    <a:cubicBezTo>
                      <a:pt x="1599320" y="2212466"/>
                      <a:pt x="1596485" y="2218137"/>
                      <a:pt x="1590298" y="2220715"/>
                    </a:cubicBezTo>
                    <a:cubicBezTo>
                      <a:pt x="1583595" y="2223809"/>
                      <a:pt x="1576893" y="2222778"/>
                      <a:pt x="1570964" y="2218137"/>
                    </a:cubicBezTo>
                    <a:cubicBezTo>
                      <a:pt x="1559105" y="2209115"/>
                      <a:pt x="1555239" y="2195710"/>
                      <a:pt x="1560394" y="2180500"/>
                    </a:cubicBezTo>
                    <a:cubicBezTo>
                      <a:pt x="1562457" y="2174313"/>
                      <a:pt x="1565808" y="2168642"/>
                      <a:pt x="1568644" y="2162713"/>
                    </a:cubicBezTo>
                    <a:cubicBezTo>
                      <a:pt x="1572510" y="2154464"/>
                      <a:pt x="1575346" y="2145957"/>
                      <a:pt x="1576119" y="2136676"/>
                    </a:cubicBezTo>
                    <a:cubicBezTo>
                      <a:pt x="1576377" y="2133067"/>
                      <a:pt x="1575862" y="2129716"/>
                      <a:pt x="1572253" y="2127912"/>
                    </a:cubicBezTo>
                    <a:cubicBezTo>
                      <a:pt x="1568644" y="2126107"/>
                      <a:pt x="1565550" y="2127912"/>
                      <a:pt x="1562972" y="2130232"/>
                    </a:cubicBezTo>
                    <a:cubicBezTo>
                      <a:pt x="1556270" y="2136161"/>
                      <a:pt x="1553176" y="2143894"/>
                      <a:pt x="1552661" y="2152659"/>
                    </a:cubicBezTo>
                    <a:cubicBezTo>
                      <a:pt x="1552145" y="2157557"/>
                      <a:pt x="1552661" y="2162713"/>
                      <a:pt x="1552403" y="2167611"/>
                    </a:cubicBezTo>
                    <a:cubicBezTo>
                      <a:pt x="1552145" y="2177922"/>
                      <a:pt x="1545700" y="2182047"/>
                      <a:pt x="1536162" y="2177665"/>
                    </a:cubicBezTo>
                    <a:cubicBezTo>
                      <a:pt x="1527913" y="2173798"/>
                      <a:pt x="1522757" y="2166838"/>
                      <a:pt x="1519922" y="2158073"/>
                    </a:cubicBezTo>
                    <a:cubicBezTo>
                      <a:pt x="1518117" y="2152401"/>
                      <a:pt x="1517344" y="2146472"/>
                      <a:pt x="1517344" y="2140543"/>
                    </a:cubicBezTo>
                    <a:cubicBezTo>
                      <a:pt x="1517344" y="2120951"/>
                      <a:pt x="1517344" y="2101359"/>
                      <a:pt x="1517344" y="2081510"/>
                    </a:cubicBezTo>
                    <a:cubicBezTo>
                      <a:pt x="1517344" y="2070425"/>
                      <a:pt x="1515281" y="2059856"/>
                      <a:pt x="1512188" y="2049286"/>
                    </a:cubicBezTo>
                    <a:cubicBezTo>
                      <a:pt x="1509868" y="2041553"/>
                      <a:pt x="1506001" y="2034335"/>
                      <a:pt x="1499556" y="2028921"/>
                    </a:cubicBezTo>
                    <a:cubicBezTo>
                      <a:pt x="1493370" y="2023765"/>
                      <a:pt x="1489760" y="2024539"/>
                      <a:pt x="1487698" y="2032788"/>
                    </a:cubicBezTo>
                    <a:cubicBezTo>
                      <a:pt x="1483831" y="2047482"/>
                      <a:pt x="1484605" y="2062434"/>
                      <a:pt x="1486409" y="2077385"/>
                    </a:cubicBezTo>
                    <a:cubicBezTo>
                      <a:pt x="1488472" y="2094915"/>
                      <a:pt x="1490534" y="2112702"/>
                      <a:pt x="1492596" y="2130232"/>
                    </a:cubicBezTo>
                    <a:cubicBezTo>
                      <a:pt x="1494916" y="2148792"/>
                      <a:pt x="1489503" y="2165291"/>
                      <a:pt x="1479965" y="2181016"/>
                    </a:cubicBezTo>
                    <a:cubicBezTo>
                      <a:pt x="1473262" y="2192101"/>
                      <a:pt x="1465271" y="2202670"/>
                      <a:pt x="1460115" y="2214786"/>
                    </a:cubicBezTo>
                    <a:cubicBezTo>
                      <a:pt x="1457795" y="2220457"/>
                      <a:pt x="1452639" y="2222262"/>
                      <a:pt x="1446968" y="2220200"/>
                    </a:cubicBezTo>
                    <a:cubicBezTo>
                      <a:pt x="1436656" y="2216591"/>
                      <a:pt x="1429954" y="2209373"/>
                      <a:pt x="1426602" y="2198803"/>
                    </a:cubicBezTo>
                    <a:cubicBezTo>
                      <a:pt x="1422220" y="2184367"/>
                      <a:pt x="1426087" y="2170447"/>
                      <a:pt x="1426860" y="2156268"/>
                    </a:cubicBezTo>
                    <a:cubicBezTo>
                      <a:pt x="1427118" y="2153175"/>
                      <a:pt x="1427891" y="2150081"/>
                      <a:pt x="1427376" y="2146988"/>
                    </a:cubicBezTo>
                    <a:cubicBezTo>
                      <a:pt x="1426345" y="2140028"/>
                      <a:pt x="1422736" y="2137192"/>
                      <a:pt x="1415518" y="2138739"/>
                    </a:cubicBezTo>
                    <a:cubicBezTo>
                      <a:pt x="1410877" y="2139770"/>
                      <a:pt x="1406753" y="2141832"/>
                      <a:pt x="1402371" y="2143637"/>
                    </a:cubicBezTo>
                    <a:cubicBezTo>
                      <a:pt x="1392574" y="2147761"/>
                      <a:pt x="1386903" y="2145699"/>
                      <a:pt x="1383552" y="2135645"/>
                    </a:cubicBezTo>
                    <a:cubicBezTo>
                      <a:pt x="1378654" y="2120951"/>
                      <a:pt x="1380716" y="2106773"/>
                      <a:pt x="1386903" y="2093110"/>
                    </a:cubicBezTo>
                    <a:cubicBezTo>
                      <a:pt x="1394121" y="2077643"/>
                      <a:pt x="1402886" y="2062691"/>
                      <a:pt x="1411651" y="2047997"/>
                    </a:cubicBezTo>
                    <a:cubicBezTo>
                      <a:pt x="1422478" y="2030468"/>
                      <a:pt x="1432274" y="2012423"/>
                      <a:pt x="1437430" y="1992315"/>
                    </a:cubicBezTo>
                    <a:cubicBezTo>
                      <a:pt x="1442843" y="1971435"/>
                      <a:pt x="1437945" y="1952874"/>
                      <a:pt x="1424798" y="1936118"/>
                    </a:cubicBezTo>
                    <a:cubicBezTo>
                      <a:pt x="1422478" y="1933282"/>
                      <a:pt x="1420158" y="1930189"/>
                      <a:pt x="1418869" y="1926579"/>
                    </a:cubicBezTo>
                    <a:cubicBezTo>
                      <a:pt x="1418096" y="1924775"/>
                      <a:pt x="1417838" y="1921681"/>
                      <a:pt x="1415002" y="1921939"/>
                    </a:cubicBezTo>
                    <a:cubicBezTo>
                      <a:pt x="1412424" y="1922197"/>
                      <a:pt x="1411651" y="1924775"/>
                      <a:pt x="1411135" y="1926579"/>
                    </a:cubicBezTo>
                    <a:cubicBezTo>
                      <a:pt x="1406495" y="1940758"/>
                      <a:pt x="1403402" y="1955452"/>
                      <a:pt x="1402886" y="1970403"/>
                    </a:cubicBezTo>
                    <a:cubicBezTo>
                      <a:pt x="1402371" y="1982519"/>
                      <a:pt x="1401082" y="1994635"/>
                      <a:pt x="1405206" y="2006494"/>
                    </a:cubicBezTo>
                    <a:cubicBezTo>
                      <a:pt x="1406753" y="2011392"/>
                      <a:pt x="1403659" y="2016032"/>
                      <a:pt x="1401597" y="2020672"/>
                    </a:cubicBezTo>
                    <a:cubicBezTo>
                      <a:pt x="1392317" y="2042326"/>
                      <a:pt x="1378654" y="2061145"/>
                      <a:pt x="1363960" y="2079447"/>
                    </a:cubicBezTo>
                    <a:cubicBezTo>
                      <a:pt x="1351586" y="2094657"/>
                      <a:pt x="1339470" y="2110124"/>
                      <a:pt x="1328643" y="2126623"/>
                    </a:cubicBezTo>
                    <a:cubicBezTo>
                      <a:pt x="1324776" y="2132552"/>
                      <a:pt x="1320136" y="2137450"/>
                      <a:pt x="1313176" y="2139770"/>
                    </a:cubicBezTo>
                    <a:cubicBezTo>
                      <a:pt x="1306216" y="2142090"/>
                      <a:pt x="1301575" y="2138997"/>
                      <a:pt x="1300802" y="2131778"/>
                    </a:cubicBezTo>
                    <a:cubicBezTo>
                      <a:pt x="1300287" y="2127654"/>
                      <a:pt x="1301060" y="2123787"/>
                      <a:pt x="1302349" y="2119920"/>
                    </a:cubicBezTo>
                    <a:cubicBezTo>
                      <a:pt x="1305185" y="2111671"/>
                      <a:pt x="1307762" y="2103422"/>
                      <a:pt x="1309825" y="2094915"/>
                    </a:cubicBezTo>
                    <a:cubicBezTo>
                      <a:pt x="1310598" y="2091821"/>
                      <a:pt x="1312660" y="2087697"/>
                      <a:pt x="1309051" y="2085377"/>
                    </a:cubicBezTo>
                    <a:cubicBezTo>
                      <a:pt x="1305700" y="2083057"/>
                      <a:pt x="1302607" y="2086666"/>
                      <a:pt x="1300029" y="2088212"/>
                    </a:cubicBezTo>
                    <a:cubicBezTo>
                      <a:pt x="1296935" y="2090275"/>
                      <a:pt x="1294100" y="2092595"/>
                      <a:pt x="1290748" y="2094657"/>
                    </a:cubicBezTo>
                    <a:cubicBezTo>
                      <a:pt x="1286366" y="2097235"/>
                      <a:pt x="1281726" y="2098782"/>
                      <a:pt x="1276570" y="2098524"/>
                    </a:cubicBezTo>
                    <a:cubicBezTo>
                      <a:pt x="1268321" y="2098008"/>
                      <a:pt x="1263939" y="2092852"/>
                      <a:pt x="1265485" y="2084861"/>
                    </a:cubicBezTo>
                    <a:cubicBezTo>
                      <a:pt x="1266516" y="2079705"/>
                      <a:pt x="1268579" y="2074807"/>
                      <a:pt x="1271414" y="2070167"/>
                    </a:cubicBezTo>
                    <a:cubicBezTo>
                      <a:pt x="1281984" y="2053411"/>
                      <a:pt x="1293842" y="2037944"/>
                      <a:pt x="1309309" y="2025570"/>
                    </a:cubicBezTo>
                    <a:cubicBezTo>
                      <a:pt x="1316012" y="2020156"/>
                      <a:pt x="1321683" y="2014227"/>
                      <a:pt x="1325550" y="2006494"/>
                    </a:cubicBezTo>
                    <a:cubicBezTo>
                      <a:pt x="1337924" y="1980973"/>
                      <a:pt x="1345142" y="1954163"/>
                      <a:pt x="1348493" y="1926064"/>
                    </a:cubicBezTo>
                    <a:cubicBezTo>
                      <a:pt x="1349008" y="1922455"/>
                      <a:pt x="1348751" y="1918588"/>
                      <a:pt x="1348493" y="1914979"/>
                    </a:cubicBezTo>
                    <a:cubicBezTo>
                      <a:pt x="1348235" y="1912143"/>
                      <a:pt x="1348493" y="1908792"/>
                      <a:pt x="1345142" y="1908019"/>
                    </a:cubicBezTo>
                    <a:cubicBezTo>
                      <a:pt x="1342306" y="1907503"/>
                      <a:pt x="1340759" y="1910081"/>
                      <a:pt x="1339470" y="1911886"/>
                    </a:cubicBezTo>
                    <a:cubicBezTo>
                      <a:pt x="1335346" y="1917815"/>
                      <a:pt x="1331737" y="1924002"/>
                      <a:pt x="1325808" y="1928126"/>
                    </a:cubicBezTo>
                    <a:cubicBezTo>
                      <a:pt x="1307247" y="1941789"/>
                      <a:pt x="1287913" y="1941531"/>
                      <a:pt x="1268836" y="1929931"/>
                    </a:cubicBezTo>
                    <a:cubicBezTo>
                      <a:pt x="1248729" y="1917557"/>
                      <a:pt x="1234551" y="1901058"/>
                      <a:pt x="1236871" y="1875022"/>
                    </a:cubicBezTo>
                    <a:cubicBezTo>
                      <a:pt x="1237902" y="1863937"/>
                      <a:pt x="1243573" y="1860070"/>
                      <a:pt x="1253885" y="1863937"/>
                    </a:cubicBezTo>
                    <a:cubicBezTo>
                      <a:pt x="1278632" y="1873217"/>
                      <a:pt x="1303380" y="1872444"/>
                      <a:pt x="1328128" y="1864453"/>
                    </a:cubicBezTo>
                    <a:cubicBezTo>
                      <a:pt x="1331994" y="1863164"/>
                      <a:pt x="1336892" y="1862390"/>
                      <a:pt x="1336635" y="1857235"/>
                    </a:cubicBezTo>
                    <a:cubicBezTo>
                      <a:pt x="1336377" y="1852337"/>
                      <a:pt x="1331479" y="1851305"/>
                      <a:pt x="1327870" y="1850017"/>
                    </a:cubicBezTo>
                    <a:cubicBezTo>
                      <a:pt x="1318590" y="1846923"/>
                      <a:pt x="1309309" y="1844861"/>
                      <a:pt x="1299771" y="1843314"/>
                    </a:cubicBezTo>
                    <a:cubicBezTo>
                      <a:pt x="1286882" y="1840994"/>
                      <a:pt x="1275281" y="1835838"/>
                      <a:pt x="1264196" y="1829394"/>
                    </a:cubicBezTo>
                    <a:cubicBezTo>
                      <a:pt x="1252854" y="1822949"/>
                      <a:pt x="1247698" y="1812122"/>
                      <a:pt x="1251565" y="1804130"/>
                    </a:cubicBezTo>
                    <a:cubicBezTo>
                      <a:pt x="1254916" y="1796912"/>
                      <a:pt x="1265485" y="1794334"/>
                      <a:pt x="1277601" y="1797943"/>
                    </a:cubicBezTo>
                    <a:cubicBezTo>
                      <a:pt x="1287655" y="1800779"/>
                      <a:pt x="1296678" y="1805162"/>
                      <a:pt x="1305442" y="1810833"/>
                    </a:cubicBezTo>
                    <a:cubicBezTo>
                      <a:pt x="1320652" y="1820887"/>
                      <a:pt x="1337408" y="1822691"/>
                      <a:pt x="1354680" y="1818309"/>
                    </a:cubicBezTo>
                    <a:cubicBezTo>
                      <a:pt x="1363702" y="1815989"/>
                      <a:pt x="1365507" y="1811864"/>
                      <a:pt x="1362156" y="1803099"/>
                    </a:cubicBezTo>
                    <a:cubicBezTo>
                      <a:pt x="1360093" y="1797943"/>
                      <a:pt x="1360867" y="1792788"/>
                      <a:pt x="1361898" y="1787632"/>
                    </a:cubicBezTo>
                    <a:cubicBezTo>
                      <a:pt x="1367054" y="1763658"/>
                      <a:pt x="1373756" y="1739683"/>
                      <a:pt x="1376076" y="1715194"/>
                    </a:cubicBezTo>
                    <a:cubicBezTo>
                      <a:pt x="1377881" y="1695086"/>
                      <a:pt x="1378912" y="1674721"/>
                      <a:pt x="1373498" y="1654871"/>
                    </a:cubicBezTo>
                    <a:cubicBezTo>
                      <a:pt x="1372209" y="1649716"/>
                      <a:pt x="1370663" y="1644044"/>
                      <a:pt x="1364733" y="1642755"/>
                    </a:cubicBezTo>
                    <a:cubicBezTo>
                      <a:pt x="1358031" y="1641209"/>
                      <a:pt x="1354422" y="1646107"/>
                      <a:pt x="1351071" y="1650489"/>
                    </a:cubicBezTo>
                    <a:cubicBezTo>
                      <a:pt x="1344626" y="1658996"/>
                      <a:pt x="1339986" y="1668534"/>
                      <a:pt x="1334572" y="1677557"/>
                    </a:cubicBezTo>
                    <a:cubicBezTo>
                      <a:pt x="1329159" y="1687095"/>
                      <a:pt x="1321941" y="1695344"/>
                      <a:pt x="1315238" y="1703851"/>
                    </a:cubicBezTo>
                    <a:cubicBezTo>
                      <a:pt x="1309825" y="1710811"/>
                      <a:pt x="1303896" y="1709522"/>
                      <a:pt x="1300287" y="1701789"/>
                    </a:cubicBezTo>
                    <a:cubicBezTo>
                      <a:pt x="1299513" y="1700242"/>
                      <a:pt x="1299255" y="1698953"/>
                      <a:pt x="1298740" y="1697406"/>
                    </a:cubicBezTo>
                    <a:cubicBezTo>
                      <a:pt x="1295904" y="1689157"/>
                      <a:pt x="1292037" y="1688126"/>
                      <a:pt x="1285077" y="1693282"/>
                    </a:cubicBezTo>
                    <a:cubicBezTo>
                      <a:pt x="1284046" y="1694055"/>
                      <a:pt x="1283273" y="1694828"/>
                      <a:pt x="1282241" y="1695602"/>
                    </a:cubicBezTo>
                    <a:cubicBezTo>
                      <a:pt x="1274250" y="1702304"/>
                      <a:pt x="1270383" y="1702820"/>
                      <a:pt x="1262134" y="1697664"/>
                    </a:cubicBezTo>
                    <a:cubicBezTo>
                      <a:pt x="1254400" y="1693024"/>
                      <a:pt x="1251565" y="1686579"/>
                      <a:pt x="1253369" y="1678072"/>
                    </a:cubicBezTo>
                    <a:cubicBezTo>
                      <a:pt x="1254658" y="1671885"/>
                      <a:pt x="1257494" y="1666472"/>
                      <a:pt x="1260845" y="1661058"/>
                    </a:cubicBezTo>
                    <a:cubicBezTo>
                      <a:pt x="1267032" y="1651262"/>
                      <a:pt x="1274250" y="1642240"/>
                      <a:pt x="1279406" y="1631928"/>
                    </a:cubicBezTo>
                    <a:cubicBezTo>
                      <a:pt x="1284562" y="1621101"/>
                      <a:pt x="1281468" y="1615945"/>
                      <a:pt x="1269352" y="1614141"/>
                    </a:cubicBezTo>
                    <a:cubicBezTo>
                      <a:pt x="1256720" y="1612079"/>
                      <a:pt x="1243831" y="1612336"/>
                      <a:pt x="1231199" y="1612336"/>
                    </a:cubicBezTo>
                    <a:cubicBezTo>
                      <a:pt x="1224755" y="1612336"/>
                      <a:pt x="1218052" y="1612594"/>
                      <a:pt x="1211608" y="1612079"/>
                    </a:cubicBezTo>
                    <a:cubicBezTo>
                      <a:pt x="1197429" y="1611047"/>
                      <a:pt x="1191242" y="1601767"/>
                      <a:pt x="1195883" y="1588104"/>
                    </a:cubicBezTo>
                    <a:cubicBezTo>
                      <a:pt x="1196914" y="1585269"/>
                      <a:pt x="1197945" y="1582433"/>
                      <a:pt x="1198460" y="1579082"/>
                    </a:cubicBezTo>
                    <a:cubicBezTo>
                      <a:pt x="1199749" y="1568255"/>
                      <a:pt x="1203616" y="1564904"/>
                      <a:pt x="1214443" y="1566708"/>
                    </a:cubicBezTo>
                    <a:cubicBezTo>
                      <a:pt x="1221919" y="1567739"/>
                      <a:pt x="1229395" y="1567739"/>
                      <a:pt x="1236871" y="1567739"/>
                    </a:cubicBezTo>
                    <a:cubicBezTo>
                      <a:pt x="1239449" y="1567739"/>
                      <a:pt x="1243058" y="1568255"/>
                      <a:pt x="1243573" y="1564388"/>
                    </a:cubicBezTo>
                    <a:cubicBezTo>
                      <a:pt x="1244089" y="1561552"/>
                      <a:pt x="1241511" y="1560005"/>
                      <a:pt x="1239449" y="1558717"/>
                    </a:cubicBezTo>
                    <a:cubicBezTo>
                      <a:pt x="1230684" y="1553045"/>
                      <a:pt x="1221919" y="1548147"/>
                      <a:pt x="1213154" y="1542734"/>
                    </a:cubicBezTo>
                    <a:cubicBezTo>
                      <a:pt x="1206967" y="1538867"/>
                      <a:pt x="1204132" y="1533969"/>
                      <a:pt x="1206710" y="1527009"/>
                    </a:cubicBezTo>
                    <a:cubicBezTo>
                      <a:pt x="1209288" y="1520306"/>
                      <a:pt x="1214701" y="1519275"/>
                      <a:pt x="1221404" y="1520822"/>
                    </a:cubicBezTo>
                    <a:cubicBezTo>
                      <a:pt x="1237386" y="1524173"/>
                      <a:pt x="1253111" y="1527266"/>
                      <a:pt x="1268836" y="1531133"/>
                    </a:cubicBezTo>
                    <a:cubicBezTo>
                      <a:pt x="1276828" y="1532938"/>
                      <a:pt x="1283788" y="1538094"/>
                      <a:pt x="1289202" y="1543765"/>
                    </a:cubicBezTo>
                    <a:cubicBezTo>
                      <a:pt x="1305185" y="1560521"/>
                      <a:pt x="1325292" y="1561810"/>
                      <a:pt x="1346173" y="1560005"/>
                    </a:cubicBezTo>
                    <a:cubicBezTo>
                      <a:pt x="1355195" y="1559232"/>
                      <a:pt x="1365249" y="1547889"/>
                      <a:pt x="1365765" y="1537578"/>
                    </a:cubicBezTo>
                    <a:cubicBezTo>
                      <a:pt x="1366538" y="1521080"/>
                      <a:pt x="1366022" y="1504581"/>
                      <a:pt x="1366022" y="1488083"/>
                    </a:cubicBezTo>
                    <a:cubicBezTo>
                      <a:pt x="1366022" y="1483443"/>
                      <a:pt x="1364218" y="1479576"/>
                      <a:pt x="1360867" y="1476482"/>
                    </a:cubicBezTo>
                    <a:cubicBezTo>
                      <a:pt x="1351071" y="1467460"/>
                      <a:pt x="1342821" y="1456890"/>
                      <a:pt x="1333541" y="1447095"/>
                    </a:cubicBezTo>
                    <a:cubicBezTo>
                      <a:pt x="1302349" y="1413324"/>
                      <a:pt x="1265485" y="1385741"/>
                      <a:pt x="1230684" y="1356353"/>
                    </a:cubicBezTo>
                    <a:cubicBezTo>
                      <a:pt x="1198976" y="1329543"/>
                      <a:pt x="1167010" y="1303507"/>
                      <a:pt x="1135302" y="1276697"/>
                    </a:cubicBezTo>
                    <a:cubicBezTo>
                      <a:pt x="1125507" y="1268448"/>
                      <a:pt x="1115453" y="1260972"/>
                      <a:pt x="1102821" y="1256847"/>
                    </a:cubicBezTo>
                    <a:cubicBezTo>
                      <a:pt x="1095345" y="1254527"/>
                      <a:pt x="1088901" y="1250403"/>
                      <a:pt x="1081425" y="1248082"/>
                    </a:cubicBezTo>
                    <a:cubicBezTo>
                      <a:pt x="1057966" y="1242153"/>
                      <a:pt x="1034250" y="1242411"/>
                      <a:pt x="1010791" y="1248340"/>
                    </a:cubicBezTo>
                    <a:cubicBezTo>
                      <a:pt x="1007182" y="1249114"/>
                      <a:pt x="1004088" y="1251176"/>
                      <a:pt x="1000737" y="1253238"/>
                    </a:cubicBezTo>
                    <a:cubicBezTo>
                      <a:pt x="961296" y="1280564"/>
                      <a:pt x="925721" y="1312787"/>
                      <a:pt x="888600" y="1343464"/>
                    </a:cubicBezTo>
                    <a:cubicBezTo>
                      <a:pt x="857407" y="1369243"/>
                      <a:pt x="826215" y="1395021"/>
                      <a:pt x="795280" y="1421058"/>
                    </a:cubicBezTo>
                    <a:cubicBezTo>
                      <a:pt x="776978" y="1436525"/>
                      <a:pt x="760479" y="1454055"/>
                      <a:pt x="744239" y="1471842"/>
                    </a:cubicBezTo>
                    <a:cubicBezTo>
                      <a:pt x="742434" y="1473647"/>
                      <a:pt x="741403" y="1475967"/>
                      <a:pt x="739341" y="1477513"/>
                    </a:cubicBezTo>
                    <a:cubicBezTo>
                      <a:pt x="725678" y="1487309"/>
                      <a:pt x="722327" y="1500972"/>
                      <a:pt x="723873" y="1516955"/>
                    </a:cubicBezTo>
                    <a:cubicBezTo>
                      <a:pt x="724647" y="1525977"/>
                      <a:pt x="724647" y="1535000"/>
                      <a:pt x="722584" y="1544023"/>
                    </a:cubicBezTo>
                    <a:cubicBezTo>
                      <a:pt x="719749" y="1555881"/>
                      <a:pt x="734443" y="1572637"/>
                      <a:pt x="747332" y="1572379"/>
                    </a:cubicBezTo>
                    <a:cubicBezTo>
                      <a:pt x="786774" y="1570833"/>
                      <a:pt x="772595" y="1576504"/>
                      <a:pt x="807139" y="1550983"/>
                    </a:cubicBezTo>
                    <a:cubicBezTo>
                      <a:pt x="812037" y="1547374"/>
                      <a:pt x="816935" y="1544281"/>
                      <a:pt x="822864" y="1542992"/>
                    </a:cubicBezTo>
                    <a:cubicBezTo>
                      <a:pt x="837815" y="1539898"/>
                      <a:pt x="852767" y="1536289"/>
                      <a:pt x="867719" y="1533453"/>
                    </a:cubicBezTo>
                    <a:cubicBezTo>
                      <a:pt x="873906" y="1532422"/>
                      <a:pt x="879577" y="1531907"/>
                      <a:pt x="882413" y="1539382"/>
                    </a:cubicBezTo>
                    <a:cubicBezTo>
                      <a:pt x="885248" y="1546343"/>
                      <a:pt x="882670" y="1551241"/>
                      <a:pt x="876484" y="1555108"/>
                    </a:cubicBezTo>
                    <a:cubicBezTo>
                      <a:pt x="868492" y="1560005"/>
                      <a:pt x="860501" y="1564646"/>
                      <a:pt x="852509" y="1569801"/>
                    </a:cubicBezTo>
                    <a:cubicBezTo>
                      <a:pt x="849158" y="1571864"/>
                      <a:pt x="844002" y="1573410"/>
                      <a:pt x="845549" y="1578308"/>
                    </a:cubicBezTo>
                    <a:cubicBezTo>
                      <a:pt x="847096" y="1582949"/>
                      <a:pt x="851994" y="1580628"/>
                      <a:pt x="855603" y="1580371"/>
                    </a:cubicBezTo>
                    <a:cubicBezTo>
                      <a:pt x="864625" y="1579597"/>
                      <a:pt x="873648" y="1579597"/>
                      <a:pt x="882670" y="1580371"/>
                    </a:cubicBezTo>
                    <a:cubicBezTo>
                      <a:pt x="893498" y="1581144"/>
                      <a:pt x="903551" y="1600478"/>
                      <a:pt x="898138" y="1610016"/>
                    </a:cubicBezTo>
                    <a:cubicBezTo>
                      <a:pt x="895818" y="1614141"/>
                      <a:pt x="892209" y="1616203"/>
                      <a:pt x="887569" y="1616461"/>
                    </a:cubicBezTo>
                    <a:cubicBezTo>
                      <a:pt x="878030" y="1616719"/>
                      <a:pt x="868234" y="1616977"/>
                      <a:pt x="858696" y="1615945"/>
                    </a:cubicBezTo>
                    <a:cubicBezTo>
                      <a:pt x="844260" y="1614399"/>
                      <a:pt x="829308" y="1613625"/>
                      <a:pt x="814872" y="1616461"/>
                    </a:cubicBezTo>
                    <a:cubicBezTo>
                      <a:pt x="803788" y="1618781"/>
                      <a:pt x="801725" y="1623937"/>
                      <a:pt x="806881" y="1633991"/>
                    </a:cubicBezTo>
                    <a:cubicBezTo>
                      <a:pt x="812552" y="1645075"/>
                      <a:pt x="820286" y="1655129"/>
                      <a:pt x="826988" y="1665441"/>
                    </a:cubicBezTo>
                    <a:cubicBezTo>
                      <a:pt x="831113" y="1671627"/>
                      <a:pt x="833175" y="1678072"/>
                      <a:pt x="832660" y="1685806"/>
                    </a:cubicBezTo>
                    <a:cubicBezTo>
                      <a:pt x="831371" y="1698953"/>
                      <a:pt x="818224" y="1705913"/>
                      <a:pt x="806623" y="1698953"/>
                    </a:cubicBezTo>
                    <a:cubicBezTo>
                      <a:pt x="805850" y="1698437"/>
                      <a:pt x="805076" y="1697922"/>
                      <a:pt x="804303" y="1697406"/>
                    </a:cubicBezTo>
                    <a:cubicBezTo>
                      <a:pt x="791671" y="1688642"/>
                      <a:pt x="791414" y="1688642"/>
                      <a:pt x="786000" y="1703078"/>
                    </a:cubicBezTo>
                    <a:cubicBezTo>
                      <a:pt x="784711" y="1706171"/>
                      <a:pt x="783422" y="1708749"/>
                      <a:pt x="779813" y="1709265"/>
                    </a:cubicBezTo>
                    <a:cubicBezTo>
                      <a:pt x="775173" y="1710038"/>
                      <a:pt x="772080" y="1707202"/>
                      <a:pt x="769760" y="1703851"/>
                    </a:cubicBezTo>
                    <a:cubicBezTo>
                      <a:pt x="759448" y="1689930"/>
                      <a:pt x="748879" y="1676010"/>
                      <a:pt x="740887" y="1660285"/>
                    </a:cubicBezTo>
                    <a:cubicBezTo>
                      <a:pt x="738825" y="1656160"/>
                      <a:pt x="736247" y="1652293"/>
                      <a:pt x="733154" y="1648684"/>
                    </a:cubicBezTo>
                    <a:cubicBezTo>
                      <a:pt x="725936" y="1640693"/>
                      <a:pt x="717171" y="1641982"/>
                      <a:pt x="713820" y="1652293"/>
                    </a:cubicBezTo>
                    <a:cubicBezTo>
                      <a:pt x="708922" y="1668534"/>
                      <a:pt x="706859" y="1685032"/>
                      <a:pt x="708406" y="1702047"/>
                    </a:cubicBezTo>
                    <a:cubicBezTo>
                      <a:pt x="710984" y="1731950"/>
                      <a:pt x="718460" y="1760822"/>
                      <a:pt x="724647" y="1790210"/>
                    </a:cubicBezTo>
                    <a:cubicBezTo>
                      <a:pt x="725678" y="1795623"/>
                      <a:pt x="725936" y="1800521"/>
                      <a:pt x="723873" y="1805677"/>
                    </a:cubicBezTo>
                    <a:cubicBezTo>
                      <a:pt x="721038" y="1812637"/>
                      <a:pt x="723100" y="1817535"/>
                      <a:pt x="730576" y="1819082"/>
                    </a:cubicBezTo>
                    <a:cubicBezTo>
                      <a:pt x="747590" y="1822433"/>
                      <a:pt x="764346" y="1822949"/>
                      <a:pt x="780071" y="1812637"/>
                    </a:cubicBezTo>
                    <a:cubicBezTo>
                      <a:pt x="792187" y="1804646"/>
                      <a:pt x="805076" y="1796912"/>
                      <a:pt x="820801" y="1798459"/>
                    </a:cubicBezTo>
                    <a:cubicBezTo>
                      <a:pt x="826988" y="1798975"/>
                      <a:pt x="832660" y="1800264"/>
                      <a:pt x="835238" y="1806708"/>
                    </a:cubicBezTo>
                    <a:cubicBezTo>
                      <a:pt x="837815" y="1813153"/>
                      <a:pt x="834980" y="1818051"/>
                      <a:pt x="830597" y="1822691"/>
                    </a:cubicBezTo>
                    <a:cubicBezTo>
                      <a:pt x="818739" y="1835838"/>
                      <a:pt x="802241" y="1840221"/>
                      <a:pt x="786000" y="1844603"/>
                    </a:cubicBezTo>
                    <a:cubicBezTo>
                      <a:pt x="776462" y="1847181"/>
                      <a:pt x="766408" y="1848212"/>
                      <a:pt x="757128" y="1852079"/>
                    </a:cubicBezTo>
                    <a:cubicBezTo>
                      <a:pt x="753777" y="1853368"/>
                      <a:pt x="749394" y="1854399"/>
                      <a:pt x="749652" y="1859039"/>
                    </a:cubicBezTo>
                    <a:cubicBezTo>
                      <a:pt x="749910" y="1863164"/>
                      <a:pt x="753777" y="1864195"/>
                      <a:pt x="756870" y="1865226"/>
                    </a:cubicBezTo>
                    <a:cubicBezTo>
                      <a:pt x="781102" y="1873217"/>
                      <a:pt x="805850" y="1874506"/>
                      <a:pt x="830340" y="1865999"/>
                    </a:cubicBezTo>
                    <a:cubicBezTo>
                      <a:pt x="843229" y="1861617"/>
                      <a:pt x="848900" y="1865226"/>
                      <a:pt x="849931" y="1878889"/>
                    </a:cubicBezTo>
                    <a:cubicBezTo>
                      <a:pt x="850963" y="1893583"/>
                      <a:pt x="844260" y="1905441"/>
                      <a:pt x="835753" y="1916526"/>
                    </a:cubicBezTo>
                    <a:cubicBezTo>
                      <a:pt x="822090" y="1934313"/>
                      <a:pt x="795796" y="1943078"/>
                      <a:pt x="775689" y="1937407"/>
                    </a:cubicBezTo>
                    <a:cubicBezTo>
                      <a:pt x="764604" y="1934313"/>
                      <a:pt x="757901" y="1926322"/>
                      <a:pt x="750941" y="1918330"/>
                    </a:cubicBezTo>
                    <a:cubicBezTo>
                      <a:pt x="749394" y="1916784"/>
                      <a:pt x="748621" y="1914721"/>
                      <a:pt x="747074" y="1912917"/>
                    </a:cubicBezTo>
                    <a:cubicBezTo>
                      <a:pt x="745270" y="1910854"/>
                      <a:pt x="743723" y="1908019"/>
                      <a:pt x="740372" y="1909308"/>
                    </a:cubicBezTo>
                    <a:cubicBezTo>
                      <a:pt x="737278" y="1910597"/>
                      <a:pt x="736763" y="1913690"/>
                      <a:pt x="737020" y="1916526"/>
                    </a:cubicBezTo>
                    <a:cubicBezTo>
                      <a:pt x="737794" y="1924775"/>
                      <a:pt x="738052" y="1933282"/>
                      <a:pt x="739856" y="1941531"/>
                    </a:cubicBezTo>
                    <a:cubicBezTo>
                      <a:pt x="744239" y="1963701"/>
                      <a:pt x="749652" y="1985355"/>
                      <a:pt x="759706" y="2005720"/>
                    </a:cubicBezTo>
                    <a:cubicBezTo>
                      <a:pt x="763573" y="2013712"/>
                      <a:pt x="768986" y="2020156"/>
                      <a:pt x="775946" y="2025828"/>
                    </a:cubicBezTo>
                    <a:cubicBezTo>
                      <a:pt x="791929" y="2038975"/>
                      <a:pt x="805076" y="2054700"/>
                      <a:pt x="815646" y="2072745"/>
                    </a:cubicBezTo>
                    <a:cubicBezTo>
                      <a:pt x="817708" y="2076612"/>
                      <a:pt x="819770" y="2080479"/>
                      <a:pt x="820801" y="2084861"/>
                    </a:cubicBezTo>
                    <a:cubicBezTo>
                      <a:pt x="823122" y="2094399"/>
                      <a:pt x="816677" y="2101875"/>
                      <a:pt x="806881" y="2100071"/>
                    </a:cubicBezTo>
                    <a:cubicBezTo>
                      <a:pt x="800178" y="2099040"/>
                      <a:pt x="794765" y="2095430"/>
                      <a:pt x="789351" y="2091564"/>
                    </a:cubicBezTo>
                    <a:cubicBezTo>
                      <a:pt x="787031" y="2090017"/>
                      <a:pt x="784969" y="2087954"/>
                      <a:pt x="782391" y="2086923"/>
                    </a:cubicBezTo>
                    <a:cubicBezTo>
                      <a:pt x="780587" y="2086150"/>
                      <a:pt x="778782" y="2085377"/>
                      <a:pt x="776978" y="2086408"/>
                    </a:cubicBezTo>
                    <a:cubicBezTo>
                      <a:pt x="774657" y="2087697"/>
                      <a:pt x="775173" y="2090275"/>
                      <a:pt x="775689" y="2092337"/>
                    </a:cubicBezTo>
                    <a:cubicBezTo>
                      <a:pt x="777493" y="2099813"/>
                      <a:pt x="779813" y="2107289"/>
                      <a:pt x="782391" y="2114764"/>
                    </a:cubicBezTo>
                    <a:cubicBezTo>
                      <a:pt x="784196" y="2120178"/>
                      <a:pt x="786000" y="2125334"/>
                      <a:pt x="786258" y="2131005"/>
                    </a:cubicBezTo>
                    <a:cubicBezTo>
                      <a:pt x="786516" y="2139770"/>
                      <a:pt x="780071" y="2144410"/>
                      <a:pt x="772080" y="2140801"/>
                    </a:cubicBezTo>
                    <a:cubicBezTo>
                      <a:pt x="767182" y="2138481"/>
                      <a:pt x="763057" y="2135387"/>
                      <a:pt x="759964" y="2130747"/>
                    </a:cubicBezTo>
                    <a:cubicBezTo>
                      <a:pt x="743723" y="2105484"/>
                      <a:pt x="723616" y="2083314"/>
                      <a:pt x="706086" y="2059082"/>
                    </a:cubicBezTo>
                    <a:cubicBezTo>
                      <a:pt x="697321" y="2046966"/>
                      <a:pt x="690103" y="2033819"/>
                      <a:pt x="684174" y="2020156"/>
                    </a:cubicBezTo>
                    <a:cubicBezTo>
                      <a:pt x="681596" y="2014227"/>
                      <a:pt x="681596" y="2008556"/>
                      <a:pt x="682885" y="2002111"/>
                    </a:cubicBezTo>
                    <a:cubicBezTo>
                      <a:pt x="687525" y="1976590"/>
                      <a:pt x="683143" y="1951843"/>
                      <a:pt x="675409" y="1927611"/>
                    </a:cubicBezTo>
                    <a:cubicBezTo>
                      <a:pt x="674894" y="1925806"/>
                      <a:pt x="674120" y="1923744"/>
                      <a:pt x="672058" y="1923486"/>
                    </a:cubicBezTo>
                    <a:cubicBezTo>
                      <a:pt x="669738" y="1923228"/>
                      <a:pt x="669222" y="1925548"/>
                      <a:pt x="668449" y="1927095"/>
                    </a:cubicBezTo>
                    <a:cubicBezTo>
                      <a:pt x="665356" y="1933797"/>
                      <a:pt x="660458" y="1938953"/>
                      <a:pt x="656591" y="1945140"/>
                    </a:cubicBezTo>
                    <a:cubicBezTo>
                      <a:pt x="648084" y="1959061"/>
                      <a:pt x="644990" y="1973755"/>
                      <a:pt x="648857" y="1989737"/>
                    </a:cubicBezTo>
                    <a:cubicBezTo>
                      <a:pt x="654786" y="2015516"/>
                      <a:pt x="668707" y="2037428"/>
                      <a:pt x="681854" y="2059598"/>
                    </a:cubicBezTo>
                    <a:cubicBezTo>
                      <a:pt x="691134" y="2075065"/>
                      <a:pt x="700672" y="2090532"/>
                      <a:pt x="705055" y="2108320"/>
                    </a:cubicBezTo>
                    <a:cubicBezTo>
                      <a:pt x="707633" y="2118374"/>
                      <a:pt x="707633" y="2128169"/>
                      <a:pt x="703250" y="2137450"/>
                    </a:cubicBezTo>
                    <a:cubicBezTo>
                      <a:pt x="699126" y="2146215"/>
                      <a:pt x="693197" y="2148535"/>
                      <a:pt x="684174" y="2144668"/>
                    </a:cubicBezTo>
                    <a:cubicBezTo>
                      <a:pt x="680565" y="2143121"/>
                      <a:pt x="676956" y="2141059"/>
                      <a:pt x="673089" y="2140028"/>
                    </a:cubicBezTo>
                    <a:cubicBezTo>
                      <a:pt x="665098" y="2137965"/>
                      <a:pt x="660973" y="2140801"/>
                      <a:pt x="660200" y="2148792"/>
                    </a:cubicBezTo>
                    <a:cubicBezTo>
                      <a:pt x="659684" y="2152401"/>
                      <a:pt x="660200" y="2156268"/>
                      <a:pt x="660715" y="2159877"/>
                    </a:cubicBezTo>
                    <a:cubicBezTo>
                      <a:pt x="662520" y="2171993"/>
                      <a:pt x="662262" y="2184109"/>
                      <a:pt x="661231" y="2196225"/>
                    </a:cubicBezTo>
                    <a:cubicBezTo>
                      <a:pt x="660200" y="2208341"/>
                      <a:pt x="651693" y="2218395"/>
                      <a:pt x="640608" y="2221489"/>
                    </a:cubicBezTo>
                    <a:cubicBezTo>
                      <a:pt x="635710" y="2222778"/>
                      <a:pt x="630554" y="2222778"/>
                      <a:pt x="628234" y="2217880"/>
                    </a:cubicBezTo>
                    <a:cubicBezTo>
                      <a:pt x="622047" y="2203443"/>
                      <a:pt x="612767" y="2190812"/>
                      <a:pt x="604518" y="2177665"/>
                    </a:cubicBezTo>
                    <a:cubicBezTo>
                      <a:pt x="593691" y="2160135"/>
                      <a:pt x="593691" y="2141059"/>
                      <a:pt x="595495" y="2121725"/>
                    </a:cubicBezTo>
                    <a:cubicBezTo>
                      <a:pt x="597815" y="2098782"/>
                      <a:pt x="602713" y="2076096"/>
                      <a:pt x="602198" y="2052895"/>
                    </a:cubicBezTo>
                    <a:cubicBezTo>
                      <a:pt x="602198" y="2046708"/>
                      <a:pt x="601166" y="2040522"/>
                      <a:pt x="599620" y="2034335"/>
                    </a:cubicBezTo>
                    <a:cubicBezTo>
                      <a:pt x="597557" y="2025828"/>
                      <a:pt x="592659" y="2024539"/>
                      <a:pt x="586215" y="2030726"/>
                    </a:cubicBezTo>
                    <a:cubicBezTo>
                      <a:pt x="581575" y="2035108"/>
                      <a:pt x="578481" y="2040522"/>
                      <a:pt x="576161" y="2046193"/>
                    </a:cubicBezTo>
                    <a:cubicBezTo>
                      <a:pt x="572294" y="2056504"/>
                      <a:pt x="569716" y="2067074"/>
                      <a:pt x="569716" y="2078159"/>
                    </a:cubicBezTo>
                    <a:cubicBezTo>
                      <a:pt x="569716" y="2098524"/>
                      <a:pt x="569716" y="2118631"/>
                      <a:pt x="569716" y="2138997"/>
                    </a:cubicBezTo>
                    <a:cubicBezTo>
                      <a:pt x="569716" y="2148792"/>
                      <a:pt x="567912" y="2158073"/>
                      <a:pt x="563272" y="2166838"/>
                    </a:cubicBezTo>
                    <a:cubicBezTo>
                      <a:pt x="559663" y="2173798"/>
                      <a:pt x="553991" y="2177665"/>
                      <a:pt x="546773" y="2179727"/>
                    </a:cubicBezTo>
                    <a:cubicBezTo>
                      <a:pt x="538524" y="2182047"/>
                      <a:pt x="533368" y="2177922"/>
                      <a:pt x="534142" y="2169158"/>
                    </a:cubicBezTo>
                    <a:cubicBezTo>
                      <a:pt x="534915" y="2160909"/>
                      <a:pt x="534915" y="2152917"/>
                      <a:pt x="532337" y="2145183"/>
                    </a:cubicBezTo>
                    <a:cubicBezTo>
                      <a:pt x="530790" y="2140028"/>
                      <a:pt x="527955" y="2135645"/>
                      <a:pt x="524088" y="2132036"/>
                    </a:cubicBezTo>
                    <a:cubicBezTo>
                      <a:pt x="521510" y="2129716"/>
                      <a:pt x="518417" y="2127654"/>
                      <a:pt x="514808" y="2129201"/>
                    </a:cubicBezTo>
                    <a:cubicBezTo>
                      <a:pt x="510683" y="2131005"/>
                      <a:pt x="509910" y="2134872"/>
                      <a:pt x="510425" y="2138739"/>
                    </a:cubicBezTo>
                    <a:cubicBezTo>
                      <a:pt x="511714" y="2148792"/>
                      <a:pt x="515065" y="2158073"/>
                      <a:pt x="519448" y="2167095"/>
                    </a:cubicBezTo>
                    <a:cubicBezTo>
                      <a:pt x="523057" y="2174056"/>
                      <a:pt x="526666" y="2181016"/>
                      <a:pt x="527697" y="2188750"/>
                    </a:cubicBezTo>
                    <a:cubicBezTo>
                      <a:pt x="530017" y="2203959"/>
                      <a:pt x="523314" y="2216848"/>
                      <a:pt x="510167" y="2222520"/>
                    </a:cubicBezTo>
                    <a:cubicBezTo>
                      <a:pt x="498567" y="2227418"/>
                      <a:pt x="488771" y="2221231"/>
                      <a:pt x="487998" y="2208599"/>
                    </a:cubicBezTo>
                    <a:cubicBezTo>
                      <a:pt x="487482" y="2201381"/>
                      <a:pt x="487482" y="2194163"/>
                      <a:pt x="489802" y="2187203"/>
                    </a:cubicBezTo>
                    <a:cubicBezTo>
                      <a:pt x="490318" y="2185914"/>
                      <a:pt x="490575" y="2184883"/>
                      <a:pt x="490575" y="2183594"/>
                    </a:cubicBezTo>
                    <a:cubicBezTo>
                      <a:pt x="490833" y="2181016"/>
                      <a:pt x="490833" y="2178180"/>
                      <a:pt x="487740" y="2177407"/>
                    </a:cubicBezTo>
                    <a:cubicBezTo>
                      <a:pt x="484389" y="2176634"/>
                      <a:pt x="483615" y="2179469"/>
                      <a:pt x="482842" y="2181789"/>
                    </a:cubicBezTo>
                    <a:cubicBezTo>
                      <a:pt x="481295" y="2187461"/>
                      <a:pt x="480780" y="2193390"/>
                      <a:pt x="479748" y="2199319"/>
                    </a:cubicBezTo>
                    <a:cubicBezTo>
                      <a:pt x="477686" y="2210404"/>
                      <a:pt x="476139" y="2221489"/>
                      <a:pt x="470726" y="2231542"/>
                    </a:cubicBezTo>
                    <a:cubicBezTo>
                      <a:pt x="467890" y="2236956"/>
                      <a:pt x="464281" y="2241854"/>
                      <a:pt x="457321" y="2241854"/>
                    </a:cubicBezTo>
                    <a:cubicBezTo>
                      <a:pt x="450103" y="2241854"/>
                      <a:pt x="447267" y="2236440"/>
                      <a:pt x="444689" y="2230769"/>
                    </a:cubicBezTo>
                    <a:cubicBezTo>
                      <a:pt x="440049" y="2219684"/>
                      <a:pt x="437987" y="2207826"/>
                      <a:pt x="437471" y="2196225"/>
                    </a:cubicBezTo>
                    <a:cubicBezTo>
                      <a:pt x="436440" y="2179469"/>
                      <a:pt x="436440" y="2162713"/>
                      <a:pt x="439018" y="2145957"/>
                    </a:cubicBezTo>
                    <a:cubicBezTo>
                      <a:pt x="442369" y="2122240"/>
                      <a:pt x="457579" y="2107289"/>
                      <a:pt x="474593" y="2093110"/>
                    </a:cubicBezTo>
                    <a:cubicBezTo>
                      <a:pt x="483873" y="2085377"/>
                      <a:pt x="494185" y="2078932"/>
                      <a:pt x="503980" y="2071456"/>
                    </a:cubicBezTo>
                    <a:cubicBezTo>
                      <a:pt x="522026" y="2057536"/>
                      <a:pt x="524088" y="2047740"/>
                      <a:pt x="511972" y="2028406"/>
                    </a:cubicBezTo>
                    <a:cubicBezTo>
                      <a:pt x="499856" y="2009072"/>
                      <a:pt x="499598" y="1989480"/>
                      <a:pt x="509652" y="1969888"/>
                    </a:cubicBezTo>
                    <a:cubicBezTo>
                      <a:pt x="520737" y="1948491"/>
                      <a:pt x="532079" y="1927611"/>
                      <a:pt x="539297" y="1904410"/>
                    </a:cubicBezTo>
                    <a:cubicBezTo>
                      <a:pt x="541617" y="1897192"/>
                      <a:pt x="543164" y="1889974"/>
                      <a:pt x="544969" y="1882756"/>
                    </a:cubicBezTo>
                    <a:cubicBezTo>
                      <a:pt x="545484" y="1880178"/>
                      <a:pt x="546258" y="1877342"/>
                      <a:pt x="544969" y="1874764"/>
                    </a:cubicBezTo>
                    <a:cubicBezTo>
                      <a:pt x="541875" y="1874249"/>
                      <a:pt x="540586" y="1876053"/>
                      <a:pt x="539040" y="1877600"/>
                    </a:cubicBezTo>
                    <a:cubicBezTo>
                      <a:pt x="510683" y="1906472"/>
                      <a:pt x="493669" y="1940758"/>
                      <a:pt x="488771" y="1981488"/>
                    </a:cubicBezTo>
                    <a:cubicBezTo>
                      <a:pt x="485678" y="2006751"/>
                      <a:pt x="482584" y="2032272"/>
                      <a:pt x="475882" y="2057020"/>
                    </a:cubicBezTo>
                    <a:cubicBezTo>
                      <a:pt x="472015" y="2071198"/>
                      <a:pt x="465828" y="2084603"/>
                      <a:pt x="454743" y="2094657"/>
                    </a:cubicBezTo>
                    <a:cubicBezTo>
                      <a:pt x="451134" y="2098008"/>
                      <a:pt x="447267" y="2101102"/>
                      <a:pt x="442885" y="2101617"/>
                    </a:cubicBezTo>
                    <a:cubicBezTo>
                      <a:pt x="427417" y="2103422"/>
                      <a:pt x="419426" y="2114764"/>
                      <a:pt x="410404" y="2125076"/>
                    </a:cubicBezTo>
                    <a:cubicBezTo>
                      <a:pt x="407052" y="2128943"/>
                      <a:pt x="403701" y="2132552"/>
                      <a:pt x="400092" y="2135903"/>
                    </a:cubicBezTo>
                    <a:cubicBezTo>
                      <a:pt x="395710" y="2140028"/>
                      <a:pt x="391069" y="2142863"/>
                      <a:pt x="385140" y="2139770"/>
                    </a:cubicBezTo>
                    <a:cubicBezTo>
                      <a:pt x="378953" y="2136676"/>
                      <a:pt x="379469" y="2130747"/>
                      <a:pt x="379985" y="2125076"/>
                    </a:cubicBezTo>
                    <a:cubicBezTo>
                      <a:pt x="381273" y="2113476"/>
                      <a:pt x="384367" y="2102391"/>
                      <a:pt x="389523" y="2092079"/>
                    </a:cubicBezTo>
                    <a:cubicBezTo>
                      <a:pt x="390812" y="2089243"/>
                      <a:pt x="392874" y="2086666"/>
                      <a:pt x="392358" y="2083314"/>
                    </a:cubicBezTo>
                    <a:cubicBezTo>
                      <a:pt x="389265" y="2080994"/>
                      <a:pt x="387203" y="2083572"/>
                      <a:pt x="384883" y="2084603"/>
                    </a:cubicBezTo>
                    <a:cubicBezTo>
                      <a:pt x="376118" y="2088470"/>
                      <a:pt x="371220" y="2086408"/>
                      <a:pt x="369157" y="2076870"/>
                    </a:cubicBezTo>
                    <a:cubicBezTo>
                      <a:pt x="367095" y="2067074"/>
                      <a:pt x="367611" y="2057020"/>
                      <a:pt x="368642" y="2046966"/>
                    </a:cubicBezTo>
                    <a:cubicBezTo>
                      <a:pt x="372251" y="2014743"/>
                      <a:pt x="383336" y="1984582"/>
                      <a:pt x="396999" y="1955452"/>
                    </a:cubicBezTo>
                    <a:cubicBezTo>
                      <a:pt x="412981" y="1920908"/>
                      <a:pt x="433347" y="1889458"/>
                      <a:pt x="460930" y="1862906"/>
                    </a:cubicBezTo>
                    <a:cubicBezTo>
                      <a:pt x="469952" y="1854141"/>
                      <a:pt x="475366" y="1842541"/>
                      <a:pt x="478202" y="1830167"/>
                    </a:cubicBezTo>
                    <a:cubicBezTo>
                      <a:pt x="481295" y="1817793"/>
                      <a:pt x="475624" y="1808771"/>
                      <a:pt x="463508" y="1805162"/>
                    </a:cubicBezTo>
                    <a:cubicBezTo>
                      <a:pt x="423808" y="1794334"/>
                      <a:pt x="377922" y="1834549"/>
                      <a:pt x="385914" y="1874764"/>
                    </a:cubicBezTo>
                    <a:cubicBezTo>
                      <a:pt x="392358" y="1907503"/>
                      <a:pt x="385140" y="1935602"/>
                      <a:pt x="364775" y="1961381"/>
                    </a:cubicBezTo>
                    <a:cubicBezTo>
                      <a:pt x="355237" y="1973497"/>
                      <a:pt x="345441" y="1985871"/>
                      <a:pt x="336161" y="1998244"/>
                    </a:cubicBezTo>
                    <a:cubicBezTo>
                      <a:pt x="329974" y="2006236"/>
                      <a:pt x="325334" y="2015001"/>
                      <a:pt x="321725" y="2024281"/>
                    </a:cubicBezTo>
                    <a:cubicBezTo>
                      <a:pt x="317600" y="2035108"/>
                      <a:pt x="316827" y="2045677"/>
                      <a:pt x="319404" y="2057278"/>
                    </a:cubicBezTo>
                    <a:cubicBezTo>
                      <a:pt x="327138" y="2089501"/>
                      <a:pt x="329974" y="2122498"/>
                      <a:pt x="328427" y="2155495"/>
                    </a:cubicBezTo>
                    <a:cubicBezTo>
                      <a:pt x="328169" y="2162197"/>
                      <a:pt x="326623" y="2168384"/>
                      <a:pt x="324045" y="2174571"/>
                    </a:cubicBezTo>
                    <a:cubicBezTo>
                      <a:pt x="317342" y="2192101"/>
                      <a:pt x="303164" y="2194679"/>
                      <a:pt x="289759" y="2181016"/>
                    </a:cubicBezTo>
                    <a:cubicBezTo>
                      <a:pt x="291821" y="2192358"/>
                      <a:pt x="294141" y="2203186"/>
                      <a:pt x="294657" y="2214528"/>
                    </a:cubicBezTo>
                    <a:cubicBezTo>
                      <a:pt x="295172" y="2231027"/>
                      <a:pt x="291306" y="2238760"/>
                      <a:pt x="282283" y="2240565"/>
                    </a:cubicBezTo>
                    <a:cubicBezTo>
                      <a:pt x="264496" y="2244174"/>
                      <a:pt x="251091" y="2237987"/>
                      <a:pt x="245419" y="2223293"/>
                    </a:cubicBezTo>
                    <a:cubicBezTo>
                      <a:pt x="240264" y="2210404"/>
                      <a:pt x="239490" y="2196741"/>
                      <a:pt x="239232" y="2182820"/>
                    </a:cubicBezTo>
                    <a:cubicBezTo>
                      <a:pt x="239232" y="2172509"/>
                      <a:pt x="239490" y="2162455"/>
                      <a:pt x="235881" y="2150855"/>
                    </a:cubicBezTo>
                    <a:cubicBezTo>
                      <a:pt x="232272" y="2159104"/>
                      <a:pt x="231499" y="2166322"/>
                      <a:pt x="229952" y="2173540"/>
                    </a:cubicBezTo>
                    <a:cubicBezTo>
                      <a:pt x="223507" y="2204217"/>
                      <a:pt x="216805" y="2235151"/>
                      <a:pt x="209071" y="2265570"/>
                    </a:cubicBezTo>
                    <a:cubicBezTo>
                      <a:pt x="206493" y="2275882"/>
                      <a:pt x="203142" y="2277686"/>
                      <a:pt x="193088" y="2274335"/>
                    </a:cubicBezTo>
                    <a:cubicBezTo>
                      <a:pt x="177621" y="2269437"/>
                      <a:pt x="166279" y="2272531"/>
                      <a:pt x="155967" y="2285420"/>
                    </a:cubicBezTo>
                    <a:cubicBezTo>
                      <a:pt x="151327" y="2291349"/>
                      <a:pt x="147460" y="2297794"/>
                      <a:pt x="141789" y="2302692"/>
                    </a:cubicBezTo>
                    <a:cubicBezTo>
                      <a:pt x="128899" y="2314034"/>
                      <a:pt x="117814" y="2310167"/>
                      <a:pt x="114205" y="2293669"/>
                    </a:cubicBezTo>
                    <a:cubicBezTo>
                      <a:pt x="112659" y="2286451"/>
                      <a:pt x="112659" y="2279491"/>
                      <a:pt x="112401" y="2272273"/>
                    </a:cubicBezTo>
                    <a:cubicBezTo>
                      <a:pt x="111885" y="2263250"/>
                      <a:pt x="110596" y="2262477"/>
                      <a:pt x="101832" y="2264281"/>
                    </a:cubicBezTo>
                    <a:cubicBezTo>
                      <a:pt x="95129" y="2265570"/>
                      <a:pt x="88684" y="2265312"/>
                      <a:pt x="83529" y="2259899"/>
                    </a:cubicBezTo>
                    <a:cubicBezTo>
                      <a:pt x="78115" y="2254228"/>
                      <a:pt x="78631" y="2247525"/>
                      <a:pt x="81209" y="2240565"/>
                    </a:cubicBezTo>
                    <a:cubicBezTo>
                      <a:pt x="86880" y="2225098"/>
                      <a:pt x="97191" y="2212466"/>
                      <a:pt x="107245" y="2199834"/>
                    </a:cubicBezTo>
                    <a:cubicBezTo>
                      <a:pt x="122970" y="2179985"/>
                      <a:pt x="140758" y="2162197"/>
                      <a:pt x="155967" y="2141832"/>
                    </a:cubicBezTo>
                    <a:cubicBezTo>
                      <a:pt x="158029" y="2138997"/>
                      <a:pt x="160865" y="2136934"/>
                      <a:pt x="163958" y="2135387"/>
                    </a:cubicBezTo>
                    <a:cubicBezTo>
                      <a:pt x="181488" y="2125592"/>
                      <a:pt x="191284" y="2109609"/>
                      <a:pt x="198760" y="2091564"/>
                    </a:cubicBezTo>
                    <a:cubicBezTo>
                      <a:pt x="203916" y="2078932"/>
                      <a:pt x="208556" y="2065785"/>
                      <a:pt x="213969" y="2053411"/>
                    </a:cubicBezTo>
                    <a:cubicBezTo>
                      <a:pt x="218609" y="2043099"/>
                      <a:pt x="223250" y="2033046"/>
                      <a:pt x="231241" y="2024796"/>
                    </a:cubicBezTo>
                    <a:cubicBezTo>
                      <a:pt x="232788" y="2023250"/>
                      <a:pt x="234077" y="2021445"/>
                      <a:pt x="235108" y="2019641"/>
                    </a:cubicBezTo>
                    <a:cubicBezTo>
                      <a:pt x="237170" y="2015258"/>
                      <a:pt x="238459" y="2010618"/>
                      <a:pt x="235366" y="2006236"/>
                    </a:cubicBezTo>
                    <a:cubicBezTo>
                      <a:pt x="232272" y="2001853"/>
                      <a:pt x="227632" y="2001338"/>
                      <a:pt x="222734" y="2002111"/>
                    </a:cubicBezTo>
                    <a:cubicBezTo>
                      <a:pt x="213969" y="2003400"/>
                      <a:pt x="205978" y="2007267"/>
                      <a:pt x="198502" y="2011907"/>
                    </a:cubicBezTo>
                    <a:cubicBezTo>
                      <a:pt x="180457" y="2023250"/>
                      <a:pt x="167052" y="2037686"/>
                      <a:pt x="163958" y="2060371"/>
                    </a:cubicBezTo>
                    <a:cubicBezTo>
                      <a:pt x="160607" y="2084088"/>
                      <a:pt x="132766" y="2110124"/>
                      <a:pt x="109308" y="2113218"/>
                    </a:cubicBezTo>
                    <a:cubicBezTo>
                      <a:pt x="94356" y="2115280"/>
                      <a:pt x="86364" y="2107804"/>
                      <a:pt x="84302" y="2092595"/>
                    </a:cubicBezTo>
                    <a:cubicBezTo>
                      <a:pt x="82498" y="2078674"/>
                      <a:pt x="88942" y="2068878"/>
                      <a:pt x="97707" y="2059598"/>
                    </a:cubicBezTo>
                    <a:cubicBezTo>
                      <a:pt x="99254" y="2057793"/>
                      <a:pt x="102089" y="2055989"/>
                      <a:pt x="100543" y="2053411"/>
                    </a:cubicBezTo>
                    <a:cubicBezTo>
                      <a:pt x="98996" y="2051091"/>
                      <a:pt x="95903" y="2052122"/>
                      <a:pt x="93582" y="2052638"/>
                    </a:cubicBezTo>
                    <a:cubicBezTo>
                      <a:pt x="84560" y="2055473"/>
                      <a:pt x="75537" y="2057278"/>
                      <a:pt x="66257" y="2058824"/>
                    </a:cubicBezTo>
                    <a:cubicBezTo>
                      <a:pt x="59554" y="2059856"/>
                      <a:pt x="53110" y="2059082"/>
                      <a:pt x="47181" y="2055731"/>
                    </a:cubicBezTo>
                    <a:cubicBezTo>
                      <a:pt x="38416" y="2050833"/>
                      <a:pt x="36869" y="2041295"/>
                      <a:pt x="44603" y="2035108"/>
                    </a:cubicBezTo>
                    <a:cubicBezTo>
                      <a:pt x="52079" y="2028921"/>
                      <a:pt x="52336" y="2022734"/>
                      <a:pt x="48727" y="2014485"/>
                    </a:cubicBezTo>
                    <a:cubicBezTo>
                      <a:pt x="43056" y="2001596"/>
                      <a:pt x="45634" y="1995924"/>
                      <a:pt x="58523" y="1990253"/>
                    </a:cubicBezTo>
                    <a:cubicBezTo>
                      <a:pt x="76568" y="1982262"/>
                      <a:pt x="95903" y="1978653"/>
                      <a:pt x="115494" y="1975559"/>
                    </a:cubicBezTo>
                    <a:cubicBezTo>
                      <a:pt x="125033" y="1974012"/>
                      <a:pt x="134571" y="1972466"/>
                      <a:pt x="143593" y="1968857"/>
                    </a:cubicBezTo>
                    <a:cubicBezTo>
                      <a:pt x="154678" y="1964474"/>
                      <a:pt x="158287" y="1957514"/>
                      <a:pt x="155194" y="1945914"/>
                    </a:cubicBezTo>
                    <a:cubicBezTo>
                      <a:pt x="153389" y="1938953"/>
                      <a:pt x="149522" y="1931993"/>
                      <a:pt x="156740" y="1926064"/>
                    </a:cubicBezTo>
                    <a:cubicBezTo>
                      <a:pt x="164216" y="1919877"/>
                      <a:pt x="172723" y="1918588"/>
                      <a:pt x="182261" y="1921939"/>
                    </a:cubicBezTo>
                    <a:cubicBezTo>
                      <a:pt x="197471" y="1927095"/>
                      <a:pt x="206493" y="1937664"/>
                      <a:pt x="210360" y="1952874"/>
                    </a:cubicBezTo>
                    <a:cubicBezTo>
                      <a:pt x="213454" y="1965505"/>
                      <a:pt x="221703" y="1971435"/>
                      <a:pt x="234592" y="1969372"/>
                    </a:cubicBezTo>
                    <a:cubicBezTo>
                      <a:pt x="250060" y="1967052"/>
                      <a:pt x="260113" y="1956998"/>
                      <a:pt x="267589" y="1944367"/>
                    </a:cubicBezTo>
                    <a:cubicBezTo>
                      <a:pt x="273518" y="1934313"/>
                      <a:pt x="277901" y="1923744"/>
                      <a:pt x="284345" y="1912143"/>
                    </a:cubicBezTo>
                    <a:cubicBezTo>
                      <a:pt x="279963" y="1914979"/>
                      <a:pt x="277901" y="1917815"/>
                      <a:pt x="275323" y="1919877"/>
                    </a:cubicBezTo>
                    <a:cubicBezTo>
                      <a:pt x="264238" y="1929157"/>
                      <a:pt x="251349" y="1930189"/>
                      <a:pt x="238459" y="1926579"/>
                    </a:cubicBezTo>
                    <a:cubicBezTo>
                      <a:pt x="226859" y="1923486"/>
                      <a:pt x="222734" y="1909050"/>
                      <a:pt x="228405" y="1895903"/>
                    </a:cubicBezTo>
                    <a:cubicBezTo>
                      <a:pt x="235881" y="1878373"/>
                      <a:pt x="248255" y="1865226"/>
                      <a:pt x="265269" y="1856719"/>
                    </a:cubicBezTo>
                    <a:cubicBezTo>
                      <a:pt x="271456" y="1853626"/>
                      <a:pt x="275065" y="1850017"/>
                      <a:pt x="275065" y="1842541"/>
                    </a:cubicBezTo>
                    <a:cubicBezTo>
                      <a:pt x="275065" y="1836869"/>
                      <a:pt x="278932" y="1832229"/>
                      <a:pt x="280994" y="1827074"/>
                    </a:cubicBezTo>
                    <a:cubicBezTo>
                      <a:pt x="282283" y="1823722"/>
                      <a:pt x="285376" y="1819855"/>
                      <a:pt x="282541" y="1816762"/>
                    </a:cubicBezTo>
                    <a:cubicBezTo>
                      <a:pt x="279190" y="1812895"/>
                      <a:pt x="274807" y="1816504"/>
                      <a:pt x="271456" y="1817793"/>
                    </a:cubicBezTo>
                    <a:cubicBezTo>
                      <a:pt x="243873" y="1829394"/>
                      <a:pt x="219383" y="1845634"/>
                      <a:pt x="196182" y="1864195"/>
                    </a:cubicBezTo>
                    <a:cubicBezTo>
                      <a:pt x="185355" y="1872702"/>
                      <a:pt x="176332" y="1883013"/>
                      <a:pt x="165505" y="1891520"/>
                    </a:cubicBezTo>
                    <a:cubicBezTo>
                      <a:pt x="161896" y="1894356"/>
                      <a:pt x="158287" y="1896161"/>
                      <a:pt x="153905" y="1896418"/>
                    </a:cubicBezTo>
                    <a:cubicBezTo>
                      <a:pt x="134055" y="1897450"/>
                      <a:pt x="116783" y="1906472"/>
                      <a:pt x="105183" y="1921166"/>
                    </a:cubicBezTo>
                    <a:cubicBezTo>
                      <a:pt x="90747" y="1939211"/>
                      <a:pt x="71928" y="1946429"/>
                      <a:pt x="51563" y="1952616"/>
                    </a:cubicBezTo>
                    <a:cubicBezTo>
                      <a:pt x="36869" y="1956998"/>
                      <a:pt x="22691" y="1955452"/>
                      <a:pt x="9286" y="1947460"/>
                    </a:cubicBezTo>
                    <a:cubicBezTo>
                      <a:pt x="-1283" y="1941273"/>
                      <a:pt x="-2830" y="1934313"/>
                      <a:pt x="4646" y="1924517"/>
                    </a:cubicBezTo>
                    <a:cubicBezTo>
                      <a:pt x="12122" y="1914721"/>
                      <a:pt x="20886" y="1905699"/>
                      <a:pt x="27589" y="1895129"/>
                    </a:cubicBezTo>
                    <a:cubicBezTo>
                      <a:pt x="33002" y="1886622"/>
                      <a:pt x="32229" y="1884302"/>
                      <a:pt x="23722" y="1878889"/>
                    </a:cubicBezTo>
                    <a:cubicBezTo>
                      <a:pt x="16504" y="1874249"/>
                      <a:pt x="15473" y="1867804"/>
                      <a:pt x="21402" y="1860844"/>
                    </a:cubicBezTo>
                    <a:cubicBezTo>
                      <a:pt x="28362" y="1852594"/>
                      <a:pt x="38158" y="1847954"/>
                      <a:pt x="47181" y="1842541"/>
                    </a:cubicBezTo>
                    <a:cubicBezTo>
                      <a:pt x="51563" y="1839963"/>
                      <a:pt x="55945" y="1837900"/>
                      <a:pt x="59812" y="1834549"/>
                    </a:cubicBezTo>
                    <a:cubicBezTo>
                      <a:pt x="65484" y="1829909"/>
                      <a:pt x="64968" y="1826042"/>
                      <a:pt x="58781" y="1822175"/>
                    </a:cubicBezTo>
                    <a:cubicBezTo>
                      <a:pt x="56977" y="1820887"/>
                      <a:pt x="54657" y="1820371"/>
                      <a:pt x="52852" y="1819340"/>
                    </a:cubicBezTo>
                    <a:cubicBezTo>
                      <a:pt x="46923" y="1815989"/>
                      <a:pt x="45376" y="1810833"/>
                      <a:pt x="50016" y="1806451"/>
                    </a:cubicBezTo>
                    <a:cubicBezTo>
                      <a:pt x="64452" y="1792014"/>
                      <a:pt x="73991" y="1773711"/>
                      <a:pt x="88684" y="1759791"/>
                    </a:cubicBezTo>
                    <a:cubicBezTo>
                      <a:pt x="90489" y="1757986"/>
                      <a:pt x="92294" y="1756182"/>
                      <a:pt x="94098" y="1754635"/>
                    </a:cubicBezTo>
                    <a:cubicBezTo>
                      <a:pt x="96676" y="1752315"/>
                      <a:pt x="99512" y="1750253"/>
                      <a:pt x="103378" y="1751800"/>
                    </a:cubicBezTo>
                    <a:cubicBezTo>
                      <a:pt x="106730" y="1753346"/>
                      <a:pt x="107245" y="1756440"/>
                      <a:pt x="107503" y="1759533"/>
                    </a:cubicBezTo>
                    <a:cubicBezTo>
                      <a:pt x="108019" y="1763142"/>
                      <a:pt x="108019" y="1767009"/>
                      <a:pt x="109050" y="1770618"/>
                    </a:cubicBezTo>
                    <a:cubicBezTo>
                      <a:pt x="115494" y="1792788"/>
                      <a:pt x="132251" y="1802068"/>
                      <a:pt x="153389" y="1805162"/>
                    </a:cubicBezTo>
                    <a:cubicBezTo>
                      <a:pt x="167052" y="1807224"/>
                      <a:pt x="180715" y="1806193"/>
                      <a:pt x="194120" y="1801552"/>
                    </a:cubicBezTo>
                    <a:cubicBezTo>
                      <a:pt x="197471" y="1800521"/>
                      <a:pt x="202627" y="1800264"/>
                      <a:pt x="202369" y="1795366"/>
                    </a:cubicBezTo>
                    <a:cubicBezTo>
                      <a:pt x="202111" y="1791499"/>
                      <a:pt x="197471" y="1791241"/>
                      <a:pt x="194120" y="1790468"/>
                    </a:cubicBezTo>
                    <a:cubicBezTo>
                      <a:pt x="186128" y="1788148"/>
                      <a:pt x="177621" y="1787116"/>
                      <a:pt x="169372" y="1785054"/>
                    </a:cubicBezTo>
                    <a:cubicBezTo>
                      <a:pt x="159318" y="1782476"/>
                      <a:pt x="155194" y="1778094"/>
                      <a:pt x="155967" y="1771134"/>
                    </a:cubicBezTo>
                    <a:cubicBezTo>
                      <a:pt x="156740" y="1764689"/>
                      <a:pt x="162927" y="1759791"/>
                      <a:pt x="171434" y="1759275"/>
                    </a:cubicBezTo>
                    <a:cubicBezTo>
                      <a:pt x="173497" y="1759018"/>
                      <a:pt x="175817" y="1759275"/>
                      <a:pt x="177879" y="1758760"/>
                    </a:cubicBezTo>
                    <a:cubicBezTo>
                      <a:pt x="185355" y="1757471"/>
                      <a:pt x="187675" y="1753604"/>
                      <a:pt x="183550" y="1746901"/>
                    </a:cubicBezTo>
                    <a:cubicBezTo>
                      <a:pt x="179684" y="1740199"/>
                      <a:pt x="175301" y="1733754"/>
                      <a:pt x="172208" y="1726536"/>
                    </a:cubicBezTo>
                    <a:cubicBezTo>
                      <a:pt x="169888" y="1721381"/>
                      <a:pt x="168856" y="1716225"/>
                      <a:pt x="172465" y="1711585"/>
                    </a:cubicBezTo>
                    <a:cubicBezTo>
                      <a:pt x="176074" y="1706429"/>
                      <a:pt x="181488" y="1706944"/>
                      <a:pt x="186902" y="1708233"/>
                    </a:cubicBezTo>
                    <a:cubicBezTo>
                      <a:pt x="200822" y="1711069"/>
                      <a:pt x="201338" y="1710811"/>
                      <a:pt x="206493" y="1697149"/>
                    </a:cubicBezTo>
                    <a:cubicBezTo>
                      <a:pt x="209587" y="1688642"/>
                      <a:pt x="213196" y="1687610"/>
                      <a:pt x="219641" y="1694571"/>
                    </a:cubicBezTo>
                    <a:cubicBezTo>
                      <a:pt x="224281" y="1699469"/>
                      <a:pt x="228148" y="1698953"/>
                      <a:pt x="232272" y="1694571"/>
                    </a:cubicBezTo>
                    <a:cubicBezTo>
                      <a:pt x="234335" y="1692508"/>
                      <a:pt x="235881" y="1690188"/>
                      <a:pt x="237686" y="1688126"/>
                    </a:cubicBezTo>
                    <a:cubicBezTo>
                      <a:pt x="242068" y="1682455"/>
                      <a:pt x="247739" y="1679361"/>
                      <a:pt x="254700" y="1681939"/>
                    </a:cubicBezTo>
                    <a:cubicBezTo>
                      <a:pt x="261402" y="1684517"/>
                      <a:pt x="264496" y="1689673"/>
                      <a:pt x="264753" y="1697149"/>
                    </a:cubicBezTo>
                    <a:cubicBezTo>
                      <a:pt x="265011" y="1705913"/>
                      <a:pt x="263465" y="1714420"/>
                      <a:pt x="262176" y="1723185"/>
                    </a:cubicBezTo>
                    <a:cubicBezTo>
                      <a:pt x="260113" y="1737363"/>
                      <a:pt x="266558" y="1744581"/>
                      <a:pt x="280994" y="1743550"/>
                    </a:cubicBezTo>
                    <a:cubicBezTo>
                      <a:pt x="292595" y="1742519"/>
                      <a:pt x="303679" y="1740199"/>
                      <a:pt x="314249" y="1734785"/>
                    </a:cubicBezTo>
                    <a:cubicBezTo>
                      <a:pt x="351370" y="1715194"/>
                      <a:pt x="390296" y="1698695"/>
                      <a:pt x="425613" y="1675494"/>
                    </a:cubicBezTo>
                    <a:cubicBezTo>
                      <a:pt x="454743" y="1656418"/>
                      <a:pt x="480780" y="1633991"/>
                      <a:pt x="499856" y="1604345"/>
                    </a:cubicBezTo>
                    <a:cubicBezTo>
                      <a:pt x="504238" y="1597643"/>
                      <a:pt x="509394" y="1592229"/>
                      <a:pt x="516096" y="1588104"/>
                    </a:cubicBezTo>
                    <a:cubicBezTo>
                      <a:pt x="538524" y="1573668"/>
                      <a:pt x="557085" y="1554592"/>
                      <a:pt x="577966" y="1538351"/>
                    </a:cubicBezTo>
                    <a:cubicBezTo>
                      <a:pt x="592402" y="1527266"/>
                      <a:pt x="607353" y="1517213"/>
                      <a:pt x="624109" y="1510510"/>
                    </a:cubicBezTo>
                    <a:cubicBezTo>
                      <a:pt x="625656" y="1509995"/>
                      <a:pt x="626945" y="1509221"/>
                      <a:pt x="628234" y="1508448"/>
                    </a:cubicBezTo>
                    <a:cubicBezTo>
                      <a:pt x="630296" y="1507159"/>
                      <a:pt x="632874" y="1505870"/>
                      <a:pt x="632874" y="1503034"/>
                    </a:cubicBezTo>
                    <a:cubicBezTo>
                      <a:pt x="632874" y="1499683"/>
                      <a:pt x="630039" y="1498394"/>
                      <a:pt x="627203" y="1497621"/>
                    </a:cubicBezTo>
                    <a:cubicBezTo>
                      <a:pt x="612767" y="1492981"/>
                      <a:pt x="597815" y="1493239"/>
                      <a:pt x="582863" y="1494012"/>
                    </a:cubicBezTo>
                    <a:cubicBezTo>
                      <a:pt x="560178" y="1495043"/>
                      <a:pt x="546258" y="1508190"/>
                      <a:pt x="533884" y="1525462"/>
                    </a:cubicBezTo>
                    <a:cubicBezTo>
                      <a:pt x="513519" y="1553819"/>
                      <a:pt x="492380" y="1581660"/>
                      <a:pt x="468664" y="1607181"/>
                    </a:cubicBezTo>
                    <a:cubicBezTo>
                      <a:pt x="437471" y="1640693"/>
                      <a:pt x="401639" y="1666730"/>
                      <a:pt x="356010" y="1677041"/>
                    </a:cubicBezTo>
                    <a:cubicBezTo>
                      <a:pt x="347246" y="1679103"/>
                      <a:pt x="329716" y="1671112"/>
                      <a:pt x="325076" y="1663121"/>
                    </a:cubicBezTo>
                    <a:cubicBezTo>
                      <a:pt x="320951" y="1656160"/>
                      <a:pt x="323529" y="1645591"/>
                      <a:pt x="331778" y="1636826"/>
                    </a:cubicBezTo>
                    <a:cubicBezTo>
                      <a:pt x="339770" y="1628061"/>
                      <a:pt x="349823" y="1621617"/>
                      <a:pt x="359362" y="1614656"/>
                    </a:cubicBezTo>
                    <a:cubicBezTo>
                      <a:pt x="362455" y="1612336"/>
                      <a:pt x="366580" y="1610790"/>
                      <a:pt x="368900" y="1605892"/>
                    </a:cubicBezTo>
                    <a:cubicBezTo>
                      <a:pt x="355495" y="1605892"/>
                      <a:pt x="344410" y="1610016"/>
                      <a:pt x="334098" y="1617234"/>
                    </a:cubicBezTo>
                    <a:cubicBezTo>
                      <a:pt x="322498" y="1625226"/>
                      <a:pt x="312702" y="1635279"/>
                      <a:pt x="301617" y="1643786"/>
                    </a:cubicBezTo>
                    <a:cubicBezTo>
                      <a:pt x="290017" y="1652809"/>
                      <a:pt x="277127" y="1657449"/>
                      <a:pt x="262176" y="1658480"/>
                    </a:cubicBezTo>
                    <a:cubicBezTo>
                      <a:pt x="243099" y="1659769"/>
                      <a:pt x="224281" y="1661058"/>
                      <a:pt x="205462" y="1656160"/>
                    </a:cubicBezTo>
                    <a:cubicBezTo>
                      <a:pt x="200049" y="1654871"/>
                      <a:pt x="194635" y="1653325"/>
                      <a:pt x="189737" y="1650231"/>
                    </a:cubicBezTo>
                    <a:cubicBezTo>
                      <a:pt x="183035" y="1645591"/>
                      <a:pt x="182519" y="1638631"/>
                      <a:pt x="188191" y="1632959"/>
                    </a:cubicBezTo>
                    <a:cubicBezTo>
                      <a:pt x="188964" y="1632186"/>
                      <a:pt x="190253" y="1631670"/>
                      <a:pt x="191284" y="1630639"/>
                    </a:cubicBezTo>
                    <a:cubicBezTo>
                      <a:pt x="193862" y="1627804"/>
                      <a:pt x="200307" y="1627030"/>
                      <a:pt x="199018" y="1622390"/>
                    </a:cubicBezTo>
                    <a:cubicBezTo>
                      <a:pt x="197729" y="1616977"/>
                      <a:pt x="191800" y="1618781"/>
                      <a:pt x="187675" y="1618781"/>
                    </a:cubicBezTo>
                    <a:cubicBezTo>
                      <a:pt x="178395" y="1618781"/>
                      <a:pt x="168856" y="1618008"/>
                      <a:pt x="159576" y="1619555"/>
                    </a:cubicBezTo>
                    <a:cubicBezTo>
                      <a:pt x="155451" y="1620328"/>
                      <a:pt x="152100" y="1618523"/>
                      <a:pt x="150038" y="1615172"/>
                    </a:cubicBezTo>
                    <a:cubicBezTo>
                      <a:pt x="147718" y="1611305"/>
                      <a:pt x="148749" y="1607438"/>
                      <a:pt x="151585" y="1603829"/>
                    </a:cubicBezTo>
                    <a:cubicBezTo>
                      <a:pt x="159318" y="1594291"/>
                      <a:pt x="169630" y="1587589"/>
                      <a:pt x="179168" y="1580371"/>
                    </a:cubicBezTo>
                    <a:cubicBezTo>
                      <a:pt x="182261" y="1578051"/>
                      <a:pt x="187675" y="1575473"/>
                      <a:pt x="185097" y="1571348"/>
                    </a:cubicBezTo>
                    <a:cubicBezTo>
                      <a:pt x="183035" y="1567997"/>
                      <a:pt x="178395" y="1572379"/>
                      <a:pt x="175301" y="1574184"/>
                    </a:cubicBezTo>
                    <a:cubicBezTo>
                      <a:pt x="159061" y="1583980"/>
                      <a:pt x="141531" y="1588362"/>
                      <a:pt x="122712" y="1586815"/>
                    </a:cubicBezTo>
                    <a:cubicBezTo>
                      <a:pt x="107245" y="1585784"/>
                      <a:pt x="100285" y="1575215"/>
                      <a:pt x="106214" y="1561037"/>
                    </a:cubicBezTo>
                    <a:cubicBezTo>
                      <a:pt x="110339" y="1550983"/>
                      <a:pt x="116010" y="1541703"/>
                      <a:pt x="126579" y="1536289"/>
                    </a:cubicBezTo>
                    <a:cubicBezTo>
                      <a:pt x="129415" y="1535000"/>
                      <a:pt x="131735" y="1532938"/>
                      <a:pt x="134055" y="1530876"/>
                    </a:cubicBezTo>
                    <a:cubicBezTo>
                      <a:pt x="144109" y="1521853"/>
                      <a:pt x="143335" y="1515666"/>
                      <a:pt x="131219" y="1509995"/>
                    </a:cubicBezTo>
                    <a:cubicBezTo>
                      <a:pt x="124001" y="1506643"/>
                      <a:pt x="116268" y="1503550"/>
                      <a:pt x="108534" y="1500972"/>
                    </a:cubicBezTo>
                    <a:cubicBezTo>
                      <a:pt x="97449" y="1497621"/>
                      <a:pt x="86880" y="1492981"/>
                      <a:pt x="76053" y="1488856"/>
                    </a:cubicBezTo>
                    <a:cubicBezTo>
                      <a:pt x="70382" y="1486536"/>
                      <a:pt x="64968" y="1483443"/>
                      <a:pt x="59554" y="1480091"/>
                    </a:cubicBezTo>
                    <a:cubicBezTo>
                      <a:pt x="46407" y="1471584"/>
                      <a:pt x="44861" y="1464624"/>
                      <a:pt x="52336" y="1449157"/>
                    </a:cubicBezTo>
                    <a:cubicBezTo>
                      <a:pt x="58266" y="1436783"/>
                      <a:pt x="69350" y="1429307"/>
                      <a:pt x="81209" y="1423636"/>
                    </a:cubicBezTo>
                    <a:cubicBezTo>
                      <a:pt x="99254" y="1415387"/>
                      <a:pt x="118588" y="1409200"/>
                      <a:pt x="137664" y="1404302"/>
                    </a:cubicBezTo>
                    <a:cubicBezTo>
                      <a:pt x="164474" y="1397342"/>
                      <a:pt x="185870" y="1408426"/>
                      <a:pt x="201853" y="1434463"/>
                    </a:cubicBezTo>
                    <a:cubicBezTo>
                      <a:pt x="210618" y="1448899"/>
                      <a:pt x="217063" y="1464624"/>
                      <a:pt x="228405" y="1477256"/>
                    </a:cubicBezTo>
                    <a:cubicBezTo>
                      <a:pt x="247224" y="1498910"/>
                      <a:pt x="269909" y="1510768"/>
                      <a:pt x="299813" y="1501746"/>
                    </a:cubicBezTo>
                    <a:cubicBezTo>
                      <a:pt x="313218" y="1497621"/>
                      <a:pt x="314764" y="1495301"/>
                      <a:pt x="311155" y="1481896"/>
                    </a:cubicBezTo>
                    <a:cubicBezTo>
                      <a:pt x="304453" y="1457922"/>
                      <a:pt x="307804" y="1445806"/>
                      <a:pt x="326880" y="1433174"/>
                    </a:cubicBezTo>
                    <a:cubicBezTo>
                      <a:pt x="338739" y="1425440"/>
                      <a:pt x="353175" y="1423636"/>
                      <a:pt x="367353" y="1425440"/>
                    </a:cubicBezTo>
                    <a:cubicBezTo>
                      <a:pt x="373540" y="1426214"/>
                      <a:pt x="379727" y="1426987"/>
                      <a:pt x="385914" y="1428276"/>
                    </a:cubicBezTo>
                    <a:cubicBezTo>
                      <a:pt x="390038" y="1429049"/>
                      <a:pt x="394678" y="1428534"/>
                      <a:pt x="395452" y="1423378"/>
                    </a:cubicBezTo>
                    <a:cubicBezTo>
                      <a:pt x="396225" y="1418480"/>
                      <a:pt x="391843" y="1417191"/>
                      <a:pt x="388234" y="1416418"/>
                    </a:cubicBezTo>
                    <a:cubicBezTo>
                      <a:pt x="369415" y="1412035"/>
                      <a:pt x="350081" y="1411778"/>
                      <a:pt x="330747" y="1411004"/>
                    </a:cubicBezTo>
                    <a:cubicBezTo>
                      <a:pt x="313991" y="1410489"/>
                      <a:pt x="297235" y="1409715"/>
                      <a:pt x="280479" y="1406622"/>
                    </a:cubicBezTo>
                    <a:cubicBezTo>
                      <a:pt x="274549" y="1405591"/>
                      <a:pt x="269909" y="1402239"/>
                      <a:pt x="269651" y="1395537"/>
                    </a:cubicBezTo>
                    <a:cubicBezTo>
                      <a:pt x="269394" y="1389092"/>
                      <a:pt x="273518" y="1386257"/>
                      <a:pt x="279190" y="1384710"/>
                    </a:cubicBezTo>
                    <a:cubicBezTo>
                      <a:pt x="280994" y="1384194"/>
                      <a:pt x="282799" y="1383679"/>
                      <a:pt x="284603" y="1383163"/>
                    </a:cubicBezTo>
                    <a:cubicBezTo>
                      <a:pt x="285892" y="1382905"/>
                      <a:pt x="287181" y="1382648"/>
                      <a:pt x="288728" y="1381359"/>
                    </a:cubicBezTo>
                    <a:cubicBezTo>
                      <a:pt x="281767" y="1378781"/>
                      <a:pt x="274807" y="1377234"/>
                      <a:pt x="268620" y="1373883"/>
                    </a:cubicBezTo>
                    <a:cubicBezTo>
                      <a:pt x="253926" y="1365376"/>
                      <a:pt x="249802" y="1351713"/>
                      <a:pt x="258051" y="1337019"/>
                    </a:cubicBezTo>
                    <a:cubicBezTo>
                      <a:pt x="260629" y="1332379"/>
                      <a:pt x="260887" y="1327481"/>
                      <a:pt x="259855" y="1322583"/>
                    </a:cubicBezTo>
                    <a:cubicBezTo>
                      <a:pt x="258567" y="1315623"/>
                      <a:pt x="256246" y="1308663"/>
                      <a:pt x="253669" y="1301960"/>
                    </a:cubicBezTo>
                    <a:cubicBezTo>
                      <a:pt x="251606" y="1296031"/>
                      <a:pt x="251091" y="1289844"/>
                      <a:pt x="251349" y="1283657"/>
                    </a:cubicBezTo>
                    <a:cubicBezTo>
                      <a:pt x="252122" y="1271799"/>
                      <a:pt x="261918" y="1265096"/>
                      <a:pt x="273003" y="1269221"/>
                    </a:cubicBezTo>
                    <a:cubicBezTo>
                      <a:pt x="303422" y="1280564"/>
                      <a:pt x="333325" y="1292680"/>
                      <a:pt x="362713" y="1306343"/>
                    </a:cubicBezTo>
                    <a:cubicBezTo>
                      <a:pt x="385914" y="1317170"/>
                      <a:pt x="407826" y="1330317"/>
                      <a:pt x="430253" y="1342433"/>
                    </a:cubicBezTo>
                    <a:cubicBezTo>
                      <a:pt x="450618" y="1353518"/>
                      <a:pt x="473819" y="1356869"/>
                      <a:pt x="497278" y="1354033"/>
                    </a:cubicBezTo>
                    <a:cubicBezTo>
                      <a:pt x="507847" y="1352744"/>
                      <a:pt x="514034" y="1345526"/>
                      <a:pt x="517643" y="1335730"/>
                    </a:cubicBezTo>
                    <a:cubicBezTo>
                      <a:pt x="523314" y="1320005"/>
                      <a:pt x="534399" y="1317427"/>
                      <a:pt x="547547" y="1328512"/>
                    </a:cubicBezTo>
                    <a:cubicBezTo>
                      <a:pt x="556569" y="1335988"/>
                      <a:pt x="562240" y="1346042"/>
                      <a:pt x="568170" y="1355838"/>
                    </a:cubicBezTo>
                    <a:cubicBezTo>
                      <a:pt x="586472" y="1385741"/>
                      <a:pt x="592917" y="1385226"/>
                      <a:pt x="624367" y="1370274"/>
                    </a:cubicBezTo>
                    <a:cubicBezTo>
                      <a:pt x="646795" y="1359447"/>
                      <a:pt x="664582" y="1342175"/>
                      <a:pt x="684174" y="1327223"/>
                    </a:cubicBezTo>
                    <a:cubicBezTo>
                      <a:pt x="694743" y="1318974"/>
                      <a:pt x="705828" y="1311756"/>
                      <a:pt x="717429" y="1304796"/>
                    </a:cubicBezTo>
                    <a:cubicBezTo>
                      <a:pt x="733669" y="1295000"/>
                      <a:pt x="737020" y="1284173"/>
                      <a:pt x="729545" y="1266901"/>
                    </a:cubicBezTo>
                    <a:cubicBezTo>
                      <a:pt x="725420" y="1257878"/>
                      <a:pt x="721038" y="1249114"/>
                      <a:pt x="719491" y="1239060"/>
                    </a:cubicBezTo>
                    <a:cubicBezTo>
                      <a:pt x="717944" y="1229780"/>
                      <a:pt x="708406" y="1224366"/>
                      <a:pt x="697321" y="1224108"/>
                    </a:cubicBezTo>
                    <a:cubicBezTo>
                      <a:pt x="685463" y="1223850"/>
                      <a:pt x="676440" y="1230295"/>
                      <a:pt x="672058" y="1239833"/>
                    </a:cubicBezTo>
                    <a:cubicBezTo>
                      <a:pt x="664324" y="1257878"/>
                      <a:pt x="656075" y="1275408"/>
                      <a:pt x="649630" y="1293969"/>
                    </a:cubicBezTo>
                    <a:cubicBezTo>
                      <a:pt x="648342" y="1297578"/>
                      <a:pt x="646537" y="1300671"/>
                      <a:pt x="643959" y="1303507"/>
                    </a:cubicBezTo>
                    <a:cubicBezTo>
                      <a:pt x="635194" y="1313818"/>
                      <a:pt x="626687" y="1315365"/>
                      <a:pt x="615087" y="1308663"/>
                    </a:cubicBezTo>
                    <a:cubicBezTo>
                      <a:pt x="611736" y="1306858"/>
                      <a:pt x="608900" y="1304538"/>
                      <a:pt x="605807" y="1302218"/>
                    </a:cubicBezTo>
                    <a:cubicBezTo>
                      <a:pt x="585957" y="1286493"/>
                      <a:pt x="563014" y="1282884"/>
                      <a:pt x="538782" y="1286751"/>
                    </a:cubicBezTo>
                    <a:cubicBezTo>
                      <a:pt x="520221" y="1289586"/>
                      <a:pt x="502176" y="1294484"/>
                      <a:pt x="483873" y="1298093"/>
                    </a:cubicBezTo>
                    <a:cubicBezTo>
                      <a:pt x="465054" y="1301702"/>
                      <a:pt x="446236" y="1302218"/>
                      <a:pt x="427160" y="1298351"/>
                    </a:cubicBezTo>
                    <a:cubicBezTo>
                      <a:pt x="420715" y="1297062"/>
                      <a:pt x="414528" y="1294484"/>
                      <a:pt x="412724" y="1287008"/>
                    </a:cubicBezTo>
                    <a:cubicBezTo>
                      <a:pt x="410919" y="1279533"/>
                      <a:pt x="415559" y="1274635"/>
                      <a:pt x="420457" y="1269994"/>
                    </a:cubicBezTo>
                    <a:cubicBezTo>
                      <a:pt x="424066" y="1266385"/>
                      <a:pt x="428449" y="1264065"/>
                      <a:pt x="433089" y="1262261"/>
                    </a:cubicBezTo>
                    <a:cubicBezTo>
                      <a:pt x="437987" y="1260456"/>
                      <a:pt x="443143" y="1258652"/>
                      <a:pt x="448298" y="1257621"/>
                    </a:cubicBezTo>
                    <a:cubicBezTo>
                      <a:pt x="451392" y="1257105"/>
                      <a:pt x="455001" y="1256590"/>
                      <a:pt x="455774" y="1252981"/>
                    </a:cubicBezTo>
                    <a:cubicBezTo>
                      <a:pt x="456547" y="1248856"/>
                      <a:pt x="453196" y="1247051"/>
                      <a:pt x="450103" y="1245247"/>
                    </a:cubicBezTo>
                    <a:cubicBezTo>
                      <a:pt x="438760" y="1238287"/>
                      <a:pt x="425871" y="1237771"/>
                      <a:pt x="412981" y="1236998"/>
                    </a:cubicBezTo>
                    <a:cubicBezTo>
                      <a:pt x="395194" y="1235709"/>
                      <a:pt x="377664" y="1238544"/>
                      <a:pt x="360135" y="1242669"/>
                    </a:cubicBezTo>
                    <a:cubicBezTo>
                      <a:pt x="343121" y="1246536"/>
                      <a:pt x="326365" y="1250918"/>
                      <a:pt x="308577" y="1250145"/>
                    </a:cubicBezTo>
                    <a:cubicBezTo>
                      <a:pt x="296204" y="1249629"/>
                      <a:pt x="285119" y="1246794"/>
                      <a:pt x="275065" y="1240349"/>
                    </a:cubicBezTo>
                    <a:cubicBezTo>
                      <a:pt x="269136" y="1236482"/>
                      <a:pt x="262691" y="1234420"/>
                      <a:pt x="255989" y="1233389"/>
                    </a:cubicBezTo>
                    <a:cubicBezTo>
                      <a:pt x="231241" y="1230037"/>
                      <a:pt x="207267" y="1223593"/>
                      <a:pt x="183808" y="1214312"/>
                    </a:cubicBezTo>
                    <a:cubicBezTo>
                      <a:pt x="178137" y="1211992"/>
                      <a:pt x="172981" y="1209414"/>
                      <a:pt x="168341" y="1205805"/>
                    </a:cubicBezTo>
                    <a:cubicBezTo>
                      <a:pt x="160607" y="1199618"/>
                      <a:pt x="161638" y="1190080"/>
                      <a:pt x="170403" y="1185182"/>
                    </a:cubicBezTo>
                    <a:cubicBezTo>
                      <a:pt x="176848" y="1181831"/>
                      <a:pt x="184066" y="1180800"/>
                      <a:pt x="190768" y="1178738"/>
                    </a:cubicBezTo>
                    <a:cubicBezTo>
                      <a:pt x="192831" y="1178222"/>
                      <a:pt x="195666" y="1177707"/>
                      <a:pt x="195924" y="1175386"/>
                    </a:cubicBezTo>
                    <a:cubicBezTo>
                      <a:pt x="196182" y="1172035"/>
                      <a:pt x="192831" y="1172035"/>
                      <a:pt x="190511" y="1171520"/>
                    </a:cubicBezTo>
                    <a:cubicBezTo>
                      <a:pt x="176590" y="1168426"/>
                      <a:pt x="162412" y="1165848"/>
                      <a:pt x="149007" y="1160950"/>
                    </a:cubicBezTo>
                    <a:cubicBezTo>
                      <a:pt x="143335" y="1158888"/>
                      <a:pt x="137922" y="1156568"/>
                      <a:pt x="133024" y="1153217"/>
                    </a:cubicBezTo>
                    <a:cubicBezTo>
                      <a:pt x="121681" y="1145483"/>
                      <a:pt x="117041" y="1135687"/>
                      <a:pt x="119619" y="1124860"/>
                    </a:cubicBezTo>
                    <a:cubicBezTo>
                      <a:pt x="122197" y="1114291"/>
                      <a:pt x="132251" y="1106557"/>
                      <a:pt x="145140" y="1104753"/>
                    </a:cubicBezTo>
                    <a:cubicBezTo>
                      <a:pt x="159576" y="1102433"/>
                      <a:pt x="173754" y="1103464"/>
                      <a:pt x="187417" y="1108619"/>
                    </a:cubicBezTo>
                    <a:cubicBezTo>
                      <a:pt x="191284" y="1110166"/>
                      <a:pt x="195666" y="1111713"/>
                      <a:pt x="196955" y="1105526"/>
                    </a:cubicBezTo>
                    <a:cubicBezTo>
                      <a:pt x="202111" y="1080263"/>
                      <a:pt x="230983" y="1080778"/>
                      <a:pt x="244130" y="1095214"/>
                    </a:cubicBezTo>
                    <a:cubicBezTo>
                      <a:pt x="259855" y="1112228"/>
                      <a:pt x="281510" y="1119447"/>
                      <a:pt x="299297" y="1133109"/>
                    </a:cubicBezTo>
                    <a:cubicBezTo>
                      <a:pt x="300844" y="1134140"/>
                      <a:pt x="302648" y="1134914"/>
                      <a:pt x="304195" y="1135687"/>
                    </a:cubicBezTo>
                    <a:cubicBezTo>
                      <a:pt x="307031" y="1136976"/>
                      <a:pt x="310124" y="1138781"/>
                      <a:pt x="312960" y="1136460"/>
                    </a:cubicBezTo>
                    <a:cubicBezTo>
                      <a:pt x="315795" y="1134398"/>
                      <a:pt x="314249" y="1131305"/>
                      <a:pt x="313733" y="1128727"/>
                    </a:cubicBezTo>
                    <a:cubicBezTo>
                      <a:pt x="311155" y="1113517"/>
                      <a:pt x="315280" y="1108104"/>
                      <a:pt x="330747" y="1108619"/>
                    </a:cubicBezTo>
                    <a:cubicBezTo>
                      <a:pt x="360650" y="1109908"/>
                      <a:pt x="386687" y="1119962"/>
                      <a:pt x="405248" y="1144967"/>
                    </a:cubicBezTo>
                    <a:cubicBezTo>
                      <a:pt x="410661" y="1152186"/>
                      <a:pt x="415301" y="1160177"/>
                      <a:pt x="422520" y="1165848"/>
                    </a:cubicBezTo>
                    <a:cubicBezTo>
                      <a:pt x="433604" y="1174613"/>
                      <a:pt x="442627" y="1173582"/>
                      <a:pt x="450618" y="1161981"/>
                    </a:cubicBezTo>
                    <a:cubicBezTo>
                      <a:pt x="469952" y="1133367"/>
                      <a:pt x="498309" y="1122024"/>
                      <a:pt x="531048" y="1119962"/>
                    </a:cubicBezTo>
                    <a:cubicBezTo>
                      <a:pt x="557342" y="1118415"/>
                      <a:pt x="583379" y="1122024"/>
                      <a:pt x="608900" y="1128211"/>
                    </a:cubicBezTo>
                    <a:cubicBezTo>
                      <a:pt x="613282" y="1129242"/>
                      <a:pt x="617665" y="1130789"/>
                      <a:pt x="622563" y="1131047"/>
                    </a:cubicBezTo>
                    <a:cubicBezTo>
                      <a:pt x="601682" y="1122282"/>
                      <a:pt x="580801" y="1114033"/>
                      <a:pt x="560436" y="1104495"/>
                    </a:cubicBezTo>
                    <a:cubicBezTo>
                      <a:pt x="549093" y="1099081"/>
                      <a:pt x="538266" y="1098050"/>
                      <a:pt x="526150" y="1101144"/>
                    </a:cubicBezTo>
                    <a:cubicBezTo>
                      <a:pt x="506301" y="1106299"/>
                      <a:pt x="486709" y="1112486"/>
                      <a:pt x="466086" y="1114549"/>
                    </a:cubicBezTo>
                    <a:cubicBezTo>
                      <a:pt x="450361" y="1116095"/>
                      <a:pt x="435667" y="1113775"/>
                      <a:pt x="422520" y="1104495"/>
                    </a:cubicBezTo>
                    <a:cubicBezTo>
                      <a:pt x="414013" y="1098308"/>
                      <a:pt x="414270" y="1092379"/>
                      <a:pt x="422520" y="1085934"/>
                    </a:cubicBezTo>
                    <a:cubicBezTo>
                      <a:pt x="431027" y="1079232"/>
                      <a:pt x="430511" y="1075880"/>
                      <a:pt x="420715" y="1072014"/>
                    </a:cubicBezTo>
                    <a:cubicBezTo>
                      <a:pt x="403959" y="1065311"/>
                      <a:pt x="385656" y="1062991"/>
                      <a:pt x="368642" y="1057320"/>
                    </a:cubicBezTo>
                    <a:cubicBezTo>
                      <a:pt x="357041" y="1053711"/>
                      <a:pt x="345183" y="1050617"/>
                      <a:pt x="335387" y="1043141"/>
                    </a:cubicBezTo>
                    <a:cubicBezTo>
                      <a:pt x="323529" y="1034119"/>
                      <a:pt x="323271" y="1027159"/>
                      <a:pt x="334872" y="1017878"/>
                    </a:cubicBezTo>
                    <a:cubicBezTo>
                      <a:pt x="352143" y="1004215"/>
                      <a:pt x="372251" y="996482"/>
                      <a:pt x="394163" y="994677"/>
                    </a:cubicBezTo>
                    <a:cubicBezTo>
                      <a:pt x="413239" y="993131"/>
                      <a:pt x="432573" y="992615"/>
                      <a:pt x="451650" y="997513"/>
                    </a:cubicBezTo>
                    <a:cubicBezTo>
                      <a:pt x="465570" y="1001122"/>
                      <a:pt x="476913" y="1009629"/>
                      <a:pt x="489802" y="1014785"/>
                    </a:cubicBezTo>
                    <a:cubicBezTo>
                      <a:pt x="501918" y="1019683"/>
                      <a:pt x="514550" y="1022776"/>
                      <a:pt x="527697" y="1025096"/>
                    </a:cubicBezTo>
                    <a:cubicBezTo>
                      <a:pt x="530275" y="1025612"/>
                      <a:pt x="533368" y="1025870"/>
                      <a:pt x="535688" y="1024065"/>
                    </a:cubicBezTo>
                    <a:cubicBezTo>
                      <a:pt x="536204" y="1022776"/>
                      <a:pt x="535688" y="1022003"/>
                      <a:pt x="534915" y="1021745"/>
                    </a:cubicBezTo>
                    <a:cubicBezTo>
                      <a:pt x="506301" y="1011949"/>
                      <a:pt x="483100" y="993388"/>
                      <a:pt x="459641" y="975343"/>
                    </a:cubicBezTo>
                    <a:cubicBezTo>
                      <a:pt x="442885" y="962454"/>
                      <a:pt x="425871" y="949564"/>
                      <a:pt x="405506" y="942604"/>
                    </a:cubicBezTo>
                    <a:cubicBezTo>
                      <a:pt x="394421" y="938737"/>
                      <a:pt x="382820" y="939511"/>
                      <a:pt x="371478" y="936933"/>
                    </a:cubicBezTo>
                    <a:cubicBezTo>
                      <a:pt x="362455" y="934871"/>
                      <a:pt x="353175" y="932808"/>
                      <a:pt x="344925" y="928426"/>
                    </a:cubicBezTo>
                    <a:cubicBezTo>
                      <a:pt x="338996" y="925332"/>
                      <a:pt x="333067" y="921723"/>
                      <a:pt x="333583" y="913990"/>
                    </a:cubicBezTo>
                    <a:cubicBezTo>
                      <a:pt x="334098" y="906514"/>
                      <a:pt x="340027" y="903936"/>
                      <a:pt x="346214" y="901874"/>
                    </a:cubicBezTo>
                    <a:cubicBezTo>
                      <a:pt x="350597" y="900327"/>
                      <a:pt x="355237" y="899038"/>
                      <a:pt x="359619" y="897749"/>
                    </a:cubicBezTo>
                    <a:cubicBezTo>
                      <a:pt x="371220" y="894140"/>
                      <a:pt x="373798" y="886149"/>
                      <a:pt x="366064" y="876353"/>
                    </a:cubicBezTo>
                    <a:cubicBezTo>
                      <a:pt x="358330" y="866815"/>
                      <a:pt x="349050" y="859081"/>
                      <a:pt x="338481" y="852636"/>
                    </a:cubicBezTo>
                    <a:cubicBezTo>
                      <a:pt x="336418" y="851347"/>
                      <a:pt x="334098" y="850316"/>
                      <a:pt x="332036" y="848769"/>
                    </a:cubicBezTo>
                    <a:cubicBezTo>
                      <a:pt x="322756" y="841294"/>
                      <a:pt x="321467" y="833560"/>
                      <a:pt x="327911" y="823506"/>
                    </a:cubicBezTo>
                    <a:cubicBezTo>
                      <a:pt x="334614" y="812937"/>
                      <a:pt x="344152" y="806492"/>
                      <a:pt x="356268" y="803914"/>
                    </a:cubicBezTo>
                    <a:cubicBezTo>
                      <a:pt x="365291" y="801852"/>
                      <a:pt x="373540" y="806235"/>
                      <a:pt x="378953" y="814742"/>
                    </a:cubicBezTo>
                    <a:cubicBezTo>
                      <a:pt x="389265" y="830724"/>
                      <a:pt x="402670" y="844129"/>
                      <a:pt x="414528" y="859081"/>
                    </a:cubicBezTo>
                    <a:cubicBezTo>
                      <a:pt x="415301" y="860112"/>
                      <a:pt x="416333" y="860886"/>
                      <a:pt x="418395" y="860370"/>
                    </a:cubicBezTo>
                    <a:cubicBezTo>
                      <a:pt x="418910" y="855988"/>
                      <a:pt x="416590" y="852121"/>
                      <a:pt x="415559" y="848254"/>
                    </a:cubicBezTo>
                    <a:cubicBezTo>
                      <a:pt x="411435" y="835107"/>
                      <a:pt x="407826" y="821960"/>
                      <a:pt x="408857" y="808039"/>
                    </a:cubicBezTo>
                    <a:cubicBezTo>
                      <a:pt x="409115" y="803657"/>
                      <a:pt x="409630" y="799274"/>
                      <a:pt x="410661" y="795150"/>
                    </a:cubicBezTo>
                    <a:cubicBezTo>
                      <a:pt x="416075" y="775042"/>
                      <a:pt x="425355" y="770918"/>
                      <a:pt x="442369" y="782776"/>
                    </a:cubicBezTo>
                    <a:cubicBezTo>
                      <a:pt x="461961" y="796439"/>
                      <a:pt x="477171" y="814484"/>
                      <a:pt x="485678" y="836654"/>
                    </a:cubicBezTo>
                    <a:cubicBezTo>
                      <a:pt x="491864" y="852636"/>
                      <a:pt x="499856" y="863206"/>
                      <a:pt x="517385" y="868104"/>
                    </a:cubicBezTo>
                    <a:cubicBezTo>
                      <a:pt x="534657" y="873002"/>
                      <a:pt x="548578" y="884860"/>
                      <a:pt x="561209" y="897491"/>
                    </a:cubicBezTo>
                    <a:cubicBezTo>
                      <a:pt x="581059" y="917341"/>
                      <a:pt x="600651" y="937191"/>
                      <a:pt x="620758" y="956782"/>
                    </a:cubicBezTo>
                    <a:cubicBezTo>
                      <a:pt x="633132" y="968899"/>
                      <a:pt x="647310" y="978179"/>
                      <a:pt x="665098" y="985139"/>
                    </a:cubicBezTo>
                    <a:cubicBezTo>
                      <a:pt x="656591" y="969930"/>
                      <a:pt x="646279" y="958329"/>
                      <a:pt x="637257" y="945698"/>
                    </a:cubicBezTo>
                    <a:cubicBezTo>
                      <a:pt x="614571" y="914763"/>
                      <a:pt x="591886" y="884086"/>
                      <a:pt x="567654" y="854183"/>
                    </a:cubicBezTo>
                    <a:cubicBezTo>
                      <a:pt x="561725" y="846965"/>
                      <a:pt x="554249" y="842067"/>
                      <a:pt x="546515" y="837685"/>
                    </a:cubicBezTo>
                    <a:cubicBezTo>
                      <a:pt x="537235" y="832271"/>
                      <a:pt x="529501" y="825311"/>
                      <a:pt x="522799" y="816804"/>
                    </a:cubicBezTo>
                    <a:cubicBezTo>
                      <a:pt x="516612" y="809070"/>
                      <a:pt x="516096" y="800821"/>
                      <a:pt x="519705" y="792314"/>
                    </a:cubicBezTo>
                    <a:cubicBezTo>
                      <a:pt x="524088" y="782776"/>
                      <a:pt x="533110" y="777362"/>
                      <a:pt x="543164" y="778909"/>
                    </a:cubicBezTo>
                    <a:cubicBezTo>
                      <a:pt x="551929" y="780198"/>
                      <a:pt x="557600" y="777620"/>
                      <a:pt x="561983" y="770144"/>
                    </a:cubicBezTo>
                    <a:cubicBezTo>
                      <a:pt x="571779" y="753388"/>
                      <a:pt x="587246" y="755450"/>
                      <a:pt x="598846" y="762926"/>
                    </a:cubicBezTo>
                    <a:cubicBezTo>
                      <a:pt x="613798" y="772464"/>
                      <a:pt x="623078" y="786900"/>
                      <a:pt x="631070" y="802110"/>
                    </a:cubicBezTo>
                    <a:cubicBezTo>
                      <a:pt x="640608" y="820413"/>
                      <a:pt x="648857" y="839231"/>
                      <a:pt x="662262" y="855214"/>
                    </a:cubicBezTo>
                    <a:cubicBezTo>
                      <a:pt x="663551" y="856503"/>
                      <a:pt x="664324" y="858308"/>
                      <a:pt x="666644" y="859081"/>
                    </a:cubicBezTo>
                    <a:cubicBezTo>
                      <a:pt x="669738" y="857019"/>
                      <a:pt x="668707" y="853667"/>
                      <a:pt x="668191" y="850832"/>
                    </a:cubicBezTo>
                    <a:cubicBezTo>
                      <a:pt x="664840" y="830209"/>
                      <a:pt x="659426" y="810617"/>
                      <a:pt x="648599" y="791798"/>
                    </a:cubicBezTo>
                    <a:cubicBezTo>
                      <a:pt x="639577" y="776331"/>
                      <a:pt x="627461" y="763184"/>
                      <a:pt x="618438" y="747975"/>
                    </a:cubicBezTo>
                    <a:cubicBezTo>
                      <a:pt x="611993" y="737147"/>
                      <a:pt x="613282" y="727352"/>
                      <a:pt x="622305" y="719618"/>
                    </a:cubicBezTo>
                    <a:cubicBezTo>
                      <a:pt x="627461" y="715236"/>
                      <a:pt x="632874" y="713947"/>
                      <a:pt x="639577" y="715751"/>
                    </a:cubicBezTo>
                    <a:cubicBezTo>
                      <a:pt x="661746" y="721938"/>
                      <a:pt x="672058" y="712658"/>
                      <a:pt x="669480" y="689457"/>
                    </a:cubicBezTo>
                    <a:cubicBezTo>
                      <a:pt x="668707" y="682239"/>
                      <a:pt x="669996" y="675794"/>
                      <a:pt x="675409" y="670638"/>
                    </a:cubicBezTo>
                    <a:cubicBezTo>
                      <a:pt x="681081" y="665225"/>
                      <a:pt x="687010" y="664967"/>
                      <a:pt x="692939" y="670123"/>
                    </a:cubicBezTo>
                    <a:cubicBezTo>
                      <a:pt x="703508" y="679403"/>
                      <a:pt x="706086" y="692550"/>
                      <a:pt x="709179" y="705182"/>
                    </a:cubicBezTo>
                    <a:cubicBezTo>
                      <a:pt x="711757" y="716267"/>
                      <a:pt x="711499" y="727094"/>
                      <a:pt x="708664" y="738436"/>
                    </a:cubicBezTo>
                    <a:cubicBezTo>
                      <a:pt x="705828" y="749263"/>
                      <a:pt x="707117" y="760864"/>
                      <a:pt x="710984" y="771691"/>
                    </a:cubicBezTo>
                    <a:cubicBezTo>
                      <a:pt x="712015" y="774269"/>
                      <a:pt x="713046" y="777362"/>
                      <a:pt x="716655" y="776847"/>
                    </a:cubicBezTo>
                    <a:cubicBezTo>
                      <a:pt x="719491" y="776589"/>
                      <a:pt x="720522" y="774011"/>
                      <a:pt x="721295" y="771691"/>
                    </a:cubicBezTo>
                    <a:cubicBezTo>
                      <a:pt x="723358" y="765762"/>
                      <a:pt x="723873" y="759575"/>
                      <a:pt x="723358" y="753388"/>
                    </a:cubicBezTo>
                    <a:cubicBezTo>
                      <a:pt x="722584" y="741788"/>
                      <a:pt x="721811" y="730445"/>
                      <a:pt x="724904" y="719102"/>
                    </a:cubicBezTo>
                    <a:cubicBezTo>
                      <a:pt x="727740" y="709306"/>
                      <a:pt x="733411" y="702604"/>
                      <a:pt x="743465" y="700026"/>
                    </a:cubicBezTo>
                    <a:cubicBezTo>
                      <a:pt x="754808" y="696933"/>
                      <a:pt x="758159" y="697964"/>
                      <a:pt x="763830" y="708533"/>
                    </a:cubicBezTo>
                    <a:cubicBezTo>
                      <a:pt x="766924" y="714462"/>
                      <a:pt x="770791" y="714978"/>
                      <a:pt x="775946" y="711369"/>
                    </a:cubicBezTo>
                    <a:cubicBezTo>
                      <a:pt x="777235" y="710595"/>
                      <a:pt x="778524" y="709564"/>
                      <a:pt x="779813" y="708533"/>
                    </a:cubicBezTo>
                    <a:cubicBezTo>
                      <a:pt x="791929" y="700026"/>
                      <a:pt x="804303" y="705182"/>
                      <a:pt x="806365" y="720134"/>
                    </a:cubicBezTo>
                    <a:cubicBezTo>
                      <a:pt x="807397" y="727867"/>
                      <a:pt x="806365" y="734827"/>
                      <a:pt x="801210" y="741272"/>
                    </a:cubicBezTo>
                    <a:cubicBezTo>
                      <a:pt x="796312" y="746943"/>
                      <a:pt x="792187" y="753130"/>
                      <a:pt x="788320" y="759575"/>
                    </a:cubicBezTo>
                    <a:cubicBezTo>
                      <a:pt x="785485" y="763957"/>
                      <a:pt x="784196" y="768598"/>
                      <a:pt x="783680" y="773496"/>
                    </a:cubicBezTo>
                    <a:cubicBezTo>
                      <a:pt x="783422" y="775816"/>
                      <a:pt x="783165" y="778909"/>
                      <a:pt x="786258" y="779940"/>
                    </a:cubicBezTo>
                    <a:cubicBezTo>
                      <a:pt x="788836" y="780714"/>
                      <a:pt x="790383" y="778651"/>
                      <a:pt x="791671" y="777105"/>
                    </a:cubicBezTo>
                    <a:cubicBezTo>
                      <a:pt x="794765" y="772980"/>
                      <a:pt x="798116" y="769629"/>
                      <a:pt x="801467" y="766020"/>
                    </a:cubicBezTo>
                    <a:cubicBezTo>
                      <a:pt x="807654" y="759575"/>
                      <a:pt x="814357" y="753646"/>
                      <a:pt x="823379" y="757771"/>
                    </a:cubicBezTo>
                    <a:cubicBezTo>
                      <a:pt x="832402" y="761637"/>
                      <a:pt x="835495" y="770918"/>
                      <a:pt x="836784" y="779940"/>
                    </a:cubicBezTo>
                    <a:cubicBezTo>
                      <a:pt x="838073" y="789478"/>
                      <a:pt x="833949" y="797470"/>
                      <a:pt x="829051" y="805461"/>
                    </a:cubicBezTo>
                    <a:cubicBezTo>
                      <a:pt x="825184" y="811906"/>
                      <a:pt x="820028" y="817577"/>
                      <a:pt x="817708" y="824795"/>
                    </a:cubicBezTo>
                    <a:cubicBezTo>
                      <a:pt x="816935" y="827373"/>
                      <a:pt x="815388" y="830724"/>
                      <a:pt x="818481" y="832271"/>
                    </a:cubicBezTo>
                    <a:cubicBezTo>
                      <a:pt x="821059" y="833818"/>
                      <a:pt x="822864" y="830724"/>
                      <a:pt x="824668" y="829178"/>
                    </a:cubicBezTo>
                    <a:cubicBezTo>
                      <a:pt x="835495" y="819897"/>
                      <a:pt x="839878" y="819640"/>
                      <a:pt x="851736" y="828146"/>
                    </a:cubicBezTo>
                    <a:cubicBezTo>
                      <a:pt x="860501" y="834591"/>
                      <a:pt x="868750" y="841809"/>
                      <a:pt x="878030" y="847481"/>
                    </a:cubicBezTo>
                    <a:cubicBezTo>
                      <a:pt x="885764" y="852121"/>
                      <a:pt x="884475" y="863463"/>
                      <a:pt x="875452" y="870424"/>
                    </a:cubicBezTo>
                    <a:cubicBezTo>
                      <a:pt x="869266" y="875322"/>
                      <a:pt x="862563" y="879188"/>
                      <a:pt x="855603" y="882540"/>
                    </a:cubicBezTo>
                    <a:cubicBezTo>
                      <a:pt x="843745" y="888211"/>
                      <a:pt x="832144" y="893882"/>
                      <a:pt x="821317" y="901616"/>
                    </a:cubicBezTo>
                    <a:cubicBezTo>
                      <a:pt x="810748" y="909092"/>
                      <a:pt x="804819" y="918114"/>
                      <a:pt x="805334" y="932035"/>
                    </a:cubicBezTo>
                    <a:cubicBezTo>
                      <a:pt x="806108" y="952142"/>
                      <a:pt x="799921" y="971476"/>
                      <a:pt x="797343" y="991068"/>
                    </a:cubicBezTo>
                    <a:cubicBezTo>
                      <a:pt x="796827" y="994677"/>
                      <a:pt x="795796" y="998286"/>
                      <a:pt x="797343" y="1002927"/>
                    </a:cubicBezTo>
                    <a:cubicBezTo>
                      <a:pt x="803014" y="996482"/>
                      <a:pt x="806365" y="989779"/>
                      <a:pt x="810748" y="984108"/>
                    </a:cubicBezTo>
                    <a:cubicBezTo>
                      <a:pt x="813841" y="980241"/>
                      <a:pt x="816677" y="975343"/>
                      <a:pt x="822606" y="976374"/>
                    </a:cubicBezTo>
                    <a:cubicBezTo>
                      <a:pt x="829051" y="977405"/>
                      <a:pt x="829051" y="982819"/>
                      <a:pt x="829824" y="987975"/>
                    </a:cubicBezTo>
                    <a:cubicBezTo>
                      <a:pt x="831113" y="994935"/>
                      <a:pt x="833949" y="995966"/>
                      <a:pt x="839104" y="991842"/>
                    </a:cubicBezTo>
                    <a:cubicBezTo>
                      <a:pt x="849416" y="984108"/>
                      <a:pt x="852509" y="973023"/>
                      <a:pt x="846838" y="961423"/>
                    </a:cubicBezTo>
                    <a:cubicBezTo>
                      <a:pt x="843745" y="954978"/>
                      <a:pt x="845549" y="950596"/>
                      <a:pt x="851478" y="947502"/>
                    </a:cubicBezTo>
                    <a:cubicBezTo>
                      <a:pt x="858954" y="943635"/>
                      <a:pt x="866172" y="944924"/>
                      <a:pt x="872359" y="950596"/>
                    </a:cubicBezTo>
                    <a:cubicBezTo>
                      <a:pt x="877773" y="955236"/>
                      <a:pt x="882928" y="955751"/>
                      <a:pt x="888084" y="950596"/>
                    </a:cubicBezTo>
                    <a:cubicBezTo>
                      <a:pt x="894271" y="944667"/>
                      <a:pt x="900458" y="945955"/>
                      <a:pt x="906645" y="950080"/>
                    </a:cubicBezTo>
                    <a:cubicBezTo>
                      <a:pt x="913605" y="954720"/>
                      <a:pt x="916183" y="961423"/>
                      <a:pt x="913863" y="969414"/>
                    </a:cubicBezTo>
                    <a:cubicBezTo>
                      <a:pt x="912058" y="975859"/>
                      <a:pt x="908707" y="981272"/>
                      <a:pt x="905871" y="987201"/>
                    </a:cubicBezTo>
                    <a:cubicBezTo>
                      <a:pt x="902262" y="994677"/>
                      <a:pt x="902778" y="1001380"/>
                      <a:pt x="908965" y="1007567"/>
                    </a:cubicBezTo>
                    <a:cubicBezTo>
                      <a:pt x="915410" y="1014011"/>
                      <a:pt x="914636" y="1018909"/>
                      <a:pt x="907676" y="1024581"/>
                    </a:cubicBezTo>
                    <a:cubicBezTo>
                      <a:pt x="902520" y="1028705"/>
                      <a:pt x="896591" y="1031541"/>
                      <a:pt x="890920" y="1034634"/>
                    </a:cubicBezTo>
                    <a:cubicBezTo>
                      <a:pt x="875968" y="1042110"/>
                      <a:pt x="863594" y="1051391"/>
                      <a:pt x="857923" y="1068405"/>
                    </a:cubicBezTo>
                    <a:cubicBezTo>
                      <a:pt x="854314" y="1078716"/>
                      <a:pt x="845034" y="1083872"/>
                      <a:pt x="834464" y="1086192"/>
                    </a:cubicBezTo>
                    <a:cubicBezTo>
                      <a:pt x="825699" y="1087996"/>
                      <a:pt x="816419" y="1088254"/>
                      <a:pt x="807654" y="1090317"/>
                    </a:cubicBezTo>
                    <a:cubicBezTo>
                      <a:pt x="797085" y="1092637"/>
                      <a:pt x="793218" y="1097792"/>
                      <a:pt x="795796" y="1108362"/>
                    </a:cubicBezTo>
                    <a:cubicBezTo>
                      <a:pt x="800952" y="1129758"/>
                      <a:pt x="810748" y="1148577"/>
                      <a:pt x="826473" y="1164044"/>
                    </a:cubicBezTo>
                    <a:cubicBezTo>
                      <a:pt x="836527" y="1173840"/>
                      <a:pt x="841424" y="1173840"/>
                      <a:pt x="852252" y="1165075"/>
                    </a:cubicBezTo>
                    <a:cubicBezTo>
                      <a:pt x="879577" y="1142905"/>
                      <a:pt x="905098" y="1118415"/>
                      <a:pt x="933712" y="1098050"/>
                    </a:cubicBezTo>
                    <a:cubicBezTo>
                      <a:pt x="944540" y="1090317"/>
                      <a:pt x="953304" y="1079747"/>
                      <a:pt x="957429" y="1066342"/>
                    </a:cubicBezTo>
                    <a:cubicBezTo>
                      <a:pt x="961554" y="1061702"/>
                      <a:pt x="962069" y="1056289"/>
                      <a:pt x="960522" y="1050617"/>
                    </a:cubicBezTo>
                    <a:cubicBezTo>
                      <a:pt x="959233" y="1046235"/>
                      <a:pt x="958718" y="1041595"/>
                      <a:pt x="957429" y="1036954"/>
                    </a:cubicBezTo>
                    <a:cubicBezTo>
                      <a:pt x="956140" y="1031799"/>
                      <a:pt x="956656" y="1027416"/>
                      <a:pt x="961038" y="1023550"/>
                    </a:cubicBezTo>
                    <a:cubicBezTo>
                      <a:pt x="967483" y="1017620"/>
                      <a:pt x="968514" y="1010145"/>
                      <a:pt x="965420" y="1002153"/>
                    </a:cubicBezTo>
                    <a:cubicBezTo>
                      <a:pt x="963100" y="996224"/>
                      <a:pt x="960780" y="990553"/>
                      <a:pt x="958202" y="984881"/>
                    </a:cubicBezTo>
                    <a:cubicBezTo>
                      <a:pt x="954593" y="976374"/>
                      <a:pt x="950984" y="967352"/>
                      <a:pt x="955882" y="958845"/>
                    </a:cubicBezTo>
                    <a:cubicBezTo>
                      <a:pt x="963874" y="944151"/>
                      <a:pt x="962585" y="928941"/>
                      <a:pt x="960265" y="913216"/>
                    </a:cubicBezTo>
                    <a:cubicBezTo>
                      <a:pt x="959749" y="910381"/>
                      <a:pt x="959491" y="907545"/>
                      <a:pt x="958718" y="904967"/>
                    </a:cubicBezTo>
                    <a:cubicBezTo>
                      <a:pt x="954078" y="886406"/>
                      <a:pt x="953047" y="867588"/>
                      <a:pt x="953047" y="848512"/>
                    </a:cubicBezTo>
                    <a:cubicBezTo>
                      <a:pt x="953047" y="841036"/>
                      <a:pt x="951242" y="833560"/>
                      <a:pt x="949695" y="826342"/>
                    </a:cubicBezTo>
                    <a:cubicBezTo>
                      <a:pt x="947117" y="814226"/>
                      <a:pt x="946602" y="802368"/>
                      <a:pt x="949953" y="790252"/>
                    </a:cubicBezTo>
                    <a:cubicBezTo>
                      <a:pt x="953304" y="778136"/>
                      <a:pt x="950211" y="766020"/>
                      <a:pt x="948664" y="754161"/>
                    </a:cubicBezTo>
                    <a:cubicBezTo>
                      <a:pt x="947375" y="744366"/>
                      <a:pt x="948922" y="735601"/>
                      <a:pt x="954851" y="727609"/>
                    </a:cubicBezTo>
                    <a:cubicBezTo>
                      <a:pt x="959749" y="721422"/>
                      <a:pt x="960522" y="714978"/>
                      <a:pt x="958718" y="707502"/>
                    </a:cubicBezTo>
                    <a:cubicBezTo>
                      <a:pt x="956140" y="695901"/>
                      <a:pt x="952789" y="684559"/>
                      <a:pt x="953047" y="672443"/>
                    </a:cubicBezTo>
                    <a:cubicBezTo>
                      <a:pt x="953047" y="666771"/>
                      <a:pt x="953304" y="661100"/>
                      <a:pt x="955624" y="655944"/>
                    </a:cubicBezTo>
                    <a:cubicBezTo>
                      <a:pt x="959491" y="647695"/>
                      <a:pt x="957945" y="640735"/>
                      <a:pt x="954335" y="632744"/>
                    </a:cubicBezTo>
                    <a:cubicBezTo>
                      <a:pt x="946860" y="615730"/>
                      <a:pt x="950726" y="598458"/>
                      <a:pt x="954078" y="581444"/>
                    </a:cubicBezTo>
                    <a:cubicBezTo>
                      <a:pt x="956140" y="570874"/>
                      <a:pt x="957945" y="561594"/>
                      <a:pt x="949438" y="552829"/>
                    </a:cubicBezTo>
                    <a:cubicBezTo>
                      <a:pt x="945571" y="548705"/>
                      <a:pt x="945313" y="542776"/>
                      <a:pt x="946860" y="536847"/>
                    </a:cubicBezTo>
                    <a:cubicBezTo>
                      <a:pt x="949180" y="528340"/>
                      <a:pt x="952531" y="520348"/>
                      <a:pt x="956398" y="512614"/>
                    </a:cubicBezTo>
                    <a:cubicBezTo>
                      <a:pt x="961554" y="502303"/>
                      <a:pt x="961038" y="493280"/>
                      <a:pt x="953047" y="484258"/>
                    </a:cubicBezTo>
                    <a:cubicBezTo>
                      <a:pt x="943766" y="474204"/>
                      <a:pt x="941704" y="461315"/>
                      <a:pt x="944282" y="448425"/>
                    </a:cubicBezTo>
                    <a:cubicBezTo>
                      <a:pt x="949180" y="424451"/>
                      <a:pt x="950211" y="400477"/>
                      <a:pt x="945828" y="375987"/>
                    </a:cubicBezTo>
                    <a:cubicBezTo>
                      <a:pt x="943251" y="361035"/>
                      <a:pt x="945313" y="346084"/>
                      <a:pt x="953047" y="332421"/>
                    </a:cubicBezTo>
                    <a:cubicBezTo>
                      <a:pt x="956913" y="325461"/>
                      <a:pt x="955882" y="319532"/>
                      <a:pt x="951500" y="313345"/>
                    </a:cubicBezTo>
                    <a:cubicBezTo>
                      <a:pt x="945571" y="304838"/>
                      <a:pt x="938095" y="297877"/>
                      <a:pt x="930877" y="290402"/>
                    </a:cubicBezTo>
                    <a:cubicBezTo>
                      <a:pt x="921339" y="280863"/>
                      <a:pt x="914894" y="269779"/>
                      <a:pt x="912574" y="256374"/>
                    </a:cubicBezTo>
                    <a:cubicBezTo>
                      <a:pt x="905098" y="215643"/>
                      <a:pt x="895302" y="175428"/>
                      <a:pt x="888084" y="134440"/>
                    </a:cubicBezTo>
                    <a:cubicBezTo>
                      <a:pt x="883959" y="110981"/>
                      <a:pt x="881382" y="87523"/>
                      <a:pt x="880093" y="64064"/>
                    </a:cubicBezTo>
                    <a:cubicBezTo>
                      <a:pt x="879061" y="46792"/>
                      <a:pt x="881382" y="29778"/>
                      <a:pt x="885764" y="13280"/>
                    </a:cubicBezTo>
                    <a:cubicBezTo>
                      <a:pt x="888084" y="4515"/>
                      <a:pt x="894271" y="391"/>
                      <a:pt x="905871" y="133"/>
                    </a:cubicBezTo>
                    <a:cubicBezTo>
                      <a:pt x="923143" y="-383"/>
                      <a:pt x="940673" y="648"/>
                      <a:pt x="957945" y="2453"/>
                    </a:cubicBezTo>
                    <a:cubicBezTo>
                      <a:pt x="962842" y="2968"/>
                      <a:pt x="967998" y="2711"/>
                      <a:pt x="972896" y="3226"/>
                    </a:cubicBezTo>
                    <a:cubicBezTo>
                      <a:pt x="986301" y="4000"/>
                      <a:pt x="999191" y="6835"/>
                      <a:pt x="1011822" y="11991"/>
                    </a:cubicBezTo>
                    <a:cubicBezTo>
                      <a:pt x="1032961" y="20498"/>
                      <a:pt x="1054873" y="20240"/>
                      <a:pt x="1075496" y="10702"/>
                    </a:cubicBezTo>
                    <a:cubicBezTo>
                      <a:pt x="1091736" y="3226"/>
                      <a:pt x="1108493" y="3742"/>
                      <a:pt x="1125507" y="2195"/>
                    </a:cubicBezTo>
                    <a:cubicBezTo>
                      <a:pt x="1137365" y="5288"/>
                      <a:pt x="1148192" y="5546"/>
                      <a:pt x="1158761" y="3484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35" name="Google Shape;2035;p45"/>
            <p:cNvSpPr/>
            <p:nvPr/>
          </p:nvSpPr>
          <p:spPr>
            <a:xfrm>
              <a:off x="6454325" y="2161484"/>
              <a:ext cx="709308" cy="709115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45"/>
            <p:cNvSpPr/>
            <p:nvPr/>
          </p:nvSpPr>
          <p:spPr>
            <a:xfrm>
              <a:off x="6698458" y="3055206"/>
              <a:ext cx="556908" cy="556756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45"/>
            <p:cNvSpPr/>
            <p:nvPr/>
          </p:nvSpPr>
          <p:spPr>
            <a:xfrm>
              <a:off x="5652644" y="2768713"/>
              <a:ext cx="635002" cy="634829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45"/>
            <p:cNvSpPr/>
            <p:nvPr/>
          </p:nvSpPr>
          <p:spPr>
            <a:xfrm>
              <a:off x="5136966" y="3420530"/>
              <a:ext cx="498567" cy="498431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45"/>
            <p:cNvSpPr/>
            <p:nvPr/>
          </p:nvSpPr>
          <p:spPr>
            <a:xfrm>
              <a:off x="6091321" y="3654154"/>
              <a:ext cx="392651" cy="392544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45"/>
            <p:cNvSpPr/>
            <p:nvPr/>
          </p:nvSpPr>
          <p:spPr>
            <a:xfrm>
              <a:off x="5807831" y="4440198"/>
              <a:ext cx="308287" cy="308203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45"/>
            <p:cNvSpPr/>
            <p:nvPr/>
          </p:nvSpPr>
          <p:spPr>
            <a:xfrm>
              <a:off x="6571416" y="4058937"/>
              <a:ext cx="498567" cy="498431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45"/>
            <p:cNvSpPr/>
            <p:nvPr/>
          </p:nvSpPr>
          <p:spPr>
            <a:xfrm>
              <a:off x="5172194" y="4145611"/>
              <a:ext cx="392651" cy="392544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45"/>
            <p:cNvSpPr/>
            <p:nvPr/>
          </p:nvSpPr>
          <p:spPr>
            <a:xfrm>
              <a:off x="5983480" y="1908752"/>
              <a:ext cx="308287" cy="308203"/>
            </a:xfrm>
            <a:custGeom>
              <a:avLst/>
              <a:gdLst/>
              <a:ahLst/>
              <a:cxnLst/>
              <a:rect l="l" t="t" r="r" b="b"/>
              <a:pathLst>
                <a:path w="1309323" h="1308967" extrusionOk="0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4" name="Google Shape;2044;p45"/>
          <p:cNvGrpSpPr/>
          <p:nvPr/>
        </p:nvGrpSpPr>
        <p:grpSpPr>
          <a:xfrm>
            <a:off x="1965428" y="3315560"/>
            <a:ext cx="3260634" cy="3450786"/>
            <a:chOff x="346191" y="519809"/>
            <a:chExt cx="5018840" cy="5311527"/>
          </a:xfrm>
        </p:grpSpPr>
        <p:sp>
          <p:nvSpPr>
            <p:cNvPr id="2045" name="Google Shape;2045;p45"/>
            <p:cNvSpPr/>
            <p:nvPr/>
          </p:nvSpPr>
          <p:spPr>
            <a:xfrm>
              <a:off x="2259877" y="2441740"/>
              <a:ext cx="1812048" cy="1359036"/>
            </a:xfrm>
            <a:custGeom>
              <a:avLst/>
              <a:gdLst/>
              <a:ahLst/>
              <a:cxnLst/>
              <a:rect l="l" t="t" r="r" b="b"/>
              <a:pathLst>
                <a:path w="1812048" h="1359035" extrusionOk="0">
                  <a:moveTo>
                    <a:pt x="1709343" y="115651"/>
                  </a:moveTo>
                  <a:cubicBezTo>
                    <a:pt x="1738656" y="86872"/>
                    <a:pt x="1782358" y="38906"/>
                    <a:pt x="1812204" y="15989"/>
                  </a:cubicBezTo>
                  <a:cubicBezTo>
                    <a:pt x="1761573" y="7461"/>
                    <a:pt x="1627801" y="533"/>
                    <a:pt x="1498826" y="20785"/>
                  </a:cubicBezTo>
                  <a:cubicBezTo>
                    <a:pt x="1457788" y="28780"/>
                    <a:pt x="1384774" y="69284"/>
                    <a:pt x="1223288" y="79410"/>
                  </a:cubicBezTo>
                  <a:cubicBezTo>
                    <a:pt x="1180652" y="78877"/>
                    <a:pt x="1139081" y="70350"/>
                    <a:pt x="1099109" y="54361"/>
                  </a:cubicBezTo>
                  <a:cubicBezTo>
                    <a:pt x="1002112" y="14923"/>
                    <a:pt x="901383" y="0"/>
                    <a:pt x="797457" y="0"/>
                  </a:cubicBezTo>
                  <a:cubicBezTo>
                    <a:pt x="763348" y="0"/>
                    <a:pt x="738299" y="11725"/>
                    <a:pt x="715382" y="36774"/>
                  </a:cubicBezTo>
                  <a:cubicBezTo>
                    <a:pt x="488343" y="287796"/>
                    <a:pt x="261304" y="538818"/>
                    <a:pt x="34265" y="789840"/>
                  </a:cubicBezTo>
                  <a:cubicBezTo>
                    <a:pt x="-19564" y="848998"/>
                    <a:pt x="-9970" y="898563"/>
                    <a:pt x="63044" y="953457"/>
                  </a:cubicBezTo>
                  <a:cubicBezTo>
                    <a:pt x="202146" y="1058449"/>
                    <a:pt x="333786" y="1173035"/>
                    <a:pt x="449970" y="1302543"/>
                  </a:cubicBezTo>
                  <a:cubicBezTo>
                    <a:pt x="512859" y="1373426"/>
                    <a:pt x="565088" y="1378755"/>
                    <a:pt x="619450" y="1318531"/>
                  </a:cubicBezTo>
                  <a:cubicBezTo>
                    <a:pt x="678608" y="1254044"/>
                    <a:pt x="1693355" y="133239"/>
                    <a:pt x="1709343" y="115651"/>
                  </a:cubicBezTo>
                  <a:close/>
                </a:path>
              </a:pathLst>
            </a:custGeom>
            <a:solidFill>
              <a:srgbClr val="FFA1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45"/>
            <p:cNvSpPr/>
            <p:nvPr/>
          </p:nvSpPr>
          <p:spPr>
            <a:xfrm>
              <a:off x="346191" y="519809"/>
              <a:ext cx="5018840" cy="5311527"/>
            </a:xfrm>
            <a:custGeom>
              <a:avLst/>
              <a:gdLst/>
              <a:ahLst/>
              <a:cxnLst/>
              <a:rect l="l" t="t" r="r" b="b"/>
              <a:pathLst>
                <a:path w="5018840" h="5311527" extrusionOk="0">
                  <a:moveTo>
                    <a:pt x="1363501" y="3844634"/>
                  </a:moveTo>
                  <a:cubicBezTo>
                    <a:pt x="1367298" y="3843368"/>
                    <a:pt x="1371562" y="3844834"/>
                    <a:pt x="1377691" y="3851229"/>
                  </a:cubicBezTo>
                  <a:cubicBezTo>
                    <a:pt x="1386751" y="3860822"/>
                    <a:pt x="1387284" y="3865619"/>
                    <a:pt x="1378224" y="3875212"/>
                  </a:cubicBezTo>
                  <a:cubicBezTo>
                    <a:pt x="1247649" y="4014846"/>
                    <a:pt x="1117608" y="4155014"/>
                    <a:pt x="987567" y="4294649"/>
                  </a:cubicBezTo>
                  <a:cubicBezTo>
                    <a:pt x="734945" y="4566456"/>
                    <a:pt x="482858" y="4838796"/>
                    <a:pt x="229171" y="5109538"/>
                  </a:cubicBezTo>
                  <a:cubicBezTo>
                    <a:pt x="168947" y="5174025"/>
                    <a:pt x="97531" y="5226788"/>
                    <a:pt x="31977" y="5285946"/>
                  </a:cubicBezTo>
                  <a:cubicBezTo>
                    <a:pt x="22384" y="5294473"/>
                    <a:pt x="12258" y="5303000"/>
                    <a:pt x="2665" y="5311527"/>
                  </a:cubicBezTo>
                  <a:cubicBezTo>
                    <a:pt x="2132" y="5310462"/>
                    <a:pt x="1066" y="5309929"/>
                    <a:pt x="0" y="5308863"/>
                  </a:cubicBezTo>
                  <a:cubicBezTo>
                    <a:pt x="50631" y="5254502"/>
                    <a:pt x="101262" y="5200140"/>
                    <a:pt x="151359" y="5145779"/>
                  </a:cubicBezTo>
                  <a:cubicBezTo>
                    <a:pt x="551609" y="4715151"/>
                    <a:pt x="951859" y="4285056"/>
                    <a:pt x="1352109" y="3854427"/>
                  </a:cubicBezTo>
                  <a:cubicBezTo>
                    <a:pt x="1356372" y="3849897"/>
                    <a:pt x="1359703" y="3845900"/>
                    <a:pt x="1363501" y="3844634"/>
                  </a:cubicBezTo>
                  <a:close/>
                  <a:moveTo>
                    <a:pt x="1625514" y="3319871"/>
                  </a:moveTo>
                  <a:cubicBezTo>
                    <a:pt x="1621651" y="3321070"/>
                    <a:pt x="1618586" y="3325467"/>
                    <a:pt x="1614855" y="3332129"/>
                  </a:cubicBezTo>
                  <a:cubicBezTo>
                    <a:pt x="1563691" y="3424330"/>
                    <a:pt x="1512528" y="3516000"/>
                    <a:pt x="1461364" y="3608201"/>
                  </a:cubicBezTo>
                  <a:cubicBezTo>
                    <a:pt x="1459232" y="3611932"/>
                    <a:pt x="1454436" y="3615129"/>
                    <a:pt x="1457633" y="3622058"/>
                  </a:cubicBezTo>
                  <a:cubicBezTo>
                    <a:pt x="1461364" y="3617261"/>
                    <a:pt x="1465095" y="3613531"/>
                    <a:pt x="1467760" y="3609800"/>
                  </a:cubicBezTo>
                  <a:cubicBezTo>
                    <a:pt x="1527451" y="3530390"/>
                    <a:pt x="1586609" y="3450979"/>
                    <a:pt x="1645767" y="3371568"/>
                  </a:cubicBezTo>
                  <a:cubicBezTo>
                    <a:pt x="1664953" y="3346519"/>
                    <a:pt x="1663887" y="3347585"/>
                    <a:pt x="1640970" y="3326800"/>
                  </a:cubicBezTo>
                  <a:cubicBezTo>
                    <a:pt x="1634042" y="3320671"/>
                    <a:pt x="1629378" y="3318672"/>
                    <a:pt x="1625514" y="3319871"/>
                  </a:cubicBezTo>
                  <a:close/>
                  <a:moveTo>
                    <a:pt x="1651230" y="3238396"/>
                  </a:moveTo>
                  <a:cubicBezTo>
                    <a:pt x="1655094" y="3238063"/>
                    <a:pt x="1659357" y="3240728"/>
                    <a:pt x="1664953" y="3245791"/>
                  </a:cubicBezTo>
                  <a:cubicBezTo>
                    <a:pt x="1771009" y="3341190"/>
                    <a:pt x="1877067" y="3436056"/>
                    <a:pt x="1983126" y="3530922"/>
                  </a:cubicBezTo>
                  <a:cubicBezTo>
                    <a:pt x="1995916" y="3542647"/>
                    <a:pt x="1994318" y="3547976"/>
                    <a:pt x="1980461" y="3557037"/>
                  </a:cubicBezTo>
                  <a:cubicBezTo>
                    <a:pt x="1829101" y="3655100"/>
                    <a:pt x="1677744" y="3753697"/>
                    <a:pt x="1526918" y="3852294"/>
                  </a:cubicBezTo>
                  <a:cubicBezTo>
                    <a:pt x="1512528" y="3861354"/>
                    <a:pt x="1496006" y="3868282"/>
                    <a:pt x="1476820" y="3867750"/>
                  </a:cubicBezTo>
                  <a:cubicBezTo>
                    <a:pt x="1401140" y="3867750"/>
                    <a:pt x="1344647" y="3777680"/>
                    <a:pt x="1380888" y="3712127"/>
                  </a:cubicBezTo>
                  <a:cubicBezTo>
                    <a:pt x="1466694" y="3557570"/>
                    <a:pt x="1554098" y="3403545"/>
                    <a:pt x="1639904" y="3248988"/>
                  </a:cubicBezTo>
                  <a:cubicBezTo>
                    <a:pt x="1643902" y="3242060"/>
                    <a:pt x="1647366" y="3238729"/>
                    <a:pt x="1651230" y="3238396"/>
                  </a:cubicBezTo>
                  <a:close/>
                  <a:moveTo>
                    <a:pt x="1909644" y="3080042"/>
                  </a:moveTo>
                  <a:cubicBezTo>
                    <a:pt x="1912775" y="3079909"/>
                    <a:pt x="1915973" y="3081908"/>
                    <a:pt x="1920236" y="3085905"/>
                  </a:cubicBezTo>
                  <a:cubicBezTo>
                    <a:pt x="1990054" y="3149327"/>
                    <a:pt x="2060404" y="3212748"/>
                    <a:pt x="2130221" y="3275637"/>
                  </a:cubicBezTo>
                  <a:cubicBezTo>
                    <a:pt x="2133952" y="3278835"/>
                    <a:pt x="2137682" y="3280966"/>
                    <a:pt x="2140880" y="3283098"/>
                  </a:cubicBezTo>
                  <a:cubicBezTo>
                    <a:pt x="2136616" y="3288428"/>
                    <a:pt x="2133952" y="3291625"/>
                    <a:pt x="2131287" y="3294823"/>
                  </a:cubicBezTo>
                  <a:cubicBezTo>
                    <a:pt x="2089183" y="3341190"/>
                    <a:pt x="2047080" y="3387557"/>
                    <a:pt x="2006042" y="3433924"/>
                  </a:cubicBezTo>
                  <a:cubicBezTo>
                    <a:pt x="1998048" y="3442985"/>
                    <a:pt x="1993784" y="3442985"/>
                    <a:pt x="1984724" y="3434990"/>
                  </a:cubicBezTo>
                  <a:cubicBezTo>
                    <a:pt x="1915440" y="3371569"/>
                    <a:pt x="1846156" y="3309213"/>
                    <a:pt x="1775806" y="3246857"/>
                  </a:cubicBezTo>
                  <a:cubicBezTo>
                    <a:pt x="1766212" y="3238330"/>
                    <a:pt x="1766745" y="3233533"/>
                    <a:pt x="1775273" y="3224473"/>
                  </a:cubicBezTo>
                  <a:cubicBezTo>
                    <a:pt x="1817376" y="3179172"/>
                    <a:pt x="1858414" y="3133338"/>
                    <a:pt x="1899451" y="3086971"/>
                  </a:cubicBezTo>
                  <a:cubicBezTo>
                    <a:pt x="1903449" y="3082441"/>
                    <a:pt x="1906513" y="3080175"/>
                    <a:pt x="1909644" y="3080042"/>
                  </a:cubicBezTo>
                  <a:close/>
                  <a:moveTo>
                    <a:pt x="2638128" y="2708040"/>
                  </a:moveTo>
                  <a:cubicBezTo>
                    <a:pt x="2646122" y="2709106"/>
                    <a:pt x="2651985" y="2713903"/>
                    <a:pt x="2657847" y="2719232"/>
                  </a:cubicBezTo>
                  <a:cubicBezTo>
                    <a:pt x="2722869" y="2775725"/>
                    <a:pt x="2787889" y="2831686"/>
                    <a:pt x="2852377" y="2888180"/>
                  </a:cubicBezTo>
                  <a:cubicBezTo>
                    <a:pt x="2858239" y="2902037"/>
                    <a:pt x="2860371" y="2915893"/>
                    <a:pt x="2849179" y="2928684"/>
                  </a:cubicBezTo>
                  <a:cubicBezTo>
                    <a:pt x="2837987" y="2941475"/>
                    <a:pt x="2823597" y="2942008"/>
                    <a:pt x="2808142" y="2936679"/>
                  </a:cubicBezTo>
                  <a:cubicBezTo>
                    <a:pt x="2742588" y="2879652"/>
                    <a:pt x="2677567" y="2823159"/>
                    <a:pt x="2612013" y="2766132"/>
                  </a:cubicBezTo>
                  <a:cubicBezTo>
                    <a:pt x="2598689" y="2754940"/>
                    <a:pt x="2594426" y="2741083"/>
                    <a:pt x="2601887" y="2725627"/>
                  </a:cubicBezTo>
                  <a:cubicBezTo>
                    <a:pt x="2608815" y="2710705"/>
                    <a:pt x="2622139" y="2705375"/>
                    <a:pt x="2638128" y="2708040"/>
                  </a:cubicBezTo>
                  <a:close/>
                  <a:moveTo>
                    <a:pt x="2348467" y="2661939"/>
                  </a:moveTo>
                  <a:cubicBezTo>
                    <a:pt x="2356461" y="2661273"/>
                    <a:pt x="2364989" y="2664071"/>
                    <a:pt x="2373249" y="2670733"/>
                  </a:cubicBezTo>
                  <a:cubicBezTo>
                    <a:pt x="2396699" y="2689386"/>
                    <a:pt x="2418550" y="2709105"/>
                    <a:pt x="2441467" y="2728825"/>
                  </a:cubicBezTo>
                  <a:cubicBezTo>
                    <a:pt x="2545395" y="2818895"/>
                    <a:pt x="2648788" y="2908964"/>
                    <a:pt x="2752714" y="2999034"/>
                  </a:cubicBezTo>
                  <a:cubicBezTo>
                    <a:pt x="2763373" y="3035275"/>
                    <a:pt x="2745253" y="3055527"/>
                    <a:pt x="2709012" y="3047533"/>
                  </a:cubicBezTo>
                  <a:cubicBezTo>
                    <a:pt x="2624805" y="2975051"/>
                    <a:pt x="2540598" y="2902569"/>
                    <a:pt x="2456923" y="2830087"/>
                  </a:cubicBezTo>
                  <a:cubicBezTo>
                    <a:pt x="2418550" y="2797043"/>
                    <a:pt x="2380178" y="2764000"/>
                    <a:pt x="2341805" y="2730423"/>
                  </a:cubicBezTo>
                  <a:cubicBezTo>
                    <a:pt x="2338074" y="2727226"/>
                    <a:pt x="2334343" y="2724028"/>
                    <a:pt x="2331146" y="2720830"/>
                  </a:cubicBezTo>
                  <a:cubicBezTo>
                    <a:pt x="2317289" y="2706440"/>
                    <a:pt x="2315690" y="2687787"/>
                    <a:pt x="2326882" y="2673930"/>
                  </a:cubicBezTo>
                  <a:cubicBezTo>
                    <a:pt x="2333011" y="2666735"/>
                    <a:pt x="2340473" y="2662605"/>
                    <a:pt x="2348467" y="2661939"/>
                  </a:cubicBezTo>
                  <a:close/>
                  <a:moveTo>
                    <a:pt x="2706879" y="2613640"/>
                  </a:moveTo>
                  <a:cubicBezTo>
                    <a:pt x="2715140" y="2612108"/>
                    <a:pt x="2723934" y="2613973"/>
                    <a:pt x="2731395" y="2620102"/>
                  </a:cubicBezTo>
                  <a:cubicBezTo>
                    <a:pt x="2800147" y="2678194"/>
                    <a:pt x="2869431" y="2735754"/>
                    <a:pt x="2934985" y="2797577"/>
                  </a:cubicBezTo>
                  <a:cubicBezTo>
                    <a:pt x="2943512" y="2832752"/>
                    <a:pt x="2929122" y="2848741"/>
                    <a:pt x="2891815" y="2844477"/>
                  </a:cubicBezTo>
                  <a:cubicBezTo>
                    <a:pt x="2825729" y="2787451"/>
                    <a:pt x="2759641" y="2730424"/>
                    <a:pt x="2693555" y="2673397"/>
                  </a:cubicBezTo>
                  <a:cubicBezTo>
                    <a:pt x="2677566" y="2659541"/>
                    <a:pt x="2674901" y="2642486"/>
                    <a:pt x="2685560" y="2627563"/>
                  </a:cubicBezTo>
                  <a:cubicBezTo>
                    <a:pt x="2690890" y="2620102"/>
                    <a:pt x="2698618" y="2615172"/>
                    <a:pt x="2706879" y="2613640"/>
                  </a:cubicBezTo>
                  <a:close/>
                  <a:moveTo>
                    <a:pt x="2806542" y="2503386"/>
                  </a:moveTo>
                  <a:cubicBezTo>
                    <a:pt x="2815336" y="2503119"/>
                    <a:pt x="2824663" y="2506583"/>
                    <a:pt x="2833190" y="2514044"/>
                  </a:cubicBezTo>
                  <a:cubicBezTo>
                    <a:pt x="2894481" y="2566807"/>
                    <a:pt x="2956304" y="2620103"/>
                    <a:pt x="3017060" y="2673399"/>
                  </a:cubicBezTo>
                  <a:cubicBezTo>
                    <a:pt x="3022923" y="2678196"/>
                    <a:pt x="3027187" y="2684591"/>
                    <a:pt x="3032516" y="2689921"/>
                  </a:cubicBezTo>
                  <a:cubicBezTo>
                    <a:pt x="3036247" y="2723497"/>
                    <a:pt x="3023989" y="2736821"/>
                    <a:pt x="2990946" y="2735755"/>
                  </a:cubicBezTo>
                  <a:cubicBezTo>
                    <a:pt x="2947243" y="2703777"/>
                    <a:pt x="2908338" y="2665938"/>
                    <a:pt x="2867299" y="2630763"/>
                  </a:cubicBezTo>
                  <a:cubicBezTo>
                    <a:pt x="2840651" y="2608378"/>
                    <a:pt x="2814536" y="2585460"/>
                    <a:pt x="2788954" y="2562543"/>
                  </a:cubicBezTo>
                  <a:cubicBezTo>
                    <a:pt x="2771900" y="2547088"/>
                    <a:pt x="2770301" y="2529500"/>
                    <a:pt x="2783092" y="2515110"/>
                  </a:cubicBezTo>
                  <a:cubicBezTo>
                    <a:pt x="2789488" y="2507649"/>
                    <a:pt x="2797748" y="2503652"/>
                    <a:pt x="2806542" y="2503386"/>
                  </a:cubicBezTo>
                  <a:close/>
                  <a:moveTo>
                    <a:pt x="2975955" y="2325178"/>
                  </a:moveTo>
                  <a:cubicBezTo>
                    <a:pt x="2984549" y="2325245"/>
                    <a:pt x="2993876" y="2329375"/>
                    <a:pt x="3003735" y="2337636"/>
                  </a:cubicBezTo>
                  <a:cubicBezTo>
                    <a:pt x="3068756" y="2393596"/>
                    <a:pt x="3133777" y="2450090"/>
                    <a:pt x="3198797" y="2506583"/>
                  </a:cubicBezTo>
                  <a:cubicBezTo>
                    <a:pt x="3205193" y="2520973"/>
                    <a:pt x="3206792" y="2534830"/>
                    <a:pt x="3195067" y="2547621"/>
                  </a:cubicBezTo>
                  <a:cubicBezTo>
                    <a:pt x="3183875" y="2559879"/>
                    <a:pt x="3170018" y="2560945"/>
                    <a:pt x="3155095" y="2555082"/>
                  </a:cubicBezTo>
                  <a:cubicBezTo>
                    <a:pt x="3090074" y="2499122"/>
                    <a:pt x="3024520" y="2443162"/>
                    <a:pt x="2960033" y="2386667"/>
                  </a:cubicBezTo>
                  <a:cubicBezTo>
                    <a:pt x="2942978" y="2371745"/>
                    <a:pt x="2940313" y="2351493"/>
                    <a:pt x="2952571" y="2337103"/>
                  </a:cubicBezTo>
                  <a:cubicBezTo>
                    <a:pt x="2959500" y="2329109"/>
                    <a:pt x="2967361" y="2325111"/>
                    <a:pt x="2975955" y="2325178"/>
                  </a:cubicBezTo>
                  <a:close/>
                  <a:moveTo>
                    <a:pt x="2720003" y="2277678"/>
                  </a:moveTo>
                  <a:cubicBezTo>
                    <a:pt x="2729397" y="2278344"/>
                    <a:pt x="2739656" y="2283274"/>
                    <a:pt x="2750049" y="2292334"/>
                  </a:cubicBezTo>
                  <a:cubicBezTo>
                    <a:pt x="2867832" y="2394662"/>
                    <a:pt x="2986148" y="2496990"/>
                    <a:pt x="3103931" y="2599318"/>
                  </a:cubicBezTo>
                  <a:cubicBezTo>
                    <a:pt x="3106063" y="2600916"/>
                    <a:pt x="3108728" y="2601982"/>
                    <a:pt x="3110860" y="2603581"/>
                  </a:cubicBezTo>
                  <a:cubicBezTo>
                    <a:pt x="3131645" y="2629696"/>
                    <a:pt x="3127381" y="2655811"/>
                    <a:pt x="3101266" y="2663805"/>
                  </a:cubicBezTo>
                  <a:cubicBezTo>
                    <a:pt x="3086343" y="2668602"/>
                    <a:pt x="3075152" y="2661673"/>
                    <a:pt x="3064492" y="2653679"/>
                  </a:cubicBezTo>
                  <a:cubicBezTo>
                    <a:pt x="2984549" y="2583862"/>
                    <a:pt x="2904073" y="2514045"/>
                    <a:pt x="2824130" y="2444228"/>
                  </a:cubicBezTo>
                  <a:cubicBezTo>
                    <a:pt x="2784691" y="2410117"/>
                    <a:pt x="2745252" y="2376008"/>
                    <a:pt x="2706346" y="2341899"/>
                  </a:cubicBezTo>
                  <a:cubicBezTo>
                    <a:pt x="2684495" y="2322713"/>
                    <a:pt x="2680765" y="2304592"/>
                    <a:pt x="2695154" y="2288604"/>
                  </a:cubicBezTo>
                  <a:cubicBezTo>
                    <a:pt x="2702083" y="2280610"/>
                    <a:pt x="2710610" y="2277012"/>
                    <a:pt x="2720003" y="2277678"/>
                  </a:cubicBezTo>
                  <a:close/>
                  <a:moveTo>
                    <a:pt x="3064159" y="2222052"/>
                  </a:moveTo>
                  <a:cubicBezTo>
                    <a:pt x="3072753" y="2221319"/>
                    <a:pt x="3081813" y="2224117"/>
                    <a:pt x="3089541" y="2231045"/>
                  </a:cubicBezTo>
                  <a:cubicBezTo>
                    <a:pt x="3154563" y="2287005"/>
                    <a:pt x="3219583" y="2343500"/>
                    <a:pt x="3284071" y="2399993"/>
                  </a:cubicBezTo>
                  <a:cubicBezTo>
                    <a:pt x="3286202" y="2401592"/>
                    <a:pt x="3287802" y="2404257"/>
                    <a:pt x="3289400" y="2406388"/>
                  </a:cubicBezTo>
                  <a:cubicBezTo>
                    <a:pt x="3298461" y="2441563"/>
                    <a:pt x="3284071" y="2457019"/>
                    <a:pt x="3246231" y="2452755"/>
                  </a:cubicBezTo>
                  <a:cubicBezTo>
                    <a:pt x="3180677" y="2396262"/>
                    <a:pt x="3115123" y="2339769"/>
                    <a:pt x="3049569" y="2283275"/>
                  </a:cubicBezTo>
                  <a:cubicBezTo>
                    <a:pt x="3031982" y="2267819"/>
                    <a:pt x="3028784" y="2249698"/>
                    <a:pt x="3041575" y="2234243"/>
                  </a:cubicBezTo>
                  <a:cubicBezTo>
                    <a:pt x="3047438" y="2227048"/>
                    <a:pt x="3055565" y="2222784"/>
                    <a:pt x="3064159" y="2222052"/>
                  </a:cubicBezTo>
                  <a:close/>
                  <a:moveTo>
                    <a:pt x="3160224" y="2111130"/>
                  </a:moveTo>
                  <a:cubicBezTo>
                    <a:pt x="3168285" y="2110330"/>
                    <a:pt x="3176679" y="2112995"/>
                    <a:pt x="3184407" y="2119657"/>
                  </a:cubicBezTo>
                  <a:cubicBezTo>
                    <a:pt x="3248896" y="2175084"/>
                    <a:pt x="3313383" y="2231045"/>
                    <a:pt x="3377871" y="2287006"/>
                  </a:cubicBezTo>
                  <a:cubicBezTo>
                    <a:pt x="3381602" y="2290204"/>
                    <a:pt x="3384266" y="2294467"/>
                    <a:pt x="3387464" y="2298198"/>
                  </a:cubicBezTo>
                  <a:cubicBezTo>
                    <a:pt x="3391195" y="2332307"/>
                    <a:pt x="3379470" y="2345098"/>
                    <a:pt x="3345361" y="2344032"/>
                  </a:cubicBezTo>
                  <a:cubicBezTo>
                    <a:pt x="3292065" y="2298731"/>
                    <a:pt x="3238770" y="2253429"/>
                    <a:pt x="3186006" y="2207595"/>
                  </a:cubicBezTo>
                  <a:cubicBezTo>
                    <a:pt x="3171083" y="2194803"/>
                    <a:pt x="3156161" y="2182546"/>
                    <a:pt x="3142304" y="2169222"/>
                  </a:cubicBezTo>
                  <a:cubicBezTo>
                    <a:pt x="3126848" y="2154299"/>
                    <a:pt x="3125782" y="2137777"/>
                    <a:pt x="3138040" y="2123387"/>
                  </a:cubicBezTo>
                  <a:cubicBezTo>
                    <a:pt x="3144436" y="2116193"/>
                    <a:pt x="3152163" y="2111929"/>
                    <a:pt x="3160224" y="2111130"/>
                  </a:cubicBezTo>
                  <a:close/>
                  <a:moveTo>
                    <a:pt x="3361482" y="1912537"/>
                  </a:moveTo>
                  <a:cubicBezTo>
                    <a:pt x="3368943" y="1914336"/>
                    <a:pt x="3376004" y="1918999"/>
                    <a:pt x="3382666" y="1925128"/>
                  </a:cubicBezTo>
                  <a:cubicBezTo>
                    <a:pt x="3390128" y="1932057"/>
                    <a:pt x="3398655" y="1938452"/>
                    <a:pt x="3406649" y="1944847"/>
                  </a:cubicBezTo>
                  <a:cubicBezTo>
                    <a:pt x="3433298" y="1954974"/>
                    <a:pt x="3449820" y="1978424"/>
                    <a:pt x="3471138" y="1995478"/>
                  </a:cubicBezTo>
                  <a:cubicBezTo>
                    <a:pt x="3501516" y="2019462"/>
                    <a:pt x="3529230" y="2046643"/>
                    <a:pt x="3559075" y="2070626"/>
                  </a:cubicBezTo>
                  <a:cubicBezTo>
                    <a:pt x="3566004" y="2076488"/>
                    <a:pt x="3572932" y="2082351"/>
                    <a:pt x="3575064" y="2091411"/>
                  </a:cubicBezTo>
                  <a:cubicBezTo>
                    <a:pt x="3581992" y="2105801"/>
                    <a:pt x="3584657" y="2120191"/>
                    <a:pt x="3573465" y="2133515"/>
                  </a:cubicBezTo>
                  <a:cubicBezTo>
                    <a:pt x="3560674" y="2146838"/>
                    <a:pt x="3545752" y="2146838"/>
                    <a:pt x="3529763" y="2140443"/>
                  </a:cubicBezTo>
                  <a:cubicBezTo>
                    <a:pt x="3474336" y="2091944"/>
                    <a:pt x="3418908" y="2043978"/>
                    <a:pt x="3363480" y="1995478"/>
                  </a:cubicBezTo>
                  <a:cubicBezTo>
                    <a:pt x="3350689" y="1984286"/>
                    <a:pt x="3338431" y="1973094"/>
                    <a:pt x="3326173" y="1962435"/>
                  </a:cubicBezTo>
                  <a:cubicBezTo>
                    <a:pt x="3318712" y="1944314"/>
                    <a:pt x="3320843" y="1928326"/>
                    <a:pt x="3337898" y="1917134"/>
                  </a:cubicBezTo>
                  <a:cubicBezTo>
                    <a:pt x="3346159" y="1911805"/>
                    <a:pt x="3354020" y="1910739"/>
                    <a:pt x="3361482" y="1912537"/>
                  </a:cubicBezTo>
                  <a:close/>
                  <a:moveTo>
                    <a:pt x="3072619" y="1868302"/>
                  </a:moveTo>
                  <a:cubicBezTo>
                    <a:pt x="3081413" y="1868368"/>
                    <a:pt x="3090873" y="1872366"/>
                    <a:pt x="3100200" y="1880360"/>
                  </a:cubicBezTo>
                  <a:cubicBezTo>
                    <a:pt x="3143902" y="1917667"/>
                    <a:pt x="3187604" y="1955507"/>
                    <a:pt x="3230774" y="1993347"/>
                  </a:cubicBezTo>
                  <a:cubicBezTo>
                    <a:pt x="3248894" y="1996011"/>
                    <a:pt x="3258488" y="2010935"/>
                    <a:pt x="3270746" y="2021594"/>
                  </a:cubicBezTo>
                  <a:cubicBezTo>
                    <a:pt x="3335233" y="2077022"/>
                    <a:pt x="3398655" y="2132982"/>
                    <a:pt x="3463675" y="2187876"/>
                  </a:cubicBezTo>
                  <a:cubicBezTo>
                    <a:pt x="3468472" y="2192140"/>
                    <a:pt x="3472735" y="2196404"/>
                    <a:pt x="3473269" y="2203332"/>
                  </a:cubicBezTo>
                  <a:cubicBezTo>
                    <a:pt x="3480730" y="2217722"/>
                    <a:pt x="3482329" y="2232111"/>
                    <a:pt x="3470071" y="2245435"/>
                  </a:cubicBezTo>
                  <a:cubicBezTo>
                    <a:pt x="3458346" y="2258759"/>
                    <a:pt x="3443956" y="2258226"/>
                    <a:pt x="3428500" y="2252364"/>
                  </a:cubicBezTo>
                  <a:cubicBezTo>
                    <a:pt x="3333634" y="2169756"/>
                    <a:pt x="3238768" y="2087681"/>
                    <a:pt x="3144435" y="2005072"/>
                  </a:cubicBezTo>
                  <a:cubicBezTo>
                    <a:pt x="3142303" y="2003473"/>
                    <a:pt x="3139638" y="2001874"/>
                    <a:pt x="3137507" y="2000808"/>
                  </a:cubicBezTo>
                  <a:cubicBezTo>
                    <a:pt x="3110859" y="1977358"/>
                    <a:pt x="3084744" y="1953908"/>
                    <a:pt x="3058096" y="1930458"/>
                  </a:cubicBezTo>
                  <a:cubicBezTo>
                    <a:pt x="3039443" y="1913936"/>
                    <a:pt x="3036245" y="1895283"/>
                    <a:pt x="3049036" y="1879827"/>
                  </a:cubicBezTo>
                  <a:cubicBezTo>
                    <a:pt x="3055698" y="1872099"/>
                    <a:pt x="3063826" y="1868235"/>
                    <a:pt x="3072619" y="1868302"/>
                  </a:cubicBezTo>
                  <a:close/>
                  <a:moveTo>
                    <a:pt x="3444089" y="1807346"/>
                  </a:moveTo>
                  <a:cubicBezTo>
                    <a:pt x="3452750" y="1807612"/>
                    <a:pt x="3462077" y="1811876"/>
                    <a:pt x="3471670" y="1820136"/>
                  </a:cubicBezTo>
                  <a:cubicBezTo>
                    <a:pt x="3531895" y="1871300"/>
                    <a:pt x="3592119" y="1922465"/>
                    <a:pt x="3651810" y="1974694"/>
                  </a:cubicBezTo>
                  <a:cubicBezTo>
                    <a:pt x="3665666" y="1986952"/>
                    <a:pt x="3677392" y="2001875"/>
                    <a:pt x="3666732" y="2022127"/>
                  </a:cubicBezTo>
                  <a:cubicBezTo>
                    <a:pt x="3657139" y="2040248"/>
                    <a:pt x="3641683" y="2044511"/>
                    <a:pt x="3622497" y="2037050"/>
                  </a:cubicBezTo>
                  <a:cubicBezTo>
                    <a:pt x="3609706" y="2039182"/>
                    <a:pt x="3604910" y="2028523"/>
                    <a:pt x="3596915" y="2022127"/>
                  </a:cubicBezTo>
                  <a:cubicBezTo>
                    <a:pt x="3570268" y="2001342"/>
                    <a:pt x="3546285" y="1977892"/>
                    <a:pt x="3520170" y="1956574"/>
                  </a:cubicBezTo>
                  <a:cubicBezTo>
                    <a:pt x="3514840" y="1952843"/>
                    <a:pt x="3508978" y="1947514"/>
                    <a:pt x="3507379" y="1939519"/>
                  </a:cubicBezTo>
                  <a:cubicBezTo>
                    <a:pt x="3481263" y="1916602"/>
                    <a:pt x="3455681" y="1893685"/>
                    <a:pt x="3429566" y="1870767"/>
                  </a:cubicBezTo>
                  <a:cubicBezTo>
                    <a:pt x="3409847" y="1853180"/>
                    <a:pt x="3406649" y="1833993"/>
                    <a:pt x="3420506" y="1818537"/>
                  </a:cubicBezTo>
                  <a:cubicBezTo>
                    <a:pt x="3427435" y="1810810"/>
                    <a:pt x="3435429" y="1807079"/>
                    <a:pt x="3444089" y="1807346"/>
                  </a:cubicBezTo>
                  <a:close/>
                  <a:moveTo>
                    <a:pt x="3538622" y="1697690"/>
                  </a:moveTo>
                  <a:cubicBezTo>
                    <a:pt x="3547616" y="1697957"/>
                    <a:pt x="3557476" y="1702354"/>
                    <a:pt x="3567602" y="1710881"/>
                  </a:cubicBezTo>
                  <a:cubicBezTo>
                    <a:pt x="3627827" y="1763110"/>
                    <a:pt x="3688051" y="1815341"/>
                    <a:pt x="3748808" y="1867570"/>
                  </a:cubicBezTo>
                  <a:cubicBezTo>
                    <a:pt x="3758401" y="1876098"/>
                    <a:pt x="3766395" y="1885158"/>
                    <a:pt x="3766395" y="1900081"/>
                  </a:cubicBezTo>
                  <a:cubicBezTo>
                    <a:pt x="3765329" y="1911273"/>
                    <a:pt x="3759467" y="1921399"/>
                    <a:pt x="3747742" y="1927261"/>
                  </a:cubicBezTo>
                  <a:cubicBezTo>
                    <a:pt x="3735484" y="1933657"/>
                    <a:pt x="3723226" y="1932058"/>
                    <a:pt x="3712567" y="1923531"/>
                  </a:cubicBezTo>
                  <a:cubicBezTo>
                    <a:pt x="3696578" y="1910207"/>
                    <a:pt x="3681122" y="1896350"/>
                    <a:pt x="3665134" y="1883026"/>
                  </a:cubicBezTo>
                  <a:cubicBezTo>
                    <a:pt x="3618234" y="1842522"/>
                    <a:pt x="3571866" y="1802017"/>
                    <a:pt x="3525498" y="1761511"/>
                  </a:cubicBezTo>
                  <a:cubicBezTo>
                    <a:pt x="3505779" y="1743924"/>
                    <a:pt x="3502048" y="1724737"/>
                    <a:pt x="3514839" y="1709282"/>
                  </a:cubicBezTo>
                  <a:cubicBezTo>
                    <a:pt x="3521501" y="1701288"/>
                    <a:pt x="3529629" y="1697424"/>
                    <a:pt x="3538622" y="1697690"/>
                  </a:cubicBezTo>
                  <a:close/>
                  <a:moveTo>
                    <a:pt x="3467606" y="1451865"/>
                  </a:moveTo>
                  <a:cubicBezTo>
                    <a:pt x="3476866" y="1453198"/>
                    <a:pt x="3487392" y="1459060"/>
                    <a:pt x="3499383" y="1469453"/>
                  </a:cubicBezTo>
                  <a:cubicBezTo>
                    <a:pt x="3612371" y="1571248"/>
                    <a:pt x="3725358" y="1673041"/>
                    <a:pt x="3837811" y="1775369"/>
                  </a:cubicBezTo>
                  <a:cubicBezTo>
                    <a:pt x="3846871" y="1783363"/>
                    <a:pt x="3856998" y="1791357"/>
                    <a:pt x="3856998" y="1811077"/>
                  </a:cubicBezTo>
                  <a:cubicBezTo>
                    <a:pt x="3856464" y="1817472"/>
                    <a:pt x="3852201" y="1827598"/>
                    <a:pt x="3841542" y="1832928"/>
                  </a:cubicBezTo>
                  <a:cubicBezTo>
                    <a:pt x="3830883" y="1838790"/>
                    <a:pt x="3819691" y="1838790"/>
                    <a:pt x="3810098" y="1831862"/>
                  </a:cubicBezTo>
                  <a:cubicBezTo>
                    <a:pt x="3802103" y="1826000"/>
                    <a:pt x="3795175" y="1819604"/>
                    <a:pt x="3787713" y="1813209"/>
                  </a:cubicBezTo>
                  <a:cubicBezTo>
                    <a:pt x="3677924" y="1714079"/>
                    <a:pt x="3568135" y="1614949"/>
                    <a:pt x="3458346" y="1515820"/>
                  </a:cubicBezTo>
                  <a:cubicBezTo>
                    <a:pt x="3434363" y="1493969"/>
                    <a:pt x="3429566" y="1476915"/>
                    <a:pt x="3443423" y="1461458"/>
                  </a:cubicBezTo>
                  <a:cubicBezTo>
                    <a:pt x="3450352" y="1453730"/>
                    <a:pt x="3458346" y="1450533"/>
                    <a:pt x="3467606" y="1451865"/>
                  </a:cubicBezTo>
                  <a:close/>
                  <a:moveTo>
                    <a:pt x="3419707" y="1000785"/>
                  </a:moveTo>
                  <a:cubicBezTo>
                    <a:pt x="3415044" y="1000851"/>
                    <a:pt x="3410380" y="1004183"/>
                    <a:pt x="3403985" y="1011110"/>
                  </a:cubicBezTo>
                  <a:cubicBezTo>
                    <a:pt x="3123651" y="1321824"/>
                    <a:pt x="2842783" y="1632002"/>
                    <a:pt x="2562448" y="1942182"/>
                  </a:cubicBezTo>
                  <a:cubicBezTo>
                    <a:pt x="2348733" y="2178814"/>
                    <a:pt x="2135018" y="2415446"/>
                    <a:pt x="1920770" y="2652078"/>
                  </a:cubicBezTo>
                  <a:cubicBezTo>
                    <a:pt x="1889858" y="2686187"/>
                    <a:pt x="1872271" y="2725093"/>
                    <a:pt x="1871738" y="2775191"/>
                  </a:cubicBezTo>
                  <a:cubicBezTo>
                    <a:pt x="1871205" y="2825289"/>
                    <a:pt x="1892523" y="2870057"/>
                    <a:pt x="1933028" y="2907364"/>
                  </a:cubicBezTo>
                  <a:cubicBezTo>
                    <a:pt x="2066266" y="3027279"/>
                    <a:pt x="2198972" y="3147727"/>
                    <a:pt x="2332211" y="3267642"/>
                  </a:cubicBezTo>
                  <a:cubicBezTo>
                    <a:pt x="2415885" y="3342789"/>
                    <a:pt x="2518745" y="3337992"/>
                    <a:pt x="2593892" y="3254851"/>
                  </a:cubicBezTo>
                  <a:cubicBezTo>
                    <a:pt x="2690891" y="3147194"/>
                    <a:pt x="2787889" y="3040070"/>
                    <a:pt x="2884887" y="2932946"/>
                  </a:cubicBezTo>
                  <a:cubicBezTo>
                    <a:pt x="3281938" y="2493791"/>
                    <a:pt x="3678990" y="2054635"/>
                    <a:pt x="4076575" y="1615480"/>
                  </a:cubicBezTo>
                  <a:cubicBezTo>
                    <a:pt x="4086168" y="1604288"/>
                    <a:pt x="4088300" y="1599492"/>
                    <a:pt x="4076042" y="1588300"/>
                  </a:cubicBezTo>
                  <a:cubicBezTo>
                    <a:pt x="3862327" y="1395905"/>
                    <a:pt x="3648612" y="1203508"/>
                    <a:pt x="3435429" y="1010045"/>
                  </a:cubicBezTo>
                  <a:cubicBezTo>
                    <a:pt x="3429034" y="1003916"/>
                    <a:pt x="3424371" y="1000717"/>
                    <a:pt x="3419707" y="1000785"/>
                  </a:cubicBezTo>
                  <a:close/>
                  <a:moveTo>
                    <a:pt x="3413644" y="901588"/>
                  </a:moveTo>
                  <a:cubicBezTo>
                    <a:pt x="3418374" y="901456"/>
                    <a:pt x="3423171" y="904521"/>
                    <a:pt x="3429567" y="910383"/>
                  </a:cubicBezTo>
                  <a:cubicBezTo>
                    <a:pt x="3677924" y="1135290"/>
                    <a:pt x="3926281" y="1359664"/>
                    <a:pt x="4175171" y="1583503"/>
                  </a:cubicBezTo>
                  <a:cubicBezTo>
                    <a:pt x="4186896" y="1594163"/>
                    <a:pt x="4185830" y="1599492"/>
                    <a:pt x="4175704" y="1610684"/>
                  </a:cubicBezTo>
                  <a:cubicBezTo>
                    <a:pt x="3664600" y="2175617"/>
                    <a:pt x="3154029" y="2740549"/>
                    <a:pt x="2642924" y="3305482"/>
                  </a:cubicBezTo>
                  <a:cubicBezTo>
                    <a:pt x="2545394" y="3413139"/>
                    <a:pt x="2395100" y="3421133"/>
                    <a:pt x="2287976" y="3324135"/>
                  </a:cubicBezTo>
                  <a:cubicBezTo>
                    <a:pt x="2153139" y="3202622"/>
                    <a:pt x="2018834" y="3081108"/>
                    <a:pt x="1883996" y="2959594"/>
                  </a:cubicBezTo>
                  <a:cubicBezTo>
                    <a:pt x="1828569" y="2907364"/>
                    <a:pt x="1800855" y="2845542"/>
                    <a:pt x="1800855" y="2760269"/>
                  </a:cubicBezTo>
                  <a:cubicBezTo>
                    <a:pt x="1801388" y="2709105"/>
                    <a:pt x="1823772" y="2653678"/>
                    <a:pt x="1866409" y="2606778"/>
                  </a:cubicBezTo>
                  <a:cubicBezTo>
                    <a:pt x="2186715" y="2252895"/>
                    <a:pt x="2507021" y="1898480"/>
                    <a:pt x="2826794" y="1544600"/>
                  </a:cubicBezTo>
                  <a:cubicBezTo>
                    <a:pt x="3017592" y="1333549"/>
                    <a:pt x="3208390" y="1123032"/>
                    <a:pt x="3398122" y="911982"/>
                  </a:cubicBezTo>
                  <a:cubicBezTo>
                    <a:pt x="3404251" y="905054"/>
                    <a:pt x="3408914" y="901723"/>
                    <a:pt x="3413644" y="901588"/>
                  </a:cubicBezTo>
                  <a:close/>
                  <a:moveTo>
                    <a:pt x="3446622" y="577819"/>
                  </a:moveTo>
                  <a:cubicBezTo>
                    <a:pt x="3456082" y="577286"/>
                    <a:pt x="3465808" y="582615"/>
                    <a:pt x="3478066" y="593807"/>
                  </a:cubicBezTo>
                  <a:cubicBezTo>
                    <a:pt x="3642749" y="742503"/>
                    <a:pt x="3806899" y="891197"/>
                    <a:pt x="3971582" y="1039359"/>
                  </a:cubicBezTo>
                  <a:cubicBezTo>
                    <a:pt x="4142661" y="1193916"/>
                    <a:pt x="4314273" y="1348474"/>
                    <a:pt x="4485351" y="1503031"/>
                  </a:cubicBezTo>
                  <a:cubicBezTo>
                    <a:pt x="4496010" y="1513157"/>
                    <a:pt x="4507735" y="1521684"/>
                    <a:pt x="4507735" y="1539805"/>
                  </a:cubicBezTo>
                  <a:cubicBezTo>
                    <a:pt x="4507202" y="1547799"/>
                    <a:pt x="4502406" y="1556326"/>
                    <a:pt x="4495477" y="1563788"/>
                  </a:cubicBezTo>
                  <a:cubicBezTo>
                    <a:pt x="4473093" y="1588302"/>
                    <a:pt x="4450709" y="1613351"/>
                    <a:pt x="4428325" y="1637866"/>
                  </a:cubicBezTo>
                  <a:cubicBezTo>
                    <a:pt x="4406474" y="1661849"/>
                    <a:pt x="4393150" y="1662915"/>
                    <a:pt x="4368634" y="1640531"/>
                  </a:cubicBezTo>
                  <a:cubicBezTo>
                    <a:pt x="4223670" y="1509959"/>
                    <a:pt x="4078706" y="1378852"/>
                    <a:pt x="3933742" y="1247744"/>
                  </a:cubicBezTo>
                  <a:cubicBezTo>
                    <a:pt x="3742412" y="1075067"/>
                    <a:pt x="3551080" y="902389"/>
                    <a:pt x="3359750" y="729179"/>
                  </a:cubicBezTo>
                  <a:cubicBezTo>
                    <a:pt x="3332036" y="704129"/>
                    <a:pt x="3331503" y="691871"/>
                    <a:pt x="3356552" y="663624"/>
                  </a:cubicBezTo>
                  <a:cubicBezTo>
                    <a:pt x="3376804" y="641240"/>
                    <a:pt x="3396523" y="619389"/>
                    <a:pt x="3416776" y="597005"/>
                  </a:cubicBezTo>
                  <a:cubicBezTo>
                    <a:pt x="3427968" y="584747"/>
                    <a:pt x="3437162" y="578352"/>
                    <a:pt x="3446622" y="577819"/>
                  </a:cubicBezTo>
                  <a:close/>
                  <a:moveTo>
                    <a:pt x="4352179" y="270038"/>
                  </a:moveTo>
                  <a:cubicBezTo>
                    <a:pt x="4356909" y="270038"/>
                    <a:pt x="4361706" y="272969"/>
                    <a:pt x="4367568" y="278299"/>
                  </a:cubicBezTo>
                  <a:cubicBezTo>
                    <a:pt x="4492813" y="391817"/>
                    <a:pt x="4618057" y="504805"/>
                    <a:pt x="4743302" y="617790"/>
                  </a:cubicBezTo>
                  <a:cubicBezTo>
                    <a:pt x="4754494" y="627917"/>
                    <a:pt x="4756093" y="634846"/>
                    <a:pt x="4745434" y="646571"/>
                  </a:cubicBezTo>
                  <a:cubicBezTo>
                    <a:pt x="4580750" y="828309"/>
                    <a:pt x="4416067" y="1010046"/>
                    <a:pt x="4251917" y="1192318"/>
                  </a:cubicBezTo>
                  <a:cubicBezTo>
                    <a:pt x="4247120" y="1197648"/>
                    <a:pt x="4243390" y="1203510"/>
                    <a:pt x="4234329" y="1204576"/>
                  </a:cubicBezTo>
                  <a:cubicBezTo>
                    <a:pt x="4231132" y="1201911"/>
                    <a:pt x="4226868" y="1199247"/>
                    <a:pt x="4223137" y="1196049"/>
                  </a:cubicBezTo>
                  <a:cubicBezTo>
                    <a:pt x="4096827" y="1081996"/>
                    <a:pt x="3970516" y="967944"/>
                    <a:pt x="3844206" y="853891"/>
                  </a:cubicBezTo>
                  <a:cubicBezTo>
                    <a:pt x="3832481" y="843231"/>
                    <a:pt x="3833547" y="835770"/>
                    <a:pt x="3843673" y="825111"/>
                  </a:cubicBezTo>
                  <a:cubicBezTo>
                    <a:pt x="4008356" y="643373"/>
                    <a:pt x="4173039" y="461635"/>
                    <a:pt x="4337190" y="279364"/>
                  </a:cubicBezTo>
                  <a:cubicBezTo>
                    <a:pt x="4342786" y="272969"/>
                    <a:pt x="4347449" y="270038"/>
                    <a:pt x="4352179" y="270038"/>
                  </a:cubicBezTo>
                  <a:close/>
                  <a:moveTo>
                    <a:pt x="4381958" y="29"/>
                  </a:moveTo>
                  <a:cubicBezTo>
                    <a:pt x="4390885" y="-437"/>
                    <a:pt x="4400078" y="4626"/>
                    <a:pt x="4411803" y="15018"/>
                  </a:cubicBezTo>
                  <a:cubicBezTo>
                    <a:pt x="4571691" y="159450"/>
                    <a:pt x="4731577" y="303348"/>
                    <a:pt x="4891464" y="447779"/>
                  </a:cubicBezTo>
                  <a:cubicBezTo>
                    <a:pt x="4926639" y="479223"/>
                    <a:pt x="4961814" y="511200"/>
                    <a:pt x="4996989" y="542645"/>
                  </a:cubicBezTo>
                  <a:cubicBezTo>
                    <a:pt x="5005516" y="550106"/>
                    <a:pt x="5012978" y="558100"/>
                    <a:pt x="5018840" y="567694"/>
                  </a:cubicBezTo>
                  <a:cubicBezTo>
                    <a:pt x="5018307" y="574622"/>
                    <a:pt x="5018307" y="582083"/>
                    <a:pt x="5018307" y="589012"/>
                  </a:cubicBezTo>
                  <a:cubicBezTo>
                    <a:pt x="4991127" y="619390"/>
                    <a:pt x="4963946" y="649769"/>
                    <a:pt x="4936232" y="679614"/>
                  </a:cubicBezTo>
                  <a:cubicBezTo>
                    <a:pt x="4918112" y="699333"/>
                    <a:pt x="4902123" y="700399"/>
                    <a:pt x="4882404" y="682812"/>
                  </a:cubicBezTo>
                  <a:cubicBezTo>
                    <a:pt x="4684144" y="503739"/>
                    <a:pt x="4486418" y="325199"/>
                    <a:pt x="4288690" y="146126"/>
                  </a:cubicBezTo>
                  <a:cubicBezTo>
                    <a:pt x="4268971" y="128005"/>
                    <a:pt x="4268438" y="112550"/>
                    <a:pt x="4286559" y="92297"/>
                  </a:cubicBezTo>
                  <a:cubicBezTo>
                    <a:pt x="4308943" y="67249"/>
                    <a:pt x="4331327" y="42733"/>
                    <a:pt x="4353711" y="18217"/>
                  </a:cubicBezTo>
                  <a:cubicBezTo>
                    <a:pt x="4364370" y="6492"/>
                    <a:pt x="4373031" y="496"/>
                    <a:pt x="4381958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46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2052" name="Google Shape;2052;p46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46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46"/>
          <p:cNvSpPr/>
          <p:nvPr/>
        </p:nvSpPr>
        <p:spPr>
          <a:xfrm>
            <a:off x="6114156" y="4520206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46"/>
          <p:cNvSpPr/>
          <p:nvPr/>
        </p:nvSpPr>
        <p:spPr>
          <a:xfrm rot="-27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46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46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46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46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46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46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46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46"/>
          <p:cNvSpPr/>
          <p:nvPr/>
        </p:nvSpPr>
        <p:spPr>
          <a:xfrm rot="-54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4" name="Google Shape;2064;p46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p46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6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6"/>
          <p:cNvSpPr/>
          <p:nvPr/>
        </p:nvSpPr>
        <p:spPr>
          <a:xfrm rot="-54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6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6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6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6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6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6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6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6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6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6"/>
          <p:cNvSpPr/>
          <p:nvPr/>
        </p:nvSpPr>
        <p:spPr>
          <a:xfrm rot="-9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6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6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6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6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6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6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6"/>
          <p:cNvSpPr/>
          <p:nvPr/>
        </p:nvSpPr>
        <p:spPr>
          <a:xfrm>
            <a:off x="4401174" y="3545247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6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6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6"/>
          <p:cNvSpPr/>
          <p:nvPr/>
        </p:nvSpPr>
        <p:spPr>
          <a:xfrm rot="-2794009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6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6"/>
          <p:cNvSpPr/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6"/>
          <p:cNvSpPr/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6"/>
          <p:cNvSpPr/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6"/>
          <p:cNvSpPr/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47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2102" name="Google Shape;2102;p47"/>
          <p:cNvSpPr/>
          <p:nvPr/>
        </p:nvSpPr>
        <p:spPr>
          <a:xfrm>
            <a:off x="4430860" y="1410562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7"/>
          <p:cNvSpPr/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7"/>
          <p:cNvSpPr/>
          <p:nvPr/>
        </p:nvSpPr>
        <p:spPr>
          <a:xfrm>
            <a:off x="6995432" y="1440016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7"/>
          <p:cNvSpPr/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47"/>
          <p:cNvSpPr/>
          <p:nvPr/>
        </p:nvSpPr>
        <p:spPr>
          <a:xfrm rot="-27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47"/>
          <p:cNvSpPr/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7"/>
          <p:cNvSpPr/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7"/>
          <p:cNvSpPr/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47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47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2" name="Google Shape;2112;p47"/>
          <p:cNvGrpSpPr/>
          <p:nvPr/>
        </p:nvGrpSpPr>
        <p:grpSpPr>
          <a:xfrm>
            <a:off x="8688594" y="2429101"/>
            <a:ext cx="344634" cy="584984"/>
            <a:chOff x="1960331" y="2060848"/>
            <a:chExt cx="2028872" cy="3463828"/>
          </a:xfrm>
        </p:grpSpPr>
        <p:sp>
          <p:nvSpPr>
            <p:cNvPr id="2113" name="Google Shape;2113;p47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7" name="Google Shape;2117;p47"/>
          <p:cNvSpPr/>
          <p:nvPr/>
        </p:nvSpPr>
        <p:spPr>
          <a:xfrm>
            <a:off x="9618682" y="2429101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47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p47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0" name="Google Shape;2120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7" cy="3462028"/>
          </a:xfrm>
        </p:grpSpPr>
        <p:sp>
          <p:nvSpPr>
            <p:cNvPr id="2121" name="Google Shape;2121;p47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3" name="Google Shape;2123;p47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47"/>
          <p:cNvSpPr/>
          <p:nvPr/>
        </p:nvSpPr>
        <p:spPr>
          <a:xfrm>
            <a:off x="10267646" y="2429101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p47"/>
          <p:cNvSpPr/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47"/>
          <p:cNvSpPr/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47"/>
          <p:cNvSpPr/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4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9" name="Google Shape;2129;p47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0" name="Google Shape;2130;p47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47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47"/>
          <p:cNvSpPr/>
          <p:nvPr/>
        </p:nvSpPr>
        <p:spPr>
          <a:xfrm rot="-2675106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47"/>
          <p:cNvSpPr/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p47"/>
          <p:cNvSpPr/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p47"/>
          <p:cNvSpPr/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7"/>
          <p:cNvSpPr/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7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7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7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7"/>
          <p:cNvSpPr/>
          <p:nvPr/>
        </p:nvSpPr>
        <p:spPr>
          <a:xfrm rot="-54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7"/>
          <p:cNvSpPr/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7"/>
          <p:cNvSpPr/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7"/>
          <p:cNvSpPr/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7"/>
          <p:cNvSpPr/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7"/>
          <p:cNvSpPr/>
          <p:nvPr/>
        </p:nvSpPr>
        <p:spPr>
          <a:xfrm>
            <a:off x="5283276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7"/>
          <p:cNvSpPr/>
          <p:nvPr/>
        </p:nvSpPr>
        <p:spPr>
          <a:xfrm>
            <a:off x="4436267" y="5634756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7"/>
          <p:cNvSpPr/>
          <p:nvPr/>
        </p:nvSpPr>
        <p:spPr>
          <a:xfrm>
            <a:off x="697125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7"/>
          <p:cNvSpPr/>
          <p:nvPr/>
        </p:nvSpPr>
        <p:spPr>
          <a:xfrm>
            <a:off x="612126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7"/>
          <p:cNvSpPr/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7"/>
          <p:cNvSpPr/>
          <p:nvPr/>
        </p:nvSpPr>
        <p:spPr>
          <a:xfrm>
            <a:off x="8626102" y="5660698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7"/>
          <p:cNvSpPr/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7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48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2158" name="Google Shape;2158;p4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48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48"/>
          <p:cNvSpPr/>
          <p:nvPr/>
        </p:nvSpPr>
        <p:spPr>
          <a:xfrm rot="-54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4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8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48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48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48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48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48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48"/>
          <p:cNvSpPr/>
          <p:nvPr/>
        </p:nvSpPr>
        <p:spPr>
          <a:xfrm>
            <a:off x="8766358" y="3640606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48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8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8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8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8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8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8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48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48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48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48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4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48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48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48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48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48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48"/>
          <p:cNvSpPr/>
          <p:nvPr/>
        </p:nvSpPr>
        <p:spPr>
          <a:xfrm rot="-27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48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4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48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48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48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48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48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48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48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48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48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48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48"/>
          <p:cNvSpPr/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48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Our Team Style</a:t>
            </a:r>
            <a:endParaRPr/>
          </a:p>
        </p:txBody>
      </p:sp>
      <p:sp>
        <p:nvSpPr>
          <p:cNvPr id="328" name="Google Shape;328;p5"/>
          <p:cNvSpPr/>
          <p:nvPr/>
        </p:nvSpPr>
        <p:spPr>
          <a:xfrm>
            <a:off x="4139031" y="1491416"/>
            <a:ext cx="304498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"/>
          <p:cNvSpPr/>
          <p:nvPr/>
        </p:nvSpPr>
        <p:spPr>
          <a:xfrm>
            <a:off x="7372538" y="1576055"/>
            <a:ext cx="4373985" cy="12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"/>
          <p:cNvSpPr txBox="1"/>
          <p:nvPr/>
        </p:nvSpPr>
        <p:spPr>
          <a:xfrm>
            <a:off x="1512071" y="4566806"/>
            <a:ext cx="21269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www.hompageurl.com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"/>
          <p:cNvSpPr/>
          <p:nvPr/>
        </p:nvSpPr>
        <p:spPr>
          <a:xfrm>
            <a:off x="4173590" y="3121223"/>
            <a:ext cx="31323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skills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2" name="Google Shape;332;p5"/>
          <p:cNvGraphicFramePr/>
          <p:nvPr/>
        </p:nvGraphicFramePr>
        <p:xfrm>
          <a:off x="4173591" y="3368688"/>
          <a:ext cx="4875892" cy="127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3" name="Google Shape;333;p5"/>
          <p:cNvSpPr/>
          <p:nvPr/>
        </p:nvSpPr>
        <p:spPr>
          <a:xfrm>
            <a:off x="724860" y="4884097"/>
            <a:ext cx="291420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2008 ~ 2012  Text here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2013 ~ 2020 Text here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. Easy to change colors, photos and Text. </a:t>
            </a:r>
            <a:endParaRPr/>
          </a:p>
        </p:txBody>
      </p:sp>
      <p:graphicFrame>
        <p:nvGraphicFramePr>
          <p:cNvPr id="334" name="Google Shape;334;p5"/>
          <p:cNvGraphicFramePr/>
          <p:nvPr/>
        </p:nvGraphicFramePr>
        <p:xfrm>
          <a:off x="4125616" y="4659505"/>
          <a:ext cx="1896298" cy="171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35" name="Google Shape;335;p5"/>
          <p:cNvGrpSpPr/>
          <p:nvPr/>
        </p:nvGrpSpPr>
        <p:grpSpPr>
          <a:xfrm>
            <a:off x="6251288" y="5057373"/>
            <a:ext cx="1268359" cy="920637"/>
            <a:chOff x="7848856" y="4058120"/>
            <a:chExt cx="1006205" cy="920637"/>
          </a:xfrm>
        </p:grpSpPr>
        <p:sp>
          <p:nvSpPr>
            <p:cNvPr id="336" name="Google Shape;336;p5"/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"/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"/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"/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5"/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5"/>
          <p:cNvSpPr txBox="1"/>
          <p:nvPr/>
        </p:nvSpPr>
        <p:spPr>
          <a:xfrm>
            <a:off x="8262967" y="3346577"/>
            <a:ext cx="34835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"/>
          <p:cNvSpPr txBox="1"/>
          <p:nvPr/>
        </p:nvSpPr>
        <p:spPr>
          <a:xfrm>
            <a:off x="8262967" y="4178345"/>
            <a:ext cx="34835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"/>
          <p:cNvSpPr txBox="1"/>
          <p:nvPr/>
        </p:nvSpPr>
        <p:spPr>
          <a:xfrm>
            <a:off x="8262967" y="5010113"/>
            <a:ext cx="34835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"/>
          <p:cNvSpPr txBox="1"/>
          <p:nvPr/>
        </p:nvSpPr>
        <p:spPr>
          <a:xfrm>
            <a:off x="8262967" y="5841882"/>
            <a:ext cx="34835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"/>
          <p:cNvSpPr>
            <a:spLocks noGrp="1"/>
          </p:cNvSpPr>
          <p:nvPr>
            <p:ph type="pic" idx="2"/>
          </p:nvPr>
        </p:nvSpPr>
        <p:spPr>
          <a:xfrm>
            <a:off x="882581" y="1601512"/>
            <a:ext cx="2662865" cy="29557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6"/>
          <p:cNvGrpSpPr/>
          <p:nvPr/>
        </p:nvGrpSpPr>
        <p:grpSpPr>
          <a:xfrm flipH="1">
            <a:off x="-2779" y="573614"/>
            <a:ext cx="6794103" cy="6285494"/>
            <a:chOff x="-81" y="1627976"/>
            <a:chExt cx="5654423" cy="5231131"/>
          </a:xfrm>
        </p:grpSpPr>
        <p:sp>
          <p:nvSpPr>
            <p:cNvPr id="354" name="Google Shape;354;p6"/>
            <p:cNvSpPr/>
            <p:nvPr/>
          </p:nvSpPr>
          <p:spPr>
            <a:xfrm>
              <a:off x="957487" y="5536968"/>
              <a:ext cx="1853646" cy="1318252"/>
            </a:xfrm>
            <a:custGeom>
              <a:avLst/>
              <a:gdLst/>
              <a:ahLst/>
              <a:cxnLst/>
              <a:rect l="l" t="t" r="r" b="b"/>
              <a:pathLst>
                <a:path w="1853646" h="1318252" extrusionOk="0">
                  <a:moveTo>
                    <a:pt x="1333147" y="1318252"/>
                  </a:moveTo>
                  <a:cubicBezTo>
                    <a:pt x="1224784" y="1318252"/>
                    <a:pt x="1667" y="1312695"/>
                    <a:pt x="0" y="1316585"/>
                  </a:cubicBezTo>
                  <a:cubicBezTo>
                    <a:pt x="75021" y="1182104"/>
                    <a:pt x="208391" y="1058181"/>
                    <a:pt x="312309" y="945927"/>
                  </a:cubicBezTo>
                  <a:cubicBezTo>
                    <a:pt x="432898" y="815891"/>
                    <a:pt x="569602" y="675853"/>
                    <a:pt x="691303" y="555264"/>
                  </a:cubicBezTo>
                  <a:cubicBezTo>
                    <a:pt x="722978" y="524144"/>
                    <a:pt x="1017504" y="179604"/>
                    <a:pt x="1050846" y="150151"/>
                  </a:cubicBezTo>
                  <a:cubicBezTo>
                    <a:pt x="1121422" y="88468"/>
                    <a:pt x="1132536" y="75130"/>
                    <a:pt x="1215336" y="31785"/>
                  </a:cubicBezTo>
                  <a:cubicBezTo>
                    <a:pt x="1285356" y="-5447"/>
                    <a:pt x="1473741" y="-32677"/>
                    <a:pt x="1615447" y="86245"/>
                  </a:cubicBezTo>
                  <a:cubicBezTo>
                    <a:pt x="1637120" y="104027"/>
                    <a:pt x="1795497" y="201277"/>
                    <a:pt x="1819948" y="209612"/>
                  </a:cubicBezTo>
                  <a:cubicBezTo>
                    <a:pt x="1911640" y="239621"/>
                    <a:pt x="1791607" y="342982"/>
                    <a:pt x="1750484" y="430229"/>
                  </a:cubicBezTo>
                  <a:cubicBezTo>
                    <a:pt x="1731035" y="471907"/>
                    <a:pt x="1710473" y="513029"/>
                    <a:pt x="1690468" y="554152"/>
                  </a:cubicBezTo>
                  <a:cubicBezTo>
                    <a:pt x="1649345" y="640287"/>
                    <a:pt x="1342594" y="1318252"/>
                    <a:pt x="1333147" y="1318252"/>
                  </a:cubicBezTo>
                  <a:close/>
                </a:path>
              </a:pathLst>
            </a:custGeom>
            <a:solidFill>
              <a:srgbClr val="057A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1169599" y="5460221"/>
              <a:ext cx="1815498" cy="758325"/>
              <a:chOff x="1169599" y="5460221"/>
              <a:chExt cx="1815498" cy="758325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1169599" y="5460221"/>
                <a:ext cx="1815498" cy="758325"/>
              </a:xfrm>
              <a:custGeom>
                <a:avLst/>
                <a:gdLst/>
                <a:ahLst/>
                <a:cxnLst/>
                <a:rect l="l" t="t" r="r" b="b"/>
                <a:pathLst>
                  <a:path w="1815498" h="758325" extrusionOk="0">
                    <a:moveTo>
                      <a:pt x="1738428" y="221897"/>
                    </a:moveTo>
                    <a:lnTo>
                      <a:pt x="149099" y="752600"/>
                    </a:lnTo>
                    <a:cubicBezTo>
                      <a:pt x="90194" y="772049"/>
                      <a:pt x="25732" y="740374"/>
                      <a:pt x="6282" y="681469"/>
                    </a:cubicBezTo>
                    <a:lnTo>
                      <a:pt x="5726" y="679246"/>
                    </a:lnTo>
                    <a:cubicBezTo>
                      <a:pt x="-13724" y="620340"/>
                      <a:pt x="17952" y="555878"/>
                      <a:pt x="76857" y="536429"/>
                    </a:cubicBezTo>
                    <a:lnTo>
                      <a:pt x="1666186" y="5726"/>
                    </a:lnTo>
                    <a:cubicBezTo>
                      <a:pt x="1725091" y="-13724"/>
                      <a:pt x="1789553" y="17952"/>
                      <a:pt x="1809003" y="76857"/>
                    </a:cubicBezTo>
                    <a:lnTo>
                      <a:pt x="1809559" y="79080"/>
                    </a:lnTo>
                    <a:cubicBezTo>
                      <a:pt x="1829564" y="137429"/>
                      <a:pt x="1797333" y="201891"/>
                      <a:pt x="1738428" y="221897"/>
                    </a:cubicBezTo>
                    <a:close/>
                  </a:path>
                </a:pathLst>
              </a:custGeom>
              <a:solidFill>
                <a:srgbClr val="86D2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1278220" y="5534388"/>
                <a:ext cx="1626598" cy="599432"/>
              </a:xfrm>
              <a:custGeom>
                <a:avLst/>
                <a:gdLst/>
                <a:ahLst/>
                <a:cxnLst/>
                <a:rect l="l" t="t" r="r" b="b"/>
                <a:pathLst>
                  <a:path w="1626598" h="599432" extrusionOk="0">
                    <a:moveTo>
                      <a:pt x="1597576" y="82712"/>
                    </a:moveTo>
                    <a:lnTo>
                      <a:pt x="56038" y="597299"/>
                    </a:lnTo>
                    <a:cubicBezTo>
                      <a:pt x="33809" y="604523"/>
                      <a:pt x="9914" y="592853"/>
                      <a:pt x="2134" y="570625"/>
                    </a:cubicBezTo>
                    <a:lnTo>
                      <a:pt x="2134" y="570625"/>
                    </a:lnTo>
                    <a:cubicBezTo>
                      <a:pt x="-5090" y="548396"/>
                      <a:pt x="6580" y="524501"/>
                      <a:pt x="28808" y="516721"/>
                    </a:cubicBezTo>
                    <a:lnTo>
                      <a:pt x="1570346" y="2134"/>
                    </a:lnTo>
                    <a:cubicBezTo>
                      <a:pt x="1592574" y="-5090"/>
                      <a:pt x="1616470" y="6580"/>
                      <a:pt x="1624249" y="28808"/>
                    </a:cubicBezTo>
                    <a:lnTo>
                      <a:pt x="1624249" y="28808"/>
                    </a:lnTo>
                    <a:cubicBezTo>
                      <a:pt x="1632030" y="51036"/>
                      <a:pt x="1619804" y="74932"/>
                      <a:pt x="1597576" y="82712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6"/>
              <p:cNvSpPr/>
              <p:nvPr/>
            </p:nvSpPr>
            <p:spPr>
              <a:xfrm>
                <a:off x="1571079" y="5534388"/>
                <a:ext cx="1332627" cy="501627"/>
              </a:xfrm>
              <a:custGeom>
                <a:avLst/>
                <a:gdLst/>
                <a:ahLst/>
                <a:cxnLst/>
                <a:rect l="l" t="t" r="r" b="b"/>
                <a:pathLst>
                  <a:path w="1332627" h="501627" extrusionOk="0">
                    <a:moveTo>
                      <a:pt x="1303605" y="82712"/>
                    </a:moveTo>
                    <a:lnTo>
                      <a:pt x="56038" y="499494"/>
                    </a:lnTo>
                    <a:cubicBezTo>
                      <a:pt x="33809" y="506718"/>
                      <a:pt x="9914" y="495048"/>
                      <a:pt x="2134" y="472820"/>
                    </a:cubicBezTo>
                    <a:lnTo>
                      <a:pt x="2134" y="472820"/>
                    </a:lnTo>
                    <a:cubicBezTo>
                      <a:pt x="-5090" y="450591"/>
                      <a:pt x="6580" y="426696"/>
                      <a:pt x="28808" y="418916"/>
                    </a:cubicBezTo>
                    <a:lnTo>
                      <a:pt x="1276376" y="2134"/>
                    </a:lnTo>
                    <a:cubicBezTo>
                      <a:pt x="1298604" y="-5090"/>
                      <a:pt x="1322499" y="6580"/>
                      <a:pt x="1330279" y="28808"/>
                    </a:cubicBezTo>
                    <a:lnTo>
                      <a:pt x="1330279" y="28808"/>
                    </a:lnTo>
                    <a:cubicBezTo>
                      <a:pt x="1338059" y="51592"/>
                      <a:pt x="1325834" y="75488"/>
                      <a:pt x="1303605" y="82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1403166" y="5938300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1480965" y="5912181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1558208" y="5886619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1636008" y="5860500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1713251" y="5834938"/>
                <a:ext cx="51614" cy="11608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08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4476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>
                <a:off x="1791051" y="5808819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1868294" y="5782701"/>
                <a:ext cx="51614" cy="116369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369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6"/>
              <p:cNvSpPr/>
              <p:nvPr/>
            </p:nvSpPr>
            <p:spPr>
              <a:xfrm>
                <a:off x="1946094" y="5757138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6"/>
              <p:cNvSpPr/>
              <p:nvPr/>
            </p:nvSpPr>
            <p:spPr>
              <a:xfrm>
                <a:off x="2023337" y="5731020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2101137" y="5705457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2178380" y="5679339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6"/>
              <p:cNvSpPr/>
              <p:nvPr/>
            </p:nvSpPr>
            <p:spPr>
              <a:xfrm>
                <a:off x="2256179" y="5653221"/>
                <a:ext cx="51614" cy="116369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369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2333979" y="5627658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2411222" y="5601540"/>
                <a:ext cx="51614" cy="116369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369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6"/>
              <p:cNvSpPr/>
              <p:nvPr/>
            </p:nvSpPr>
            <p:spPr>
              <a:xfrm>
                <a:off x="2489022" y="5575977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6"/>
              <p:cNvSpPr/>
              <p:nvPr/>
            </p:nvSpPr>
            <p:spPr>
              <a:xfrm>
                <a:off x="2566265" y="5549859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2794662" y="5521518"/>
                <a:ext cx="116698" cy="116698"/>
              </a:xfrm>
              <a:custGeom>
                <a:avLst/>
                <a:gdLst/>
                <a:ahLst/>
                <a:cxnLst/>
                <a:rect l="l" t="t" r="r" b="b"/>
                <a:pathLst>
                  <a:path w="116698" h="116698" extrusionOk="0">
                    <a:moveTo>
                      <a:pt x="116699" y="58349"/>
                    </a:moveTo>
                    <a:cubicBezTo>
                      <a:pt x="116699" y="90575"/>
                      <a:pt x="90575" y="116699"/>
                      <a:pt x="58350" y="116699"/>
                    </a:cubicBezTo>
                    <a:cubicBezTo>
                      <a:pt x="26124" y="116699"/>
                      <a:pt x="0" y="90575"/>
                      <a:pt x="0" y="58349"/>
                    </a:cubicBezTo>
                    <a:cubicBezTo>
                      <a:pt x="0" y="26124"/>
                      <a:pt x="26124" y="0"/>
                      <a:pt x="58350" y="0"/>
                    </a:cubicBezTo>
                    <a:cubicBezTo>
                      <a:pt x="90575" y="0"/>
                      <a:pt x="116699" y="26124"/>
                      <a:pt x="116699" y="58349"/>
                    </a:cubicBezTo>
                    <a:close/>
                  </a:path>
                </a:pathLst>
              </a:custGeom>
              <a:solidFill>
                <a:srgbClr val="CD6B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" name="Google Shape;376;p6"/>
            <p:cNvSpPr/>
            <p:nvPr/>
          </p:nvSpPr>
          <p:spPr>
            <a:xfrm>
              <a:off x="-81" y="1629076"/>
              <a:ext cx="5653692" cy="5228058"/>
            </a:xfrm>
            <a:custGeom>
              <a:avLst/>
              <a:gdLst/>
              <a:ahLst/>
              <a:cxnLst/>
              <a:rect l="l" t="t" r="r" b="b"/>
              <a:pathLst>
                <a:path w="5653692" h="5228058" extrusionOk="0">
                  <a:moveTo>
                    <a:pt x="5652757" y="3393415"/>
                  </a:moveTo>
                  <a:cubicBezTo>
                    <a:pt x="5604410" y="3302834"/>
                    <a:pt x="5526055" y="3182801"/>
                    <a:pt x="5476597" y="3092776"/>
                  </a:cubicBezTo>
                  <a:cubicBezTo>
                    <a:pt x="5432140" y="3011642"/>
                    <a:pt x="5427695" y="2917172"/>
                    <a:pt x="5406022" y="2828814"/>
                  </a:cubicBezTo>
                  <a:cubicBezTo>
                    <a:pt x="5358231" y="2630981"/>
                    <a:pt x="5310440" y="2432593"/>
                    <a:pt x="5262649" y="2234761"/>
                  </a:cubicBezTo>
                  <a:cubicBezTo>
                    <a:pt x="5215414" y="2039151"/>
                    <a:pt x="5172069" y="1836317"/>
                    <a:pt x="5118720" y="1636262"/>
                  </a:cubicBezTo>
                  <a:cubicBezTo>
                    <a:pt x="5119276" y="1631260"/>
                    <a:pt x="5120388" y="1626259"/>
                    <a:pt x="5115386" y="1622925"/>
                  </a:cubicBezTo>
                  <a:cubicBezTo>
                    <a:pt x="5039254" y="1338401"/>
                    <a:pt x="4943116" y="1059435"/>
                    <a:pt x="4788073" y="813812"/>
                  </a:cubicBezTo>
                  <a:cubicBezTo>
                    <a:pt x="4728613" y="719341"/>
                    <a:pt x="4659149" y="637652"/>
                    <a:pt x="4587462" y="553740"/>
                  </a:cubicBezTo>
                  <a:cubicBezTo>
                    <a:pt x="4275154" y="186416"/>
                    <a:pt x="3791131" y="-39758"/>
                    <a:pt x="3304885" y="5810"/>
                  </a:cubicBezTo>
                  <a:cubicBezTo>
                    <a:pt x="3115388" y="23593"/>
                    <a:pt x="2930337" y="76941"/>
                    <a:pt x="2759178" y="160853"/>
                  </a:cubicBezTo>
                  <a:cubicBezTo>
                    <a:pt x="2395189" y="338680"/>
                    <a:pt x="2048426" y="613756"/>
                    <a:pt x="1850038" y="973856"/>
                  </a:cubicBezTo>
                  <a:cubicBezTo>
                    <a:pt x="1847815" y="976635"/>
                    <a:pt x="1846148" y="979969"/>
                    <a:pt x="1843925" y="982747"/>
                  </a:cubicBezTo>
                  <a:cubicBezTo>
                    <a:pt x="1838368" y="983303"/>
                    <a:pt x="1837812" y="987749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3306"/>
                    <a:pt x="1838368" y="993862"/>
                    <a:pt x="1838924" y="994973"/>
                  </a:cubicBezTo>
                  <a:cubicBezTo>
                    <a:pt x="1838924" y="994973"/>
                    <a:pt x="1838924" y="994973"/>
                    <a:pt x="1838924" y="994973"/>
                  </a:cubicBezTo>
                  <a:cubicBezTo>
                    <a:pt x="1810027" y="1049433"/>
                    <a:pt x="1784464" y="1106115"/>
                    <a:pt x="1762792" y="1164464"/>
                  </a:cubicBezTo>
                  <a:cubicBezTo>
                    <a:pt x="1713333" y="1297279"/>
                    <a:pt x="1688326" y="1439541"/>
                    <a:pt x="1683325" y="1581246"/>
                  </a:cubicBezTo>
                  <a:cubicBezTo>
                    <a:pt x="1681102" y="1644042"/>
                    <a:pt x="1683325" y="1707392"/>
                    <a:pt x="1689438" y="1770188"/>
                  </a:cubicBezTo>
                  <a:cubicBezTo>
                    <a:pt x="1691661" y="1790749"/>
                    <a:pt x="1720558" y="1893555"/>
                    <a:pt x="1716668" y="1914672"/>
                  </a:cubicBezTo>
                  <a:cubicBezTo>
                    <a:pt x="1682769" y="1949126"/>
                    <a:pt x="1640535" y="1981913"/>
                    <a:pt x="1608304" y="2013033"/>
                  </a:cubicBezTo>
                  <a:cubicBezTo>
                    <a:pt x="1551066" y="2068603"/>
                    <a:pt x="1492161" y="2123063"/>
                    <a:pt x="1433812" y="2177523"/>
                  </a:cubicBezTo>
                  <a:cubicBezTo>
                    <a:pt x="1366571" y="2240318"/>
                    <a:pt x="1299886" y="2303113"/>
                    <a:pt x="1232645" y="2365908"/>
                  </a:cubicBezTo>
                  <a:cubicBezTo>
                    <a:pt x="1158735" y="2434816"/>
                    <a:pt x="1085382" y="2503724"/>
                    <a:pt x="1011472" y="2573188"/>
                  </a:cubicBezTo>
                  <a:cubicBezTo>
                    <a:pt x="975907" y="2606530"/>
                    <a:pt x="939786" y="2639873"/>
                    <a:pt x="904220" y="2673771"/>
                  </a:cubicBezTo>
                  <a:cubicBezTo>
                    <a:pt x="844204" y="2729898"/>
                    <a:pt x="779742" y="2783802"/>
                    <a:pt x="730283" y="2849931"/>
                  </a:cubicBezTo>
                  <a:cubicBezTo>
                    <a:pt x="675824" y="2923284"/>
                    <a:pt x="660820" y="2997194"/>
                    <a:pt x="646927" y="3084996"/>
                  </a:cubicBezTo>
                  <a:cubicBezTo>
                    <a:pt x="639703" y="3133343"/>
                    <a:pt x="631923" y="3182245"/>
                    <a:pt x="624699" y="3230592"/>
                  </a:cubicBezTo>
                  <a:cubicBezTo>
                    <a:pt x="610250" y="3324507"/>
                    <a:pt x="595802" y="3418977"/>
                    <a:pt x="581353" y="3512892"/>
                  </a:cubicBezTo>
                  <a:cubicBezTo>
                    <a:pt x="546344" y="3722950"/>
                    <a:pt x="508000" y="3935231"/>
                    <a:pt x="485216" y="4146957"/>
                  </a:cubicBezTo>
                  <a:cubicBezTo>
                    <a:pt x="482993" y="4169185"/>
                    <a:pt x="477436" y="4189746"/>
                    <a:pt x="464099" y="4208085"/>
                  </a:cubicBezTo>
                  <a:cubicBezTo>
                    <a:pt x="395746" y="4302555"/>
                    <a:pt x="342398" y="4414809"/>
                    <a:pt x="281826" y="4515392"/>
                  </a:cubicBezTo>
                  <a:cubicBezTo>
                    <a:pt x="213474" y="4628201"/>
                    <a:pt x="145122" y="4741566"/>
                    <a:pt x="76769" y="4854375"/>
                  </a:cubicBezTo>
                  <a:cubicBezTo>
                    <a:pt x="45094" y="4906611"/>
                    <a:pt x="11196" y="4963849"/>
                    <a:pt x="2860" y="5026089"/>
                  </a:cubicBezTo>
                  <a:cubicBezTo>
                    <a:pt x="-4920" y="5084438"/>
                    <a:pt x="5638" y="5151124"/>
                    <a:pt x="5638" y="5210584"/>
                  </a:cubicBezTo>
                  <a:cubicBezTo>
                    <a:pt x="5638" y="5227811"/>
                    <a:pt x="5638" y="5227811"/>
                    <a:pt x="22865" y="5227811"/>
                  </a:cubicBezTo>
                  <a:cubicBezTo>
                    <a:pt x="151790" y="5227811"/>
                    <a:pt x="280715" y="5227811"/>
                    <a:pt x="409639" y="5227811"/>
                  </a:cubicBezTo>
                  <a:cubicBezTo>
                    <a:pt x="474101" y="5227811"/>
                    <a:pt x="538564" y="5227811"/>
                    <a:pt x="603026" y="5227811"/>
                  </a:cubicBezTo>
                  <a:cubicBezTo>
                    <a:pt x="636924" y="5227811"/>
                    <a:pt x="670823" y="5228367"/>
                    <a:pt x="704165" y="5227811"/>
                  </a:cubicBezTo>
                  <a:cubicBezTo>
                    <a:pt x="745843" y="5227256"/>
                    <a:pt x="744176" y="5228367"/>
                    <a:pt x="764182" y="5195025"/>
                  </a:cubicBezTo>
                  <a:cubicBezTo>
                    <a:pt x="829200" y="5086105"/>
                    <a:pt x="874212" y="4959404"/>
                    <a:pt x="928116" y="4844372"/>
                  </a:cubicBezTo>
                  <a:cubicBezTo>
                    <a:pt x="967016" y="4761015"/>
                    <a:pt x="1005915" y="4677659"/>
                    <a:pt x="1044815" y="4593747"/>
                  </a:cubicBezTo>
                  <a:cubicBezTo>
                    <a:pt x="1074823" y="4529841"/>
                    <a:pt x="1094273" y="4460932"/>
                    <a:pt x="1139286" y="4405361"/>
                  </a:cubicBezTo>
                  <a:cubicBezTo>
                    <a:pt x="1191522" y="4340899"/>
                    <a:pt x="1240425" y="4259210"/>
                    <a:pt x="1311555" y="4213086"/>
                  </a:cubicBezTo>
                  <a:cubicBezTo>
                    <a:pt x="1384353" y="4165295"/>
                    <a:pt x="1456596" y="4122506"/>
                    <a:pt x="1523281" y="4063045"/>
                  </a:cubicBezTo>
                  <a:cubicBezTo>
                    <a:pt x="1603859" y="3991358"/>
                    <a:pt x="1676101" y="3910780"/>
                    <a:pt x="1738340" y="3822422"/>
                  </a:cubicBezTo>
                  <a:cubicBezTo>
                    <a:pt x="1788910" y="3751291"/>
                    <a:pt x="1821141" y="3671269"/>
                    <a:pt x="1881158" y="3606807"/>
                  </a:cubicBezTo>
                  <a:cubicBezTo>
                    <a:pt x="1923392" y="3561795"/>
                    <a:pt x="1972294" y="3524006"/>
                    <a:pt x="2022863" y="3488997"/>
                  </a:cubicBezTo>
                  <a:cubicBezTo>
                    <a:pt x="2068987" y="3457321"/>
                    <a:pt x="2126781" y="3406752"/>
                    <a:pt x="2179574" y="3390636"/>
                  </a:cubicBezTo>
                  <a:cubicBezTo>
                    <a:pt x="2195133" y="3386191"/>
                    <a:pt x="2197356" y="3506224"/>
                    <a:pt x="2197356" y="3519005"/>
                  </a:cubicBezTo>
                  <a:cubicBezTo>
                    <a:pt x="2197356" y="3539011"/>
                    <a:pt x="2197356" y="3559572"/>
                    <a:pt x="2197356" y="3580133"/>
                  </a:cubicBezTo>
                  <a:cubicBezTo>
                    <a:pt x="2197912" y="3604584"/>
                    <a:pt x="2196800" y="3639594"/>
                    <a:pt x="2242924" y="3649041"/>
                  </a:cubicBezTo>
                  <a:cubicBezTo>
                    <a:pt x="2285158" y="3660711"/>
                    <a:pt x="2349621" y="3659599"/>
                    <a:pt x="2362402" y="3691831"/>
                  </a:cubicBezTo>
                  <a:cubicBezTo>
                    <a:pt x="2364069" y="3696276"/>
                    <a:pt x="2445758" y="3933008"/>
                    <a:pt x="2479657" y="3946346"/>
                  </a:cubicBezTo>
                  <a:cubicBezTo>
                    <a:pt x="2544675" y="3962461"/>
                    <a:pt x="2650815" y="3978021"/>
                    <a:pt x="2706942" y="3986357"/>
                  </a:cubicBezTo>
                  <a:cubicBezTo>
                    <a:pt x="2717500" y="3988024"/>
                    <a:pt x="2775294" y="3988579"/>
                    <a:pt x="2780851" y="3995803"/>
                  </a:cubicBezTo>
                  <a:cubicBezTo>
                    <a:pt x="2803635" y="4025812"/>
                    <a:pt x="2714722" y="4056376"/>
                    <a:pt x="2698606" y="4062489"/>
                  </a:cubicBezTo>
                  <a:cubicBezTo>
                    <a:pt x="2671932" y="4073047"/>
                    <a:pt x="2638034" y="4071936"/>
                    <a:pt x="2613027" y="4087496"/>
                  </a:cubicBezTo>
                  <a:cubicBezTo>
                    <a:pt x="2581351" y="4107501"/>
                    <a:pt x="2537450" y="4176409"/>
                    <a:pt x="2581351" y="4197526"/>
                  </a:cubicBezTo>
                  <a:cubicBezTo>
                    <a:pt x="2631365" y="4221977"/>
                    <a:pt x="2730837" y="4246429"/>
                    <a:pt x="2735839" y="4313669"/>
                  </a:cubicBezTo>
                  <a:cubicBezTo>
                    <a:pt x="2746953" y="4456487"/>
                    <a:pt x="2786408" y="4593191"/>
                    <a:pt x="2914777" y="4672658"/>
                  </a:cubicBezTo>
                  <a:cubicBezTo>
                    <a:pt x="2938672" y="4687662"/>
                    <a:pt x="2962568" y="4703222"/>
                    <a:pt x="2991465" y="4708223"/>
                  </a:cubicBezTo>
                  <a:cubicBezTo>
                    <a:pt x="3003135" y="4708779"/>
                    <a:pt x="3014805" y="4711558"/>
                    <a:pt x="3025919" y="4713780"/>
                  </a:cubicBezTo>
                  <a:cubicBezTo>
                    <a:pt x="3116499" y="4734341"/>
                    <a:pt x="3219862" y="4716559"/>
                    <a:pt x="3300995" y="4672102"/>
                  </a:cubicBezTo>
                  <a:cubicBezTo>
                    <a:pt x="3378794" y="4629312"/>
                    <a:pt x="3437144" y="4564850"/>
                    <a:pt x="3531059" y="4593191"/>
                  </a:cubicBezTo>
                  <a:cubicBezTo>
                    <a:pt x="3528280" y="4589857"/>
                    <a:pt x="3525502" y="4585967"/>
                    <a:pt x="3524390" y="4581521"/>
                  </a:cubicBezTo>
                  <a:cubicBezTo>
                    <a:pt x="3526613" y="4585411"/>
                    <a:pt x="3528836" y="4589301"/>
                    <a:pt x="3531614" y="4593191"/>
                  </a:cubicBezTo>
                  <a:cubicBezTo>
                    <a:pt x="3531614" y="4593191"/>
                    <a:pt x="3531059" y="4593191"/>
                    <a:pt x="3531059" y="4593191"/>
                  </a:cubicBezTo>
                  <a:cubicBezTo>
                    <a:pt x="3531614" y="4593747"/>
                    <a:pt x="3531614" y="4593747"/>
                    <a:pt x="3532170" y="4594303"/>
                  </a:cubicBezTo>
                  <a:cubicBezTo>
                    <a:pt x="3533837" y="4597081"/>
                    <a:pt x="3535504" y="4599860"/>
                    <a:pt x="3537171" y="4603194"/>
                  </a:cubicBezTo>
                  <a:cubicBezTo>
                    <a:pt x="3539394" y="4607640"/>
                    <a:pt x="3544396" y="4618754"/>
                    <a:pt x="3536616" y="4626534"/>
                  </a:cubicBezTo>
                  <a:cubicBezTo>
                    <a:pt x="3536060" y="4627090"/>
                    <a:pt x="3535504" y="4627645"/>
                    <a:pt x="3534948" y="4628201"/>
                  </a:cubicBezTo>
                  <a:cubicBezTo>
                    <a:pt x="3532170" y="4642094"/>
                    <a:pt x="3538283" y="4656542"/>
                    <a:pt x="3532170" y="4670435"/>
                  </a:cubicBezTo>
                  <a:cubicBezTo>
                    <a:pt x="3526613" y="4694330"/>
                    <a:pt x="3514388" y="4714336"/>
                    <a:pt x="3496605" y="4731563"/>
                  </a:cubicBezTo>
                  <a:cubicBezTo>
                    <a:pt x="3474932" y="4752680"/>
                    <a:pt x="3454927" y="4775464"/>
                    <a:pt x="3434365" y="4797692"/>
                  </a:cubicBezTo>
                  <a:cubicBezTo>
                    <a:pt x="3428808" y="4806584"/>
                    <a:pt x="3421028" y="4814364"/>
                    <a:pt x="3414360" y="4822699"/>
                  </a:cubicBezTo>
                  <a:cubicBezTo>
                    <a:pt x="3413248" y="4823811"/>
                    <a:pt x="3412692" y="4824922"/>
                    <a:pt x="3411581" y="4826034"/>
                  </a:cubicBezTo>
                  <a:cubicBezTo>
                    <a:pt x="3408247" y="4832702"/>
                    <a:pt x="3403246" y="4837703"/>
                    <a:pt x="3398244" y="4843260"/>
                  </a:cubicBezTo>
                  <a:cubicBezTo>
                    <a:pt x="3395466" y="4847150"/>
                    <a:pt x="3393243" y="4851596"/>
                    <a:pt x="3392687" y="4856598"/>
                  </a:cubicBezTo>
                  <a:cubicBezTo>
                    <a:pt x="3392131" y="4861599"/>
                    <a:pt x="3393243" y="4866600"/>
                    <a:pt x="3389353" y="4870490"/>
                  </a:cubicBezTo>
                  <a:cubicBezTo>
                    <a:pt x="3379906" y="4880493"/>
                    <a:pt x="3377127" y="4893274"/>
                    <a:pt x="3373793" y="4906056"/>
                  </a:cubicBezTo>
                  <a:cubicBezTo>
                    <a:pt x="3367125" y="4930507"/>
                    <a:pt x="3356010" y="4953291"/>
                    <a:pt x="3352676" y="4978854"/>
                  </a:cubicBezTo>
                  <a:cubicBezTo>
                    <a:pt x="3352120" y="4987745"/>
                    <a:pt x="3353787" y="4996636"/>
                    <a:pt x="3351009" y="5005528"/>
                  </a:cubicBezTo>
                  <a:cubicBezTo>
                    <a:pt x="3351564" y="5017753"/>
                    <a:pt x="3351564" y="5029979"/>
                    <a:pt x="3353787" y="5041649"/>
                  </a:cubicBezTo>
                  <a:cubicBezTo>
                    <a:pt x="3358233" y="5057208"/>
                    <a:pt x="3364346" y="5072213"/>
                    <a:pt x="3364346" y="5088884"/>
                  </a:cubicBezTo>
                  <a:cubicBezTo>
                    <a:pt x="3364902" y="5097776"/>
                    <a:pt x="3367680" y="5105555"/>
                    <a:pt x="3373793" y="5112224"/>
                  </a:cubicBezTo>
                  <a:cubicBezTo>
                    <a:pt x="3382128" y="5116669"/>
                    <a:pt x="3381573" y="5125005"/>
                    <a:pt x="3383796" y="5132229"/>
                  </a:cubicBezTo>
                  <a:cubicBezTo>
                    <a:pt x="3384351" y="5133341"/>
                    <a:pt x="3385463" y="5134452"/>
                    <a:pt x="3386018" y="5135564"/>
                  </a:cubicBezTo>
                  <a:cubicBezTo>
                    <a:pt x="3394354" y="5141121"/>
                    <a:pt x="3393243" y="5151124"/>
                    <a:pt x="3397133" y="5158904"/>
                  </a:cubicBezTo>
                  <a:cubicBezTo>
                    <a:pt x="3406024" y="5177242"/>
                    <a:pt x="3416582" y="5195580"/>
                    <a:pt x="3424363" y="5214475"/>
                  </a:cubicBezTo>
                  <a:cubicBezTo>
                    <a:pt x="3427141" y="5218364"/>
                    <a:pt x="3429364" y="5222810"/>
                    <a:pt x="3433254" y="5225589"/>
                  </a:cubicBezTo>
                  <a:cubicBezTo>
                    <a:pt x="3437144" y="5225589"/>
                    <a:pt x="3441034" y="5226144"/>
                    <a:pt x="3444924" y="5226144"/>
                  </a:cubicBezTo>
                  <a:cubicBezTo>
                    <a:pt x="3703884" y="5226144"/>
                    <a:pt x="5432696" y="5227811"/>
                    <a:pt x="5651090" y="5225589"/>
                  </a:cubicBezTo>
                  <a:cubicBezTo>
                    <a:pt x="5652757" y="4887162"/>
                    <a:pt x="5654980" y="3519005"/>
                    <a:pt x="5652757" y="3393415"/>
                  </a:cubicBezTo>
                  <a:close/>
                  <a:moveTo>
                    <a:pt x="1729449" y="1892444"/>
                  </a:moveTo>
                  <a:lnTo>
                    <a:pt x="1729449" y="1899668"/>
                  </a:lnTo>
                  <a:cubicBezTo>
                    <a:pt x="1726115" y="1903558"/>
                    <a:pt x="1722225" y="1907448"/>
                    <a:pt x="1718335" y="1911338"/>
                  </a:cubicBezTo>
                  <a:cubicBezTo>
                    <a:pt x="1722225" y="1905225"/>
                    <a:pt x="1725559" y="1898557"/>
                    <a:pt x="1729449" y="1892444"/>
                  </a:cubicBezTo>
                  <a:close/>
                  <a:moveTo>
                    <a:pt x="2129560" y="3037205"/>
                  </a:moveTo>
                  <a:cubicBezTo>
                    <a:pt x="2098440" y="3085552"/>
                    <a:pt x="1792244" y="3294499"/>
                    <a:pt x="1745009" y="3291720"/>
                  </a:cubicBezTo>
                  <a:cubicBezTo>
                    <a:pt x="1740563" y="3291720"/>
                    <a:pt x="1579407" y="3232815"/>
                    <a:pt x="1541619" y="3219478"/>
                  </a:cubicBezTo>
                  <a:cubicBezTo>
                    <a:pt x="1462153" y="3191692"/>
                    <a:pt x="1381019" y="3165018"/>
                    <a:pt x="1302108" y="3135010"/>
                  </a:cubicBezTo>
                  <a:cubicBezTo>
                    <a:pt x="1319335" y="3104446"/>
                    <a:pt x="1361569" y="3077772"/>
                    <a:pt x="1388243" y="3053876"/>
                  </a:cubicBezTo>
                  <a:cubicBezTo>
                    <a:pt x="1441591" y="3006085"/>
                    <a:pt x="1873378" y="2585413"/>
                    <a:pt x="1874489" y="2584302"/>
                  </a:cubicBezTo>
                  <a:cubicBezTo>
                    <a:pt x="1881713" y="2580412"/>
                    <a:pt x="1883936" y="2570965"/>
                    <a:pt x="1891716" y="2567075"/>
                  </a:cubicBezTo>
                  <a:cubicBezTo>
                    <a:pt x="1901719" y="2583190"/>
                    <a:pt x="1911166" y="2598750"/>
                    <a:pt x="1920613" y="2614310"/>
                  </a:cubicBezTo>
                  <a:cubicBezTo>
                    <a:pt x="1955067" y="2670437"/>
                    <a:pt x="1995634" y="2722118"/>
                    <a:pt x="2027309" y="2779912"/>
                  </a:cubicBezTo>
                  <a:cubicBezTo>
                    <a:pt x="2065653" y="2851598"/>
                    <a:pt x="2132338" y="3032759"/>
                    <a:pt x="2129560" y="3037205"/>
                  </a:cubicBezTo>
                  <a:close/>
                </a:path>
              </a:pathLst>
            </a:custGeom>
            <a:solidFill>
              <a:srgbClr val="FBCA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1682871" y="1627976"/>
              <a:ext cx="3971471" cy="4333107"/>
            </a:xfrm>
            <a:custGeom>
              <a:avLst/>
              <a:gdLst/>
              <a:ahLst/>
              <a:cxnLst/>
              <a:rect l="l" t="t" r="r" b="b"/>
              <a:pathLst>
                <a:path w="3971471" h="4333107" extrusionOk="0">
                  <a:moveTo>
                    <a:pt x="3451328" y="4111380"/>
                  </a:moveTo>
                  <a:cubicBezTo>
                    <a:pt x="3145132" y="3915215"/>
                    <a:pt x="3015096" y="3660144"/>
                    <a:pt x="3020653" y="3294487"/>
                  </a:cubicBezTo>
                  <a:cubicBezTo>
                    <a:pt x="3021764" y="3209464"/>
                    <a:pt x="3005649" y="3120550"/>
                    <a:pt x="3006760" y="3036083"/>
                  </a:cubicBezTo>
                  <a:cubicBezTo>
                    <a:pt x="3007871" y="2973287"/>
                    <a:pt x="3031767" y="2863813"/>
                    <a:pt x="3042325" y="2802129"/>
                  </a:cubicBezTo>
                  <a:cubicBezTo>
                    <a:pt x="3052328" y="2744891"/>
                    <a:pt x="3104009" y="2683763"/>
                    <a:pt x="3130127" y="2630970"/>
                  </a:cubicBezTo>
                  <a:cubicBezTo>
                    <a:pt x="3205704" y="2480373"/>
                    <a:pt x="3287393" y="2303657"/>
                    <a:pt x="3270722" y="2130832"/>
                  </a:cubicBezTo>
                  <a:cubicBezTo>
                    <a:pt x="3259608" y="2018579"/>
                    <a:pt x="3204593" y="1956339"/>
                    <a:pt x="3181809" y="1930776"/>
                  </a:cubicBezTo>
                  <a:cubicBezTo>
                    <a:pt x="3140131" y="1884653"/>
                    <a:pt x="3081781" y="1829637"/>
                    <a:pt x="3014540" y="1831860"/>
                  </a:cubicBezTo>
                  <a:cubicBezTo>
                    <a:pt x="2917291" y="1835194"/>
                    <a:pt x="2870056" y="1936889"/>
                    <a:pt x="2837824" y="2013577"/>
                  </a:cubicBezTo>
                  <a:cubicBezTo>
                    <a:pt x="2792256" y="2120829"/>
                    <a:pt x="2738352" y="2225302"/>
                    <a:pt x="2677224" y="2324219"/>
                  </a:cubicBezTo>
                  <a:cubicBezTo>
                    <a:pt x="2649439" y="2369231"/>
                    <a:pt x="2618875" y="2414799"/>
                    <a:pt x="2576641" y="2447031"/>
                  </a:cubicBezTo>
                  <a:cubicBezTo>
                    <a:pt x="2524404" y="2487042"/>
                    <a:pt x="2428267" y="2498711"/>
                    <a:pt x="2368806" y="2469259"/>
                  </a:cubicBezTo>
                  <a:cubicBezTo>
                    <a:pt x="2342132" y="2455922"/>
                    <a:pt x="2319348" y="2436472"/>
                    <a:pt x="2297119" y="2417022"/>
                  </a:cubicBezTo>
                  <a:cubicBezTo>
                    <a:pt x="2205427" y="2325330"/>
                    <a:pt x="2099287" y="2251977"/>
                    <a:pt x="2005927" y="2163063"/>
                  </a:cubicBezTo>
                  <a:cubicBezTo>
                    <a:pt x="1914235" y="2075817"/>
                    <a:pt x="1814764" y="1997462"/>
                    <a:pt x="1709179" y="1927998"/>
                  </a:cubicBezTo>
                  <a:cubicBezTo>
                    <a:pt x="1439104" y="1750727"/>
                    <a:pt x="1129574" y="1627915"/>
                    <a:pt x="805595" y="1613466"/>
                  </a:cubicBezTo>
                  <a:cubicBezTo>
                    <a:pt x="513848" y="1600129"/>
                    <a:pt x="187091" y="1629582"/>
                    <a:pt x="33715" y="1916884"/>
                  </a:cubicBezTo>
                  <a:cubicBezTo>
                    <a:pt x="40939" y="1902991"/>
                    <a:pt x="9264" y="1791849"/>
                    <a:pt x="7041" y="1769621"/>
                  </a:cubicBezTo>
                  <a:cubicBezTo>
                    <a:pt x="372" y="1706826"/>
                    <a:pt x="-1295" y="1644031"/>
                    <a:pt x="928" y="1580680"/>
                  </a:cubicBezTo>
                  <a:cubicBezTo>
                    <a:pt x="5930" y="1439529"/>
                    <a:pt x="31492" y="1296712"/>
                    <a:pt x="80395" y="1163898"/>
                  </a:cubicBezTo>
                  <a:cubicBezTo>
                    <a:pt x="248775" y="709327"/>
                    <a:pt x="650552" y="369233"/>
                    <a:pt x="1076782" y="160842"/>
                  </a:cubicBezTo>
                  <a:cubicBezTo>
                    <a:pt x="1247384" y="77486"/>
                    <a:pt x="1432991" y="23582"/>
                    <a:pt x="1622488" y="5799"/>
                  </a:cubicBezTo>
                  <a:cubicBezTo>
                    <a:pt x="2108734" y="-39769"/>
                    <a:pt x="2592757" y="186960"/>
                    <a:pt x="2905621" y="553729"/>
                  </a:cubicBezTo>
                  <a:cubicBezTo>
                    <a:pt x="2977307" y="637641"/>
                    <a:pt x="3046771" y="719886"/>
                    <a:pt x="3106232" y="813801"/>
                  </a:cubicBezTo>
                  <a:cubicBezTo>
                    <a:pt x="3371861" y="1235584"/>
                    <a:pt x="3465776" y="1756839"/>
                    <a:pt x="3580808" y="2234194"/>
                  </a:cubicBezTo>
                  <a:cubicBezTo>
                    <a:pt x="3628599" y="2432026"/>
                    <a:pt x="3676390" y="2630415"/>
                    <a:pt x="3724181" y="2828247"/>
                  </a:cubicBezTo>
                  <a:cubicBezTo>
                    <a:pt x="3745298" y="2916605"/>
                    <a:pt x="3763636" y="3034415"/>
                    <a:pt x="3807537" y="3115549"/>
                  </a:cubicBezTo>
                  <a:cubicBezTo>
                    <a:pt x="3856440" y="3205574"/>
                    <a:pt x="3922569" y="3302267"/>
                    <a:pt x="3970360" y="3392848"/>
                  </a:cubicBezTo>
                  <a:cubicBezTo>
                    <a:pt x="3971472" y="3495654"/>
                    <a:pt x="3970916" y="4300877"/>
                    <a:pt x="3971472" y="4333108"/>
                  </a:cubicBezTo>
                  <a:cubicBezTo>
                    <a:pt x="3916456" y="4312547"/>
                    <a:pt x="3916456" y="4312547"/>
                    <a:pt x="3857551" y="4289207"/>
                  </a:cubicBezTo>
                  <a:cubicBezTo>
                    <a:pt x="3761969" y="4253642"/>
                    <a:pt x="3493006" y="4138054"/>
                    <a:pt x="3451328" y="41113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4899689" y="6338410"/>
              <a:ext cx="752986" cy="520580"/>
            </a:xfrm>
            <a:custGeom>
              <a:avLst/>
              <a:gdLst/>
              <a:ahLst/>
              <a:cxnLst/>
              <a:rect l="l" t="t" r="r" b="b"/>
              <a:pathLst>
                <a:path w="752986" h="520580" extrusionOk="0">
                  <a:moveTo>
                    <a:pt x="752986" y="0"/>
                  </a:moveTo>
                  <a:cubicBezTo>
                    <a:pt x="752986" y="193943"/>
                    <a:pt x="752986" y="355654"/>
                    <a:pt x="752986" y="516254"/>
                  </a:cubicBezTo>
                  <a:cubicBezTo>
                    <a:pt x="747429" y="519033"/>
                    <a:pt x="241178" y="523478"/>
                    <a:pt x="0" y="517921"/>
                  </a:cubicBezTo>
                  <a:cubicBezTo>
                    <a:pt x="21672" y="491803"/>
                    <a:pt x="611280" y="82245"/>
                    <a:pt x="752986" y="0"/>
                  </a:cubicBezTo>
                  <a:close/>
                </a:path>
              </a:pathLst>
            </a:custGeom>
            <a:solidFill>
              <a:srgbClr val="057A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1838286" y="2594041"/>
              <a:ext cx="18374" cy="33457"/>
            </a:xfrm>
            <a:custGeom>
              <a:avLst/>
              <a:gdLst/>
              <a:ahLst/>
              <a:cxnLst/>
              <a:rect l="l" t="t" r="r" b="b"/>
              <a:pathLst>
                <a:path w="18374" h="33457" extrusionOk="0">
                  <a:moveTo>
                    <a:pt x="17783" y="0"/>
                  </a:moveTo>
                  <a:cubicBezTo>
                    <a:pt x="20561" y="11114"/>
                    <a:pt x="12781" y="20006"/>
                    <a:pt x="10559" y="30564"/>
                  </a:cubicBezTo>
                  <a:cubicBezTo>
                    <a:pt x="9447" y="38344"/>
                    <a:pt x="4446" y="27785"/>
                    <a:pt x="556" y="29453"/>
                  </a:cubicBezTo>
                  <a:cubicBezTo>
                    <a:pt x="556" y="28341"/>
                    <a:pt x="0" y="27785"/>
                    <a:pt x="0" y="26674"/>
                  </a:cubicBezTo>
                  <a:cubicBezTo>
                    <a:pt x="1667" y="23340"/>
                    <a:pt x="2779" y="20006"/>
                    <a:pt x="5557" y="17227"/>
                  </a:cubicBezTo>
                  <a:cubicBezTo>
                    <a:pt x="10003" y="11670"/>
                    <a:pt x="13893" y="5557"/>
                    <a:pt x="17783" y="0"/>
                  </a:cubicBezTo>
                  <a:close/>
                </a:path>
              </a:pathLst>
            </a:custGeom>
            <a:solidFill>
              <a:srgbClr val="4443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1838672" y="2611268"/>
              <a:ext cx="5726" cy="9447"/>
            </a:xfrm>
            <a:custGeom>
              <a:avLst/>
              <a:gdLst/>
              <a:ahLst/>
              <a:cxnLst/>
              <a:rect l="l" t="t" r="r" b="b"/>
              <a:pathLst>
                <a:path w="5726" h="9447" extrusionOk="0">
                  <a:moveTo>
                    <a:pt x="5727" y="0"/>
                  </a:moveTo>
                  <a:cubicBezTo>
                    <a:pt x="5727" y="4446"/>
                    <a:pt x="2948" y="7224"/>
                    <a:pt x="170" y="9447"/>
                  </a:cubicBezTo>
                  <a:cubicBezTo>
                    <a:pt x="-386" y="5001"/>
                    <a:pt x="170" y="556"/>
                    <a:pt x="5727" y="0"/>
                  </a:cubicBezTo>
                  <a:close/>
                </a:path>
              </a:pathLst>
            </a:custGeom>
            <a:solidFill>
              <a:srgbClr val="31836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1926088" y="2472896"/>
              <a:ext cx="6278" cy="8891"/>
            </a:xfrm>
            <a:custGeom>
              <a:avLst/>
              <a:gdLst/>
              <a:ahLst/>
              <a:cxnLst/>
              <a:rect l="l" t="t" r="r" b="b"/>
              <a:pathLst>
                <a:path w="6278" h="8891" extrusionOk="0">
                  <a:moveTo>
                    <a:pt x="6113" y="0"/>
                  </a:moveTo>
                  <a:cubicBezTo>
                    <a:pt x="6668" y="5001"/>
                    <a:pt x="6113" y="8891"/>
                    <a:pt x="0" y="8891"/>
                  </a:cubicBezTo>
                  <a:cubicBezTo>
                    <a:pt x="0" y="5001"/>
                    <a:pt x="2779" y="2223"/>
                    <a:pt x="6113" y="0"/>
                  </a:cubicBezTo>
                  <a:close/>
                </a:path>
              </a:pathLst>
            </a:custGeom>
            <a:solidFill>
              <a:srgbClr val="284D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353569" y="5184758"/>
              <a:ext cx="1069877" cy="1674349"/>
            </a:xfrm>
            <a:custGeom>
              <a:avLst/>
              <a:gdLst/>
              <a:ahLst/>
              <a:cxnLst/>
              <a:rect l="l" t="t" r="r" b="b"/>
              <a:pathLst>
                <a:path w="1069877" h="1674349" extrusionOk="0">
                  <a:moveTo>
                    <a:pt x="882047" y="1669351"/>
                  </a:moveTo>
                  <a:cubicBezTo>
                    <a:pt x="619753" y="1679909"/>
                    <a:pt x="355791" y="1670462"/>
                    <a:pt x="93496" y="1670462"/>
                  </a:cubicBezTo>
                  <a:cubicBezTo>
                    <a:pt x="64043" y="1670462"/>
                    <a:pt x="35702" y="1589329"/>
                    <a:pt x="26255" y="1565433"/>
                  </a:cubicBezTo>
                  <a:cubicBezTo>
                    <a:pt x="12918" y="1530423"/>
                    <a:pt x="4027" y="1493191"/>
                    <a:pt x="692" y="1455959"/>
                  </a:cubicBezTo>
                  <a:cubicBezTo>
                    <a:pt x="-4865" y="1399276"/>
                    <a:pt x="24032" y="1335370"/>
                    <a:pt x="51817" y="1287578"/>
                  </a:cubicBezTo>
                  <a:cubicBezTo>
                    <a:pt x="70712" y="1255347"/>
                    <a:pt x="92940" y="1224783"/>
                    <a:pt x="118503" y="1197554"/>
                  </a:cubicBezTo>
                  <a:cubicBezTo>
                    <a:pt x="144065" y="1169768"/>
                    <a:pt x="175741" y="1140315"/>
                    <a:pt x="182409" y="1101416"/>
                  </a:cubicBezTo>
                  <a:cubicBezTo>
                    <a:pt x="188522" y="1066406"/>
                    <a:pt x="154068" y="1027506"/>
                    <a:pt x="138508" y="996942"/>
                  </a:cubicBezTo>
                  <a:cubicBezTo>
                    <a:pt x="180187" y="966378"/>
                    <a:pt x="172406" y="973047"/>
                    <a:pt x="198525" y="960266"/>
                  </a:cubicBezTo>
                  <a:cubicBezTo>
                    <a:pt x="226866" y="946373"/>
                    <a:pt x="255207" y="931369"/>
                    <a:pt x="282437" y="915809"/>
                  </a:cubicBezTo>
                  <a:cubicBezTo>
                    <a:pt x="337452" y="884689"/>
                    <a:pt x="391356" y="850791"/>
                    <a:pt x="442481" y="814114"/>
                  </a:cubicBezTo>
                  <a:cubicBezTo>
                    <a:pt x="545287" y="740205"/>
                    <a:pt x="639758" y="654070"/>
                    <a:pt x="720892" y="556821"/>
                  </a:cubicBezTo>
                  <a:cubicBezTo>
                    <a:pt x="735340" y="539038"/>
                    <a:pt x="749789" y="521255"/>
                    <a:pt x="763681" y="502917"/>
                  </a:cubicBezTo>
                  <a:cubicBezTo>
                    <a:pt x="815362" y="434564"/>
                    <a:pt x="863153" y="362878"/>
                    <a:pt x="907610" y="289524"/>
                  </a:cubicBezTo>
                  <a:cubicBezTo>
                    <a:pt x="936507" y="242289"/>
                    <a:pt x="963181" y="194498"/>
                    <a:pt x="989855" y="146151"/>
                  </a:cubicBezTo>
                  <a:cubicBezTo>
                    <a:pt x="1015418" y="100028"/>
                    <a:pt x="1037090" y="41122"/>
                    <a:pt x="1069877" y="0"/>
                  </a:cubicBezTo>
                  <a:cubicBezTo>
                    <a:pt x="1066543" y="3890"/>
                    <a:pt x="1068766" y="30564"/>
                    <a:pt x="1068210" y="37788"/>
                  </a:cubicBezTo>
                  <a:cubicBezTo>
                    <a:pt x="1065987" y="57794"/>
                    <a:pt x="1063764" y="77799"/>
                    <a:pt x="1061541" y="97805"/>
                  </a:cubicBezTo>
                  <a:cubicBezTo>
                    <a:pt x="1057096" y="136149"/>
                    <a:pt x="1052650" y="174493"/>
                    <a:pt x="1048204" y="212837"/>
                  </a:cubicBezTo>
                  <a:cubicBezTo>
                    <a:pt x="1039313" y="289524"/>
                    <a:pt x="1030977" y="366212"/>
                    <a:pt x="1022086" y="442900"/>
                  </a:cubicBezTo>
                  <a:cubicBezTo>
                    <a:pt x="1004859" y="596276"/>
                    <a:pt x="987076" y="749096"/>
                    <a:pt x="969849" y="902472"/>
                  </a:cubicBezTo>
                  <a:cubicBezTo>
                    <a:pt x="955401" y="1028062"/>
                    <a:pt x="940397" y="1154208"/>
                    <a:pt x="925948" y="1279799"/>
                  </a:cubicBezTo>
                  <a:cubicBezTo>
                    <a:pt x="911500" y="1409279"/>
                    <a:pt x="897052" y="1539315"/>
                    <a:pt x="882047" y="1669351"/>
                  </a:cubicBezTo>
                  <a:close/>
                </a:path>
              </a:pathLst>
            </a:custGeom>
            <a:solidFill>
              <a:srgbClr val="FDC3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 rot="-778635">
              <a:off x="4465759" y="3776323"/>
              <a:ext cx="350359" cy="559736"/>
            </a:xfrm>
            <a:custGeom>
              <a:avLst/>
              <a:gdLst/>
              <a:ahLst/>
              <a:cxnLst/>
              <a:rect l="l" t="t" r="r" b="b"/>
              <a:pathLst>
                <a:path w="350359" h="559736" extrusionOk="0">
                  <a:moveTo>
                    <a:pt x="350360" y="206047"/>
                  </a:moveTo>
                  <a:cubicBezTo>
                    <a:pt x="348693" y="273288"/>
                    <a:pt x="299234" y="327747"/>
                    <a:pt x="252555" y="375538"/>
                  </a:cubicBezTo>
                  <a:cubicBezTo>
                    <a:pt x="185870" y="444446"/>
                    <a:pt x="106959" y="493904"/>
                    <a:pt x="28604" y="548919"/>
                  </a:cubicBezTo>
                  <a:cubicBezTo>
                    <a:pt x="28048" y="549475"/>
                    <a:pt x="26937" y="550031"/>
                    <a:pt x="26381" y="550587"/>
                  </a:cubicBezTo>
                  <a:cubicBezTo>
                    <a:pt x="18046" y="555588"/>
                    <a:pt x="8043" y="563924"/>
                    <a:pt x="263" y="557255"/>
                  </a:cubicBezTo>
                  <a:cubicBezTo>
                    <a:pt x="-3627" y="553921"/>
                    <a:pt x="36939" y="407769"/>
                    <a:pt x="38607" y="389987"/>
                  </a:cubicBezTo>
                  <a:cubicBezTo>
                    <a:pt x="45831" y="308297"/>
                    <a:pt x="34161" y="227719"/>
                    <a:pt x="17490" y="147697"/>
                  </a:cubicBezTo>
                  <a:cubicBezTo>
                    <a:pt x="15823" y="138806"/>
                    <a:pt x="21936" y="134916"/>
                    <a:pt x="26937" y="131026"/>
                  </a:cubicBezTo>
                  <a:cubicBezTo>
                    <a:pt x="53055" y="111020"/>
                    <a:pt x="196984" y="-17904"/>
                    <a:pt x="220324" y="2101"/>
                  </a:cubicBezTo>
                  <a:cubicBezTo>
                    <a:pt x="271449" y="44891"/>
                    <a:pt x="329243" y="99350"/>
                    <a:pt x="345914" y="168259"/>
                  </a:cubicBezTo>
                  <a:cubicBezTo>
                    <a:pt x="349248" y="181040"/>
                    <a:pt x="350360" y="193265"/>
                    <a:pt x="350360" y="206047"/>
                  </a:cubicBezTo>
                  <a:close/>
                </a:path>
              </a:pathLst>
            </a:custGeom>
            <a:solidFill>
              <a:srgbClr val="FDBE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1253368" y="4787951"/>
              <a:ext cx="348440" cy="615756"/>
            </a:xfrm>
            <a:custGeom>
              <a:avLst/>
              <a:gdLst/>
              <a:ahLst/>
              <a:cxnLst/>
              <a:rect l="l" t="t" r="r" b="b"/>
              <a:pathLst>
                <a:path w="348440" h="615756" extrusionOk="0">
                  <a:moveTo>
                    <a:pt x="150909" y="51156"/>
                  </a:moveTo>
                  <a:cubicBezTo>
                    <a:pt x="203701" y="82275"/>
                    <a:pt x="258717" y="106171"/>
                    <a:pt x="311509" y="137291"/>
                  </a:cubicBezTo>
                  <a:cubicBezTo>
                    <a:pt x="346519" y="157852"/>
                    <a:pt x="360411" y="172856"/>
                    <a:pt x="336516" y="208421"/>
                  </a:cubicBezTo>
                  <a:cubicBezTo>
                    <a:pt x="306508" y="252322"/>
                    <a:pt x="269275" y="292889"/>
                    <a:pt x="235377" y="334567"/>
                  </a:cubicBezTo>
                  <a:cubicBezTo>
                    <a:pt x="159800" y="428482"/>
                    <a:pt x="84780" y="521841"/>
                    <a:pt x="9203" y="615756"/>
                  </a:cubicBezTo>
                  <a:cubicBezTo>
                    <a:pt x="22540" y="516840"/>
                    <a:pt x="8092" y="299558"/>
                    <a:pt x="1979" y="212867"/>
                  </a:cubicBezTo>
                  <a:cubicBezTo>
                    <a:pt x="-800" y="176746"/>
                    <a:pt x="-4134" y="68938"/>
                    <a:pt x="18650" y="10589"/>
                  </a:cubicBezTo>
                  <a:cubicBezTo>
                    <a:pt x="32543" y="-24977"/>
                    <a:pt x="130904" y="39485"/>
                    <a:pt x="150909" y="51156"/>
                  </a:cubicBezTo>
                  <a:close/>
                </a:path>
              </a:pathLst>
            </a:custGeom>
            <a:solidFill>
              <a:srgbClr val="FDBF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2373434" y="4912460"/>
              <a:ext cx="467744" cy="386734"/>
            </a:xfrm>
            <a:custGeom>
              <a:avLst/>
              <a:gdLst/>
              <a:ahLst/>
              <a:cxnLst/>
              <a:rect l="l" t="t" r="r" b="b"/>
              <a:pathLst>
                <a:path w="467744" h="386734" extrusionOk="0">
                  <a:moveTo>
                    <a:pt x="0" y="384551"/>
                  </a:moveTo>
                  <a:cubicBezTo>
                    <a:pt x="25563" y="378438"/>
                    <a:pt x="61684" y="364545"/>
                    <a:pt x="87246" y="360100"/>
                  </a:cubicBezTo>
                  <a:cubicBezTo>
                    <a:pt x="113365" y="355098"/>
                    <a:pt x="176160" y="350097"/>
                    <a:pt x="202834" y="347874"/>
                  </a:cubicBezTo>
                  <a:cubicBezTo>
                    <a:pt x="251736" y="343428"/>
                    <a:pt x="252292" y="348985"/>
                    <a:pt x="299527" y="333426"/>
                  </a:cubicBezTo>
                  <a:cubicBezTo>
                    <a:pt x="340094" y="320088"/>
                    <a:pt x="374548" y="290636"/>
                    <a:pt x="383995" y="237288"/>
                  </a:cubicBezTo>
                  <a:cubicBezTo>
                    <a:pt x="392886" y="186163"/>
                    <a:pt x="387329" y="136704"/>
                    <a:pt x="381217" y="86135"/>
                  </a:cubicBezTo>
                  <a:cubicBezTo>
                    <a:pt x="377882" y="57238"/>
                    <a:pt x="368991" y="29453"/>
                    <a:pt x="368435" y="0"/>
                  </a:cubicBezTo>
                  <a:cubicBezTo>
                    <a:pt x="373992" y="17782"/>
                    <a:pt x="379549" y="36121"/>
                    <a:pt x="384551" y="53904"/>
                  </a:cubicBezTo>
                  <a:cubicBezTo>
                    <a:pt x="403445" y="117810"/>
                    <a:pt x="422895" y="181717"/>
                    <a:pt x="441789" y="245623"/>
                  </a:cubicBezTo>
                  <a:cubicBezTo>
                    <a:pt x="450125" y="273965"/>
                    <a:pt x="457904" y="302862"/>
                    <a:pt x="466240" y="331203"/>
                  </a:cubicBezTo>
                  <a:cubicBezTo>
                    <a:pt x="469019" y="340094"/>
                    <a:pt x="469019" y="346207"/>
                    <a:pt x="456793" y="346762"/>
                  </a:cubicBezTo>
                  <a:cubicBezTo>
                    <a:pt x="425118" y="348985"/>
                    <a:pt x="393998" y="352320"/>
                    <a:pt x="362322" y="355098"/>
                  </a:cubicBezTo>
                  <a:cubicBezTo>
                    <a:pt x="323978" y="358988"/>
                    <a:pt x="286190" y="362878"/>
                    <a:pt x="247846" y="366212"/>
                  </a:cubicBezTo>
                  <a:cubicBezTo>
                    <a:pt x="218949" y="368991"/>
                    <a:pt x="189497" y="370102"/>
                    <a:pt x="160600" y="372881"/>
                  </a:cubicBezTo>
                  <a:cubicBezTo>
                    <a:pt x="123367" y="376215"/>
                    <a:pt x="86135" y="380661"/>
                    <a:pt x="48902" y="383439"/>
                  </a:cubicBezTo>
                  <a:cubicBezTo>
                    <a:pt x="33343" y="384551"/>
                    <a:pt x="16671" y="389552"/>
                    <a:pt x="0" y="384551"/>
                  </a:cubicBezTo>
                  <a:close/>
                </a:path>
              </a:pathLst>
            </a:custGeom>
            <a:solidFill>
              <a:srgbClr val="FDBD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726670" y="3826604"/>
              <a:ext cx="137176" cy="116723"/>
            </a:xfrm>
            <a:custGeom>
              <a:avLst/>
              <a:gdLst/>
              <a:ahLst/>
              <a:cxnLst/>
              <a:rect l="l" t="t" r="r" b="b"/>
              <a:pathLst>
                <a:path w="137176" h="116723" extrusionOk="0">
                  <a:moveTo>
                    <a:pt x="3806" y="0"/>
                  </a:moveTo>
                  <a:cubicBezTo>
                    <a:pt x="40483" y="29453"/>
                    <a:pt x="74937" y="61684"/>
                    <a:pt x="110503" y="92248"/>
                  </a:cubicBezTo>
                  <a:cubicBezTo>
                    <a:pt x="119394" y="100028"/>
                    <a:pt x="128285" y="108363"/>
                    <a:pt x="137177" y="116699"/>
                  </a:cubicBezTo>
                  <a:cubicBezTo>
                    <a:pt x="128285" y="116699"/>
                    <a:pt x="118838" y="117810"/>
                    <a:pt x="115504" y="105029"/>
                  </a:cubicBezTo>
                  <a:cubicBezTo>
                    <a:pt x="113837" y="98361"/>
                    <a:pt x="104946" y="99472"/>
                    <a:pt x="100500" y="94471"/>
                  </a:cubicBezTo>
                  <a:cubicBezTo>
                    <a:pt x="82717" y="74465"/>
                    <a:pt x="59377" y="60017"/>
                    <a:pt x="41595" y="40011"/>
                  </a:cubicBezTo>
                  <a:cubicBezTo>
                    <a:pt x="32148" y="29453"/>
                    <a:pt x="21034" y="20006"/>
                    <a:pt x="10475" y="11114"/>
                  </a:cubicBezTo>
                  <a:cubicBezTo>
                    <a:pt x="7696" y="13893"/>
                    <a:pt x="3806" y="14448"/>
                    <a:pt x="2139" y="11114"/>
                  </a:cubicBezTo>
                  <a:cubicBezTo>
                    <a:pt x="1028" y="8336"/>
                    <a:pt x="-2862" y="2779"/>
                    <a:pt x="3806" y="0"/>
                  </a:cubicBezTo>
                  <a:close/>
                </a:path>
              </a:pathLst>
            </a:custGeom>
            <a:solidFill>
              <a:srgbClr val="F8CF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4017327" y="4078896"/>
              <a:ext cx="187169" cy="43153"/>
            </a:xfrm>
            <a:custGeom>
              <a:avLst/>
              <a:gdLst/>
              <a:ahLst/>
              <a:cxnLst/>
              <a:rect l="l" t="t" r="r" b="b"/>
              <a:pathLst>
                <a:path w="187169" h="43153" extrusionOk="0">
                  <a:moveTo>
                    <a:pt x="1563" y="0"/>
                  </a:moveTo>
                  <a:cubicBezTo>
                    <a:pt x="18790" y="9447"/>
                    <a:pt x="35461" y="20006"/>
                    <a:pt x="54911" y="25563"/>
                  </a:cubicBezTo>
                  <a:cubicBezTo>
                    <a:pt x="62691" y="25563"/>
                    <a:pt x="69915" y="28341"/>
                    <a:pt x="77139" y="30564"/>
                  </a:cubicBezTo>
                  <a:cubicBezTo>
                    <a:pt x="94366" y="36121"/>
                    <a:pt x="112149" y="36121"/>
                    <a:pt x="129932" y="36121"/>
                  </a:cubicBezTo>
                  <a:cubicBezTo>
                    <a:pt x="147714" y="33898"/>
                    <a:pt x="164941" y="28341"/>
                    <a:pt x="182168" y="25007"/>
                  </a:cubicBezTo>
                  <a:cubicBezTo>
                    <a:pt x="184947" y="25007"/>
                    <a:pt x="186614" y="26674"/>
                    <a:pt x="187170" y="28897"/>
                  </a:cubicBezTo>
                  <a:cubicBezTo>
                    <a:pt x="182724" y="37233"/>
                    <a:pt x="172166" y="37788"/>
                    <a:pt x="166609" y="38900"/>
                  </a:cubicBezTo>
                  <a:cubicBezTo>
                    <a:pt x="131043" y="42790"/>
                    <a:pt x="94922" y="47235"/>
                    <a:pt x="60468" y="36121"/>
                  </a:cubicBezTo>
                  <a:cubicBezTo>
                    <a:pt x="41574" y="30008"/>
                    <a:pt x="24347" y="17783"/>
                    <a:pt x="6564" y="8336"/>
                  </a:cubicBezTo>
                  <a:cubicBezTo>
                    <a:pt x="3230" y="6669"/>
                    <a:pt x="-2883" y="5557"/>
                    <a:pt x="1563" y="0"/>
                  </a:cubicBezTo>
                  <a:close/>
                </a:path>
              </a:pathLst>
            </a:custGeom>
            <a:solidFill>
              <a:srgbClr val="F2CC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3664347" y="3769366"/>
              <a:ext cx="72797" cy="74837"/>
            </a:xfrm>
            <a:custGeom>
              <a:avLst/>
              <a:gdLst/>
              <a:ahLst/>
              <a:cxnLst/>
              <a:rect l="l" t="t" r="r" b="b"/>
              <a:pathLst>
                <a:path w="72797" h="74837" extrusionOk="0">
                  <a:moveTo>
                    <a:pt x="66129" y="57238"/>
                  </a:moveTo>
                  <a:cubicBezTo>
                    <a:pt x="66685" y="62239"/>
                    <a:pt x="63351" y="68908"/>
                    <a:pt x="72798" y="68908"/>
                  </a:cubicBezTo>
                  <a:cubicBezTo>
                    <a:pt x="65018" y="82245"/>
                    <a:pt x="58905" y="69464"/>
                    <a:pt x="57794" y="65574"/>
                  </a:cubicBezTo>
                  <a:cubicBezTo>
                    <a:pt x="52236" y="47235"/>
                    <a:pt x="36677" y="38344"/>
                    <a:pt x="22228" y="29453"/>
                  </a:cubicBezTo>
                  <a:cubicBezTo>
                    <a:pt x="10003" y="22228"/>
                    <a:pt x="3334" y="12781"/>
                    <a:pt x="0" y="0"/>
                  </a:cubicBezTo>
                  <a:cubicBezTo>
                    <a:pt x="22784" y="18338"/>
                    <a:pt x="45012" y="36677"/>
                    <a:pt x="66129" y="57238"/>
                  </a:cubicBezTo>
                  <a:close/>
                </a:path>
              </a:pathLst>
            </a:custGeom>
            <a:solidFill>
              <a:srgbClr val="F8CF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418987" y="3579869"/>
              <a:ext cx="75313" cy="53093"/>
            </a:xfrm>
            <a:custGeom>
              <a:avLst/>
              <a:gdLst/>
              <a:ahLst/>
              <a:cxnLst/>
              <a:rect l="l" t="t" r="r" b="b"/>
              <a:pathLst>
                <a:path w="75313" h="53093" extrusionOk="0">
                  <a:moveTo>
                    <a:pt x="4182" y="0"/>
                  </a:moveTo>
                  <a:cubicBezTo>
                    <a:pt x="28078" y="17227"/>
                    <a:pt x="53085" y="32787"/>
                    <a:pt x="75313" y="52792"/>
                  </a:cubicBezTo>
                  <a:cubicBezTo>
                    <a:pt x="64755" y="53904"/>
                    <a:pt x="56975" y="52237"/>
                    <a:pt x="48084" y="42790"/>
                  </a:cubicBezTo>
                  <a:cubicBezTo>
                    <a:pt x="36413" y="31120"/>
                    <a:pt x="24744" y="17783"/>
                    <a:pt x="8072" y="11114"/>
                  </a:cubicBezTo>
                  <a:cubicBezTo>
                    <a:pt x="3627" y="9447"/>
                    <a:pt x="-5265" y="7224"/>
                    <a:pt x="4182" y="0"/>
                  </a:cubicBezTo>
                  <a:close/>
                </a:path>
              </a:pathLst>
            </a:custGeom>
            <a:solidFill>
              <a:srgbClr val="F6CF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4241277" y="4041078"/>
              <a:ext cx="57134" cy="45042"/>
            </a:xfrm>
            <a:custGeom>
              <a:avLst/>
              <a:gdLst/>
              <a:ahLst/>
              <a:cxnLst/>
              <a:rect l="l" t="t" r="r" b="b"/>
              <a:pathLst>
                <a:path w="57134" h="45042" extrusionOk="0">
                  <a:moveTo>
                    <a:pt x="1008" y="45043"/>
                  </a:moveTo>
                  <a:cubicBezTo>
                    <a:pt x="452" y="36707"/>
                    <a:pt x="-3993" y="28927"/>
                    <a:pt x="11566" y="28927"/>
                  </a:cubicBezTo>
                  <a:cubicBezTo>
                    <a:pt x="17679" y="28927"/>
                    <a:pt x="28794" y="22259"/>
                    <a:pt x="34906" y="13923"/>
                  </a:cubicBezTo>
                  <a:cubicBezTo>
                    <a:pt x="40463" y="6699"/>
                    <a:pt x="46576" y="-526"/>
                    <a:pt x="57135" y="30"/>
                  </a:cubicBezTo>
                  <a:cubicBezTo>
                    <a:pt x="41575" y="18368"/>
                    <a:pt x="22125" y="32817"/>
                    <a:pt x="1008" y="45043"/>
                  </a:cubicBezTo>
                  <a:close/>
                </a:path>
              </a:pathLst>
            </a:custGeom>
            <a:solidFill>
              <a:srgbClr val="5738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4726307" y="4348399"/>
              <a:ext cx="35565" cy="56698"/>
            </a:xfrm>
            <a:custGeom>
              <a:avLst/>
              <a:gdLst/>
              <a:ahLst/>
              <a:cxnLst/>
              <a:rect l="l" t="t" r="r" b="b"/>
              <a:pathLst>
                <a:path w="35565" h="56698" extrusionOk="0">
                  <a:moveTo>
                    <a:pt x="3334" y="56699"/>
                  </a:moveTo>
                  <a:cubicBezTo>
                    <a:pt x="2223" y="55587"/>
                    <a:pt x="1111" y="54476"/>
                    <a:pt x="0" y="53364"/>
                  </a:cubicBezTo>
                  <a:cubicBezTo>
                    <a:pt x="4446" y="35582"/>
                    <a:pt x="19450" y="22800"/>
                    <a:pt x="23895" y="4462"/>
                  </a:cubicBezTo>
                  <a:cubicBezTo>
                    <a:pt x="28897" y="6129"/>
                    <a:pt x="30564" y="-2207"/>
                    <a:pt x="35566" y="572"/>
                  </a:cubicBezTo>
                  <a:cubicBezTo>
                    <a:pt x="24451" y="19466"/>
                    <a:pt x="13893" y="37805"/>
                    <a:pt x="3334" y="56699"/>
                  </a:cubicBezTo>
                  <a:close/>
                </a:path>
              </a:pathLst>
            </a:custGeom>
            <a:solidFill>
              <a:srgbClr val="F5CE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4201162" y="4087787"/>
              <a:ext cx="41884" cy="20783"/>
            </a:xfrm>
            <a:custGeom>
              <a:avLst/>
              <a:gdLst/>
              <a:ahLst/>
              <a:cxnLst/>
              <a:rect l="l" t="t" r="r" b="b"/>
              <a:pathLst>
                <a:path w="41884" h="20783" extrusionOk="0">
                  <a:moveTo>
                    <a:pt x="2779" y="20561"/>
                  </a:moveTo>
                  <a:cubicBezTo>
                    <a:pt x="1667" y="20006"/>
                    <a:pt x="556" y="18894"/>
                    <a:pt x="0" y="18338"/>
                  </a:cubicBezTo>
                  <a:cubicBezTo>
                    <a:pt x="1667" y="14448"/>
                    <a:pt x="5002" y="13337"/>
                    <a:pt x="8891" y="14448"/>
                  </a:cubicBezTo>
                  <a:cubicBezTo>
                    <a:pt x="20561" y="11670"/>
                    <a:pt x="30564" y="4446"/>
                    <a:pt x="41123" y="0"/>
                  </a:cubicBezTo>
                  <a:cubicBezTo>
                    <a:pt x="43345" y="10003"/>
                    <a:pt x="41123" y="17227"/>
                    <a:pt x="28897" y="15560"/>
                  </a:cubicBezTo>
                  <a:cubicBezTo>
                    <a:pt x="19450" y="13893"/>
                    <a:pt x="12226" y="22228"/>
                    <a:pt x="2779" y="20561"/>
                  </a:cubicBezTo>
                  <a:close/>
                </a:path>
              </a:pathLst>
            </a:custGeom>
            <a:solidFill>
              <a:srgbClr val="F6D1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745480" y="3863142"/>
              <a:ext cx="5146" cy="5696"/>
            </a:xfrm>
            <a:custGeom>
              <a:avLst/>
              <a:gdLst/>
              <a:ahLst/>
              <a:cxnLst/>
              <a:rect l="l" t="t" r="r" b="b"/>
              <a:pathLst>
                <a:path w="5146" h="5696" extrusionOk="0">
                  <a:moveTo>
                    <a:pt x="5002" y="3473"/>
                  </a:moveTo>
                  <a:cubicBezTo>
                    <a:pt x="4446" y="4029"/>
                    <a:pt x="2779" y="5140"/>
                    <a:pt x="1111" y="5696"/>
                  </a:cubicBezTo>
                  <a:cubicBezTo>
                    <a:pt x="556" y="4585"/>
                    <a:pt x="0" y="3473"/>
                    <a:pt x="0" y="2917"/>
                  </a:cubicBezTo>
                  <a:cubicBezTo>
                    <a:pt x="556" y="1806"/>
                    <a:pt x="1667" y="695"/>
                    <a:pt x="2779" y="139"/>
                  </a:cubicBezTo>
                  <a:cubicBezTo>
                    <a:pt x="4446" y="-417"/>
                    <a:pt x="5557" y="695"/>
                    <a:pt x="5002" y="3473"/>
                  </a:cubicBezTo>
                  <a:close/>
                </a:path>
              </a:pathLst>
            </a:custGeom>
            <a:solidFill>
              <a:srgbClr val="F8CF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4146485" y="4100013"/>
              <a:ext cx="63013" cy="16772"/>
            </a:xfrm>
            <a:custGeom>
              <a:avLst/>
              <a:gdLst/>
              <a:ahLst/>
              <a:cxnLst/>
              <a:rect l="l" t="t" r="r" b="b"/>
              <a:pathLst>
                <a:path w="63013" h="16772" extrusionOk="0">
                  <a:moveTo>
                    <a:pt x="63013" y="2223"/>
                  </a:moveTo>
                  <a:cubicBezTo>
                    <a:pt x="60235" y="3334"/>
                    <a:pt x="57456" y="5001"/>
                    <a:pt x="54122" y="6113"/>
                  </a:cubicBezTo>
                  <a:cubicBezTo>
                    <a:pt x="36339" y="9447"/>
                    <a:pt x="19668" y="17783"/>
                    <a:pt x="1330" y="16671"/>
                  </a:cubicBezTo>
                  <a:cubicBezTo>
                    <a:pt x="218" y="16116"/>
                    <a:pt x="-338" y="15560"/>
                    <a:pt x="218" y="15004"/>
                  </a:cubicBezTo>
                  <a:cubicBezTo>
                    <a:pt x="774" y="14448"/>
                    <a:pt x="774" y="13893"/>
                    <a:pt x="1330" y="13893"/>
                  </a:cubicBezTo>
                  <a:cubicBezTo>
                    <a:pt x="1885" y="12781"/>
                    <a:pt x="1885" y="11114"/>
                    <a:pt x="2441" y="11114"/>
                  </a:cubicBezTo>
                  <a:cubicBezTo>
                    <a:pt x="22446" y="10558"/>
                    <a:pt x="40785" y="0"/>
                    <a:pt x="60790" y="0"/>
                  </a:cubicBezTo>
                  <a:cubicBezTo>
                    <a:pt x="61346" y="556"/>
                    <a:pt x="62458" y="1667"/>
                    <a:pt x="63013" y="2223"/>
                  </a:cubicBezTo>
                  <a:close/>
                </a:path>
              </a:pathLst>
            </a:custGeom>
            <a:solidFill>
              <a:srgbClr val="593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4071682" y="4102648"/>
              <a:ext cx="76132" cy="14800"/>
            </a:xfrm>
            <a:custGeom>
              <a:avLst/>
              <a:gdLst/>
              <a:ahLst/>
              <a:cxnLst/>
              <a:rect l="l" t="t" r="r" b="b"/>
              <a:pathLst>
                <a:path w="76132" h="14800" extrusionOk="0">
                  <a:moveTo>
                    <a:pt x="76132" y="11258"/>
                  </a:moveTo>
                  <a:cubicBezTo>
                    <a:pt x="76132" y="12369"/>
                    <a:pt x="76132" y="12925"/>
                    <a:pt x="76132" y="14037"/>
                  </a:cubicBezTo>
                  <a:cubicBezTo>
                    <a:pt x="49458" y="16815"/>
                    <a:pt x="24451" y="11814"/>
                    <a:pt x="0" y="2367"/>
                  </a:cubicBezTo>
                  <a:cubicBezTo>
                    <a:pt x="6113" y="-2079"/>
                    <a:pt x="13337" y="699"/>
                    <a:pt x="17783" y="2922"/>
                  </a:cubicBezTo>
                  <a:cubicBezTo>
                    <a:pt x="36677" y="11258"/>
                    <a:pt x="56682" y="8479"/>
                    <a:pt x="76132" y="11258"/>
                  </a:cubicBezTo>
                  <a:close/>
                </a:path>
              </a:pathLst>
            </a:custGeom>
            <a:solidFill>
              <a:srgbClr val="543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1010835" y="6763528"/>
              <a:ext cx="21369" cy="20561"/>
            </a:xfrm>
            <a:custGeom>
              <a:avLst/>
              <a:gdLst/>
              <a:ahLst/>
              <a:cxnLst/>
              <a:rect l="l" t="t" r="r" b="b"/>
              <a:pathLst>
                <a:path w="21369" h="20561" extrusionOk="0">
                  <a:moveTo>
                    <a:pt x="0" y="20561"/>
                  </a:moveTo>
                  <a:cubicBezTo>
                    <a:pt x="4446" y="12781"/>
                    <a:pt x="8891" y="5002"/>
                    <a:pt x="17227" y="0"/>
                  </a:cubicBezTo>
                  <a:cubicBezTo>
                    <a:pt x="19450" y="556"/>
                    <a:pt x="22228" y="556"/>
                    <a:pt x="21117" y="4446"/>
                  </a:cubicBezTo>
                  <a:cubicBezTo>
                    <a:pt x="16671" y="13893"/>
                    <a:pt x="9447" y="18894"/>
                    <a:pt x="0" y="20561"/>
                  </a:cubicBezTo>
                  <a:close/>
                </a:path>
              </a:pathLst>
            </a:custGeom>
            <a:solidFill>
              <a:srgbClr val="0B5D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2284605" y="5912360"/>
              <a:ext cx="1252484" cy="941995"/>
            </a:xfrm>
            <a:custGeom>
              <a:avLst/>
              <a:gdLst/>
              <a:ahLst/>
              <a:cxnLst/>
              <a:rect l="l" t="t" r="r" b="b"/>
              <a:pathLst>
                <a:path w="1252484" h="941995" extrusionOk="0">
                  <a:moveTo>
                    <a:pt x="1251929" y="343805"/>
                  </a:moveTo>
                  <a:cubicBezTo>
                    <a:pt x="1251373" y="339915"/>
                    <a:pt x="1250817" y="336025"/>
                    <a:pt x="1250261" y="332135"/>
                  </a:cubicBezTo>
                  <a:cubicBezTo>
                    <a:pt x="1246927" y="314353"/>
                    <a:pt x="1233034" y="262116"/>
                    <a:pt x="1206360" y="269340"/>
                  </a:cubicBezTo>
                  <a:cubicBezTo>
                    <a:pt x="1202470" y="270452"/>
                    <a:pt x="1194135" y="278787"/>
                    <a:pt x="1190245" y="281010"/>
                  </a:cubicBezTo>
                  <a:cubicBezTo>
                    <a:pt x="1181353" y="286567"/>
                    <a:pt x="1171906" y="291013"/>
                    <a:pt x="1163015" y="296014"/>
                  </a:cubicBezTo>
                  <a:cubicBezTo>
                    <a:pt x="1054652" y="354920"/>
                    <a:pt x="947955" y="431607"/>
                    <a:pt x="821254" y="437164"/>
                  </a:cubicBezTo>
                  <a:cubicBezTo>
                    <a:pt x="766794" y="439387"/>
                    <a:pt x="704555" y="425495"/>
                    <a:pt x="656764" y="399932"/>
                  </a:cubicBezTo>
                  <a:cubicBezTo>
                    <a:pt x="629534" y="385484"/>
                    <a:pt x="604527" y="363255"/>
                    <a:pt x="580631" y="344361"/>
                  </a:cubicBezTo>
                  <a:cubicBezTo>
                    <a:pt x="538398" y="311018"/>
                    <a:pt x="504499" y="266006"/>
                    <a:pt x="486717" y="214325"/>
                  </a:cubicBezTo>
                  <a:cubicBezTo>
                    <a:pt x="475047" y="179315"/>
                    <a:pt x="468934" y="143194"/>
                    <a:pt x="463377" y="106517"/>
                  </a:cubicBezTo>
                  <a:cubicBezTo>
                    <a:pt x="458375" y="72619"/>
                    <a:pt x="457264" y="32608"/>
                    <a:pt x="445038" y="933"/>
                  </a:cubicBezTo>
                  <a:cubicBezTo>
                    <a:pt x="439481" y="-14072"/>
                    <a:pt x="370573" y="156531"/>
                    <a:pt x="356681" y="184872"/>
                  </a:cubicBezTo>
                  <a:cubicBezTo>
                    <a:pt x="331674" y="237109"/>
                    <a:pt x="306667" y="288790"/>
                    <a:pt x="281660" y="341027"/>
                  </a:cubicBezTo>
                  <a:cubicBezTo>
                    <a:pt x="231646" y="444945"/>
                    <a:pt x="181632" y="548862"/>
                    <a:pt x="131618" y="653336"/>
                  </a:cubicBezTo>
                  <a:cubicBezTo>
                    <a:pt x="107723" y="703349"/>
                    <a:pt x="83827" y="752807"/>
                    <a:pt x="59932" y="802821"/>
                  </a:cubicBezTo>
                  <a:cubicBezTo>
                    <a:pt x="47706" y="828940"/>
                    <a:pt x="34925" y="854502"/>
                    <a:pt x="22699" y="880620"/>
                  </a:cubicBezTo>
                  <a:cubicBezTo>
                    <a:pt x="16031" y="893958"/>
                    <a:pt x="7139" y="906183"/>
                    <a:pt x="2138" y="920632"/>
                  </a:cubicBezTo>
                  <a:cubicBezTo>
                    <a:pt x="-5642" y="944527"/>
                    <a:pt x="8807" y="941748"/>
                    <a:pt x="29368" y="941748"/>
                  </a:cubicBezTo>
                  <a:cubicBezTo>
                    <a:pt x="257764" y="942304"/>
                    <a:pt x="486161" y="941748"/>
                    <a:pt x="714002" y="941748"/>
                  </a:cubicBezTo>
                  <a:cubicBezTo>
                    <a:pt x="816808" y="941748"/>
                    <a:pt x="919058" y="941748"/>
                    <a:pt x="1021865" y="941748"/>
                  </a:cubicBezTo>
                  <a:cubicBezTo>
                    <a:pt x="1025755" y="941748"/>
                    <a:pt x="1029645" y="941193"/>
                    <a:pt x="1033534" y="941193"/>
                  </a:cubicBezTo>
                  <a:cubicBezTo>
                    <a:pt x="1040203" y="940637"/>
                    <a:pt x="1096885" y="855058"/>
                    <a:pt x="1094663" y="830051"/>
                  </a:cubicBezTo>
                  <a:cubicBezTo>
                    <a:pt x="1092440" y="800043"/>
                    <a:pt x="1079103" y="771702"/>
                    <a:pt x="1076880" y="740582"/>
                  </a:cubicBezTo>
                  <a:cubicBezTo>
                    <a:pt x="1072990" y="683344"/>
                    <a:pt x="1087438" y="624439"/>
                    <a:pt x="1114112" y="573869"/>
                  </a:cubicBezTo>
                  <a:cubicBezTo>
                    <a:pt x="1125227" y="552752"/>
                    <a:pt x="1138564" y="532747"/>
                    <a:pt x="1154679" y="514964"/>
                  </a:cubicBezTo>
                  <a:cubicBezTo>
                    <a:pt x="1169683" y="497737"/>
                    <a:pt x="1189689" y="486067"/>
                    <a:pt x="1204693" y="469396"/>
                  </a:cubicBezTo>
                  <a:cubicBezTo>
                    <a:pt x="1233590" y="437164"/>
                    <a:pt x="1256374" y="389929"/>
                    <a:pt x="1251929" y="343805"/>
                  </a:cubicBezTo>
                  <a:close/>
                  <a:moveTo>
                    <a:pt x="23811" y="883955"/>
                  </a:moveTo>
                  <a:cubicBezTo>
                    <a:pt x="23811" y="883955"/>
                    <a:pt x="23811" y="883955"/>
                    <a:pt x="23811" y="883955"/>
                  </a:cubicBezTo>
                  <a:lnTo>
                    <a:pt x="23811" y="883955"/>
                  </a:lnTo>
                  <a:cubicBezTo>
                    <a:pt x="23811" y="883955"/>
                    <a:pt x="23811" y="883955"/>
                    <a:pt x="23811" y="883955"/>
                  </a:cubicBezTo>
                  <a:close/>
                  <a:moveTo>
                    <a:pt x="134953" y="649446"/>
                  </a:moveTo>
                  <a:cubicBezTo>
                    <a:pt x="134953" y="649446"/>
                    <a:pt x="134953" y="649446"/>
                    <a:pt x="134953" y="649446"/>
                  </a:cubicBezTo>
                  <a:cubicBezTo>
                    <a:pt x="134953" y="649446"/>
                    <a:pt x="134953" y="649446"/>
                    <a:pt x="134953" y="649446"/>
                  </a:cubicBezTo>
                  <a:lnTo>
                    <a:pt x="134953" y="649446"/>
                  </a:lnTo>
                  <a:close/>
                  <a:moveTo>
                    <a:pt x="141065" y="637775"/>
                  </a:moveTo>
                  <a:cubicBezTo>
                    <a:pt x="141065" y="637775"/>
                    <a:pt x="141065" y="637775"/>
                    <a:pt x="141065" y="637775"/>
                  </a:cubicBezTo>
                  <a:cubicBezTo>
                    <a:pt x="141065" y="637775"/>
                    <a:pt x="141065" y="637775"/>
                    <a:pt x="141065" y="637775"/>
                  </a:cubicBezTo>
                  <a:lnTo>
                    <a:pt x="141065" y="637775"/>
                  </a:lnTo>
                  <a:close/>
                  <a:moveTo>
                    <a:pt x="352235" y="203211"/>
                  </a:moveTo>
                  <a:cubicBezTo>
                    <a:pt x="352235" y="203211"/>
                    <a:pt x="352235" y="203211"/>
                    <a:pt x="352235" y="203211"/>
                  </a:cubicBezTo>
                  <a:lnTo>
                    <a:pt x="352235" y="203211"/>
                  </a:lnTo>
                  <a:cubicBezTo>
                    <a:pt x="352235" y="203211"/>
                    <a:pt x="352235" y="203211"/>
                    <a:pt x="352235" y="203211"/>
                  </a:cubicBezTo>
                  <a:close/>
                  <a:moveTo>
                    <a:pt x="334452" y="238221"/>
                  </a:moveTo>
                  <a:cubicBezTo>
                    <a:pt x="334452" y="238221"/>
                    <a:pt x="334452" y="238221"/>
                    <a:pt x="334452" y="238221"/>
                  </a:cubicBezTo>
                  <a:cubicBezTo>
                    <a:pt x="334452" y="238221"/>
                    <a:pt x="334452" y="238221"/>
                    <a:pt x="334452" y="238221"/>
                  </a:cubicBezTo>
                  <a:lnTo>
                    <a:pt x="334452" y="238221"/>
                  </a:lnTo>
                  <a:close/>
                  <a:moveTo>
                    <a:pt x="755124" y="437720"/>
                  </a:moveTo>
                  <a:lnTo>
                    <a:pt x="755124" y="437720"/>
                  </a:lnTo>
                  <a:cubicBezTo>
                    <a:pt x="755124" y="437720"/>
                    <a:pt x="754569" y="437720"/>
                    <a:pt x="754569" y="437720"/>
                  </a:cubicBezTo>
                  <a:cubicBezTo>
                    <a:pt x="754569" y="437720"/>
                    <a:pt x="754569" y="437164"/>
                    <a:pt x="754569" y="437164"/>
                  </a:cubicBezTo>
                  <a:cubicBezTo>
                    <a:pt x="754569" y="437720"/>
                    <a:pt x="754569" y="437720"/>
                    <a:pt x="755124" y="437720"/>
                  </a:cubicBezTo>
                  <a:close/>
                  <a:moveTo>
                    <a:pt x="1065766" y="700015"/>
                  </a:move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lose/>
                  <a:moveTo>
                    <a:pt x="1065766" y="716131"/>
                  </a:move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lose/>
                  <a:moveTo>
                    <a:pt x="1067989" y="672785"/>
                  </a:moveTo>
                  <a:cubicBezTo>
                    <a:pt x="1067989" y="672785"/>
                    <a:pt x="1067989" y="672785"/>
                    <a:pt x="1067989" y="672785"/>
                  </a:cubicBezTo>
                  <a:cubicBezTo>
                    <a:pt x="1067989" y="672229"/>
                    <a:pt x="1067989" y="672229"/>
                    <a:pt x="1067989" y="672785"/>
                  </a:cubicBezTo>
                  <a:cubicBezTo>
                    <a:pt x="1067989" y="672785"/>
                    <a:pt x="1067989" y="672785"/>
                    <a:pt x="1067989" y="672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8" name="Google Shape;398;p6"/>
            <p:cNvGrpSpPr/>
            <p:nvPr/>
          </p:nvGrpSpPr>
          <p:grpSpPr>
            <a:xfrm>
              <a:off x="1889411" y="3915638"/>
              <a:ext cx="1322959" cy="668425"/>
              <a:chOff x="1889411" y="3915638"/>
              <a:chExt cx="1322959" cy="668425"/>
            </a:xfrm>
          </p:grpSpPr>
          <p:sp>
            <p:nvSpPr>
              <p:cNvPr id="399" name="Google Shape;399;p6"/>
              <p:cNvSpPr/>
              <p:nvPr/>
            </p:nvSpPr>
            <p:spPr>
              <a:xfrm>
                <a:off x="2007686" y="4434026"/>
                <a:ext cx="243000" cy="150037"/>
              </a:xfrm>
              <a:custGeom>
                <a:avLst/>
                <a:gdLst/>
                <a:ahLst/>
                <a:cxnLst/>
                <a:rect l="l" t="t" r="r" b="b"/>
                <a:pathLst>
                  <a:path w="243000" h="150037" extrusionOk="0">
                    <a:moveTo>
                      <a:pt x="236823" y="36089"/>
                    </a:moveTo>
                    <a:cubicBezTo>
                      <a:pt x="234600" y="24975"/>
                      <a:pt x="231822" y="4969"/>
                      <a:pt x="218485" y="1079"/>
                    </a:cubicBezTo>
                    <a:cubicBezTo>
                      <a:pt x="207926" y="-1699"/>
                      <a:pt x="195145" y="1635"/>
                      <a:pt x="184587" y="2746"/>
                    </a:cubicBezTo>
                    <a:cubicBezTo>
                      <a:pt x="160135" y="4969"/>
                      <a:pt x="134573" y="8859"/>
                      <a:pt x="109010" y="9971"/>
                    </a:cubicBezTo>
                    <a:cubicBezTo>
                      <a:pt x="95673" y="10526"/>
                      <a:pt x="82336" y="11082"/>
                      <a:pt x="68999" y="9971"/>
                    </a:cubicBezTo>
                    <a:cubicBezTo>
                      <a:pt x="60108" y="9415"/>
                      <a:pt x="45103" y="1635"/>
                      <a:pt x="36768" y="7748"/>
                    </a:cubicBezTo>
                    <a:cubicBezTo>
                      <a:pt x="35656" y="8859"/>
                      <a:pt x="41769" y="18862"/>
                      <a:pt x="41769" y="20529"/>
                    </a:cubicBezTo>
                    <a:cubicBezTo>
                      <a:pt x="43436" y="28865"/>
                      <a:pt x="40102" y="38867"/>
                      <a:pt x="38991" y="46647"/>
                    </a:cubicBezTo>
                    <a:cubicBezTo>
                      <a:pt x="35656" y="68320"/>
                      <a:pt x="37324" y="98884"/>
                      <a:pt x="23987" y="117223"/>
                    </a:cubicBezTo>
                    <a:cubicBezTo>
                      <a:pt x="21208" y="121112"/>
                      <a:pt x="-4355" y="143897"/>
                      <a:pt x="647" y="148898"/>
                    </a:cubicBezTo>
                    <a:cubicBezTo>
                      <a:pt x="4537" y="152788"/>
                      <a:pt x="17874" y="145564"/>
                      <a:pt x="22319" y="144452"/>
                    </a:cubicBezTo>
                    <a:cubicBezTo>
                      <a:pt x="67888" y="132227"/>
                      <a:pt x="113456" y="121112"/>
                      <a:pt x="159580" y="109998"/>
                    </a:cubicBezTo>
                    <a:cubicBezTo>
                      <a:pt x="175139" y="106108"/>
                      <a:pt x="191255" y="103885"/>
                      <a:pt x="206259" y="98328"/>
                    </a:cubicBezTo>
                    <a:cubicBezTo>
                      <a:pt x="213483" y="95550"/>
                      <a:pt x="244603" y="83880"/>
                      <a:pt x="242936" y="73321"/>
                    </a:cubicBezTo>
                    <a:cubicBezTo>
                      <a:pt x="241825" y="69431"/>
                      <a:pt x="239602" y="51649"/>
                      <a:pt x="236823" y="36089"/>
                    </a:cubicBezTo>
                    <a:close/>
                  </a:path>
                </a:pathLst>
              </a:custGeom>
              <a:solidFill>
                <a:srgbClr val="744E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2467820" y="3915638"/>
                <a:ext cx="674985" cy="268141"/>
              </a:xfrm>
              <a:custGeom>
                <a:avLst/>
                <a:gdLst/>
                <a:ahLst/>
                <a:cxnLst/>
                <a:rect l="l" t="t" r="r" b="b"/>
                <a:pathLst>
                  <a:path w="674985" h="268141" extrusionOk="0">
                    <a:moveTo>
                      <a:pt x="237928" y="176039"/>
                    </a:moveTo>
                    <a:cubicBezTo>
                      <a:pt x="262935" y="166592"/>
                      <a:pt x="287386" y="157145"/>
                      <a:pt x="312393" y="147698"/>
                    </a:cubicBezTo>
                    <a:cubicBezTo>
                      <a:pt x="376299" y="123247"/>
                      <a:pt x="440206" y="98795"/>
                      <a:pt x="504113" y="74344"/>
                    </a:cubicBezTo>
                    <a:cubicBezTo>
                      <a:pt x="548014" y="57673"/>
                      <a:pt x="603585" y="31555"/>
                      <a:pt x="653043" y="18217"/>
                    </a:cubicBezTo>
                    <a:cubicBezTo>
                      <a:pt x="699167" y="5436"/>
                      <a:pt x="664713" y="-6234"/>
                      <a:pt x="621923" y="3769"/>
                    </a:cubicBezTo>
                    <a:cubicBezTo>
                      <a:pt x="471881" y="39890"/>
                      <a:pt x="322951" y="80457"/>
                      <a:pt x="171798" y="111577"/>
                    </a:cubicBezTo>
                    <a:cubicBezTo>
                      <a:pt x="147903" y="116578"/>
                      <a:pt x="121229" y="143252"/>
                      <a:pt x="102890" y="158812"/>
                    </a:cubicBezTo>
                    <a:cubicBezTo>
                      <a:pt x="93443" y="166592"/>
                      <a:pt x="-3250" y="256061"/>
                      <a:pt x="84" y="261618"/>
                    </a:cubicBezTo>
                    <a:cubicBezTo>
                      <a:pt x="640" y="262730"/>
                      <a:pt x="6197" y="266620"/>
                      <a:pt x="7864" y="267175"/>
                    </a:cubicBezTo>
                    <a:cubicBezTo>
                      <a:pt x="22868" y="272732"/>
                      <a:pt x="52321" y="252727"/>
                      <a:pt x="65658" y="247725"/>
                    </a:cubicBezTo>
                    <a:cubicBezTo>
                      <a:pt x="93443" y="236611"/>
                      <a:pt x="117339" y="223274"/>
                      <a:pt x="145680" y="212716"/>
                    </a:cubicBezTo>
                    <a:cubicBezTo>
                      <a:pt x="175688" y="199934"/>
                      <a:pt x="206808" y="187709"/>
                      <a:pt x="237928" y="176039"/>
                    </a:cubicBezTo>
                    <a:close/>
                    <a:moveTo>
                      <a:pt x="520228" y="62119"/>
                    </a:moveTo>
                    <a:lnTo>
                      <a:pt x="520228" y="62119"/>
                    </a:lnTo>
                    <a:cubicBezTo>
                      <a:pt x="520228" y="62119"/>
                      <a:pt x="520228" y="62119"/>
                      <a:pt x="520228" y="62119"/>
                    </a:cubicBezTo>
                    <a:cubicBezTo>
                      <a:pt x="520228" y="62119"/>
                      <a:pt x="520228" y="62119"/>
                      <a:pt x="520228" y="62119"/>
                    </a:cubicBezTo>
                    <a:close/>
                    <a:moveTo>
                      <a:pt x="558572" y="47670"/>
                    </a:moveTo>
                    <a:cubicBezTo>
                      <a:pt x="558572" y="47670"/>
                      <a:pt x="558572" y="48226"/>
                      <a:pt x="558572" y="48226"/>
                    </a:cubicBezTo>
                    <a:cubicBezTo>
                      <a:pt x="558572" y="48226"/>
                      <a:pt x="558016" y="48226"/>
                      <a:pt x="558572" y="47670"/>
                    </a:cubicBezTo>
                    <a:cubicBezTo>
                      <a:pt x="558016" y="48226"/>
                      <a:pt x="558572" y="48226"/>
                      <a:pt x="558572" y="47670"/>
                    </a:cubicBezTo>
                    <a:close/>
                    <a:moveTo>
                      <a:pt x="653043" y="4880"/>
                    </a:moveTo>
                    <a:cubicBezTo>
                      <a:pt x="653043" y="4880"/>
                      <a:pt x="653043" y="4880"/>
                      <a:pt x="653043" y="4880"/>
                    </a:cubicBezTo>
                    <a:cubicBezTo>
                      <a:pt x="652487" y="4880"/>
                      <a:pt x="652487" y="4880"/>
                      <a:pt x="653043" y="4880"/>
                    </a:cubicBezTo>
                    <a:cubicBezTo>
                      <a:pt x="653043" y="4880"/>
                      <a:pt x="653043" y="4880"/>
                      <a:pt x="653043" y="4880"/>
                    </a:cubicBezTo>
                    <a:lnTo>
                      <a:pt x="653043" y="4880"/>
                    </a:lnTo>
                    <a:close/>
                    <a:moveTo>
                      <a:pt x="40651" y="222719"/>
                    </a:moveTo>
                    <a:cubicBezTo>
                      <a:pt x="40651" y="222719"/>
                      <a:pt x="40651" y="222719"/>
                      <a:pt x="40651" y="222719"/>
                    </a:cubicBezTo>
                    <a:cubicBezTo>
                      <a:pt x="40095" y="222163"/>
                      <a:pt x="40095" y="222163"/>
                      <a:pt x="39540" y="221607"/>
                    </a:cubicBezTo>
                    <a:cubicBezTo>
                      <a:pt x="40095" y="222163"/>
                      <a:pt x="40095" y="222163"/>
                      <a:pt x="40651" y="222719"/>
                    </a:cubicBezTo>
                    <a:close/>
                  </a:path>
                </a:pathLst>
              </a:custGeom>
              <a:solidFill>
                <a:srgbClr val="744E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2709899" y="4203551"/>
                <a:ext cx="502471" cy="300802"/>
              </a:xfrm>
              <a:custGeom>
                <a:avLst/>
                <a:gdLst/>
                <a:ahLst/>
                <a:cxnLst/>
                <a:rect l="l" t="t" r="r" b="b"/>
                <a:pathLst>
                  <a:path w="502471" h="300802" extrusionOk="0">
                    <a:moveTo>
                      <a:pt x="498211" y="2602"/>
                    </a:moveTo>
                    <a:cubicBezTo>
                      <a:pt x="488208" y="-7401"/>
                      <a:pt x="472093" y="14272"/>
                      <a:pt x="465424" y="19829"/>
                    </a:cubicBezTo>
                    <a:cubicBezTo>
                      <a:pt x="454310" y="29276"/>
                      <a:pt x="443196" y="38168"/>
                      <a:pt x="432637" y="47615"/>
                    </a:cubicBezTo>
                    <a:cubicBezTo>
                      <a:pt x="413187" y="64286"/>
                      <a:pt x="393738" y="80401"/>
                      <a:pt x="372621" y="95406"/>
                    </a:cubicBezTo>
                    <a:cubicBezTo>
                      <a:pt x="305380" y="142085"/>
                      <a:pt x="227025" y="167092"/>
                      <a:pt x="145335" y="169315"/>
                    </a:cubicBezTo>
                    <a:cubicBezTo>
                      <a:pt x="131998" y="169871"/>
                      <a:pt x="118661" y="169315"/>
                      <a:pt x="105880" y="167648"/>
                    </a:cubicBezTo>
                    <a:cubicBezTo>
                      <a:pt x="90320" y="165981"/>
                      <a:pt x="74205" y="163202"/>
                      <a:pt x="58645" y="158756"/>
                    </a:cubicBezTo>
                    <a:cubicBezTo>
                      <a:pt x="50309" y="156534"/>
                      <a:pt x="42529" y="153755"/>
                      <a:pt x="34194" y="150977"/>
                    </a:cubicBezTo>
                    <a:cubicBezTo>
                      <a:pt x="27525" y="148198"/>
                      <a:pt x="20301" y="143752"/>
                      <a:pt x="12521" y="145419"/>
                    </a:cubicBezTo>
                    <a:cubicBezTo>
                      <a:pt x="-4706" y="148754"/>
                      <a:pt x="-1928" y="162646"/>
                      <a:pt x="7520" y="172649"/>
                    </a:cubicBezTo>
                    <a:cubicBezTo>
                      <a:pt x="42529" y="209326"/>
                      <a:pt x="81985" y="242113"/>
                      <a:pt x="125886" y="267120"/>
                    </a:cubicBezTo>
                    <a:cubicBezTo>
                      <a:pt x="173121" y="293238"/>
                      <a:pt x="228692" y="309909"/>
                      <a:pt x="280929" y="295461"/>
                    </a:cubicBezTo>
                    <a:cubicBezTo>
                      <a:pt x="338722" y="279345"/>
                      <a:pt x="382068" y="222663"/>
                      <a:pt x="411520" y="173205"/>
                    </a:cubicBezTo>
                    <a:cubicBezTo>
                      <a:pt x="427636" y="145419"/>
                      <a:pt x="444307" y="117634"/>
                      <a:pt x="460423" y="89848"/>
                    </a:cubicBezTo>
                    <a:cubicBezTo>
                      <a:pt x="469314" y="74289"/>
                      <a:pt x="479317" y="59840"/>
                      <a:pt x="488208" y="44836"/>
                    </a:cubicBezTo>
                    <a:cubicBezTo>
                      <a:pt x="494321" y="33722"/>
                      <a:pt x="508214" y="18718"/>
                      <a:pt x="499878" y="5936"/>
                    </a:cubicBezTo>
                    <a:cubicBezTo>
                      <a:pt x="499322" y="4269"/>
                      <a:pt x="498767" y="3158"/>
                      <a:pt x="498211" y="2602"/>
                    </a:cubicBezTo>
                    <a:close/>
                    <a:moveTo>
                      <a:pt x="21968" y="179318"/>
                    </a:moveTo>
                    <a:cubicBezTo>
                      <a:pt x="21968" y="179318"/>
                      <a:pt x="21968" y="179318"/>
                      <a:pt x="21968" y="179318"/>
                    </a:cubicBezTo>
                    <a:lnTo>
                      <a:pt x="21968" y="179318"/>
                    </a:lnTo>
                    <a:cubicBezTo>
                      <a:pt x="21412" y="179318"/>
                      <a:pt x="21412" y="179318"/>
                      <a:pt x="21968" y="179318"/>
                    </a:cubicBezTo>
                    <a:cubicBezTo>
                      <a:pt x="21412" y="179318"/>
                      <a:pt x="21412" y="179318"/>
                      <a:pt x="21968" y="179318"/>
                    </a:cubicBezTo>
                    <a:close/>
                    <a:moveTo>
                      <a:pt x="461534" y="33722"/>
                    </a:moveTo>
                    <a:lnTo>
                      <a:pt x="461534" y="33722"/>
                    </a:lnTo>
                    <a:cubicBezTo>
                      <a:pt x="461534" y="33722"/>
                      <a:pt x="461534" y="34278"/>
                      <a:pt x="460978" y="34278"/>
                    </a:cubicBezTo>
                    <a:cubicBezTo>
                      <a:pt x="460978" y="34278"/>
                      <a:pt x="460978" y="34278"/>
                      <a:pt x="461534" y="33722"/>
                    </a:cubicBezTo>
                    <a:cubicBezTo>
                      <a:pt x="460978" y="33722"/>
                      <a:pt x="461534" y="33722"/>
                      <a:pt x="461534" y="33722"/>
                    </a:cubicBezTo>
                    <a:cubicBezTo>
                      <a:pt x="461534" y="33722"/>
                      <a:pt x="461534" y="33722"/>
                      <a:pt x="461534" y="33722"/>
                    </a:cubicBezTo>
                    <a:close/>
                    <a:moveTo>
                      <a:pt x="397072" y="180985"/>
                    </a:moveTo>
                    <a:cubicBezTo>
                      <a:pt x="397072" y="180985"/>
                      <a:pt x="397072" y="180985"/>
                      <a:pt x="397072" y="180985"/>
                    </a:cubicBezTo>
                    <a:lnTo>
                      <a:pt x="397072" y="180985"/>
                    </a:lnTo>
                    <a:lnTo>
                      <a:pt x="397072" y="180985"/>
                    </a:ln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lose/>
                  </a:path>
                </a:pathLst>
              </a:custGeom>
              <a:solidFill>
                <a:srgbClr val="744E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1889411" y="4141709"/>
                <a:ext cx="187950" cy="95297"/>
              </a:xfrm>
              <a:custGeom>
                <a:avLst/>
                <a:gdLst/>
                <a:ahLst/>
                <a:cxnLst/>
                <a:rect l="l" t="t" r="r" b="b"/>
                <a:pathLst>
                  <a:path w="187950" h="95297" extrusionOk="0">
                    <a:moveTo>
                      <a:pt x="158377" y="90563"/>
                    </a:moveTo>
                    <a:cubicBezTo>
                      <a:pt x="170047" y="95564"/>
                      <a:pt x="173937" y="96120"/>
                      <a:pt x="187274" y="94453"/>
                    </a:cubicBezTo>
                    <a:cubicBezTo>
                      <a:pt x="189497" y="93341"/>
                      <a:pt x="186163" y="88340"/>
                      <a:pt x="178383" y="82227"/>
                    </a:cubicBezTo>
                    <a:cubicBezTo>
                      <a:pt x="171158" y="76670"/>
                      <a:pt x="68908" y="19988"/>
                      <a:pt x="51125" y="3872"/>
                    </a:cubicBezTo>
                    <a:cubicBezTo>
                      <a:pt x="47791" y="538"/>
                      <a:pt x="42790" y="-1685"/>
                      <a:pt x="37788" y="1649"/>
                    </a:cubicBezTo>
                    <a:cubicBezTo>
                      <a:pt x="21673" y="12208"/>
                      <a:pt x="556" y="46662"/>
                      <a:pt x="0" y="48329"/>
                    </a:cubicBezTo>
                    <a:cubicBezTo>
                      <a:pt x="1111" y="49996"/>
                      <a:pt x="2223" y="51108"/>
                      <a:pt x="4446" y="51663"/>
                    </a:cubicBezTo>
                    <a:cubicBezTo>
                      <a:pt x="37233" y="57776"/>
                      <a:pt x="153376" y="88340"/>
                      <a:pt x="158377" y="90563"/>
                    </a:cubicBezTo>
                    <a:close/>
                  </a:path>
                </a:pathLst>
              </a:custGeom>
              <a:solidFill>
                <a:srgbClr val="744E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6"/>
            <p:cNvSpPr/>
            <p:nvPr/>
          </p:nvSpPr>
          <p:spPr>
            <a:xfrm>
              <a:off x="5652675" y="5022491"/>
              <a:ext cx="1111" cy="940260"/>
            </a:xfrm>
            <a:custGeom>
              <a:avLst/>
              <a:gdLst/>
              <a:ahLst/>
              <a:cxnLst/>
              <a:rect l="l" t="t" r="r" b="b"/>
              <a:pathLst>
                <a:path w="1111" h="940260" extrusionOk="0">
                  <a:moveTo>
                    <a:pt x="0" y="0"/>
                  </a:moveTo>
                  <a:cubicBezTo>
                    <a:pt x="1111" y="102806"/>
                    <a:pt x="1111" y="770769"/>
                    <a:pt x="1111" y="940260"/>
                  </a:cubicBezTo>
                </a:path>
              </a:pathLst>
            </a:custGeom>
            <a:solidFill>
              <a:srgbClr val="583D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312027" y="6725740"/>
              <a:ext cx="128924" cy="129480"/>
            </a:xfrm>
            <a:custGeom>
              <a:avLst/>
              <a:gdLst/>
              <a:ahLst/>
              <a:cxnLst/>
              <a:rect l="l" t="t" r="r" b="b"/>
              <a:pathLst>
                <a:path w="128924" h="129480" extrusionOk="0">
                  <a:moveTo>
                    <a:pt x="128925" y="129480"/>
                  </a:moveTo>
                  <a:lnTo>
                    <a:pt x="0" y="128925"/>
                  </a:lnTo>
                  <a:lnTo>
                    <a:pt x="64462" y="0"/>
                  </a:lnTo>
                  <a:close/>
                </a:path>
              </a:pathLst>
            </a:custGeom>
            <a:solidFill>
              <a:srgbClr val="057A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6"/>
          <p:cNvSpPr/>
          <p:nvPr/>
        </p:nvSpPr>
        <p:spPr>
          <a:xfrm>
            <a:off x="6472656" y="491291"/>
            <a:ext cx="497959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2019-nCoV</a:t>
            </a:r>
            <a:endParaRPr sz="5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6"/>
          <p:cNvSpPr/>
          <p:nvPr/>
        </p:nvSpPr>
        <p:spPr>
          <a:xfrm>
            <a:off x="6472656" y="1400438"/>
            <a:ext cx="49795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CORONAVIRUS</a:t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6"/>
          <p:cNvGrpSpPr/>
          <p:nvPr/>
        </p:nvGrpSpPr>
        <p:grpSpPr>
          <a:xfrm>
            <a:off x="6472655" y="2068858"/>
            <a:ext cx="4979590" cy="775862"/>
            <a:chOff x="6324699" y="2356411"/>
            <a:chExt cx="2736305" cy="775862"/>
          </a:xfrm>
        </p:grpSpPr>
        <p:sp>
          <p:nvSpPr>
            <p:cNvPr id="408" name="Google Shape;408;p6"/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Simple Presentation  </a:t>
              </a:r>
              <a:endPara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"/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6"/>
          <p:cNvGrpSpPr/>
          <p:nvPr/>
        </p:nvGrpSpPr>
        <p:grpSpPr>
          <a:xfrm>
            <a:off x="6888725" y="3687230"/>
            <a:ext cx="4588364" cy="646331"/>
            <a:chOff x="6888725" y="4001555"/>
            <a:chExt cx="4588364" cy="646331"/>
          </a:xfrm>
        </p:grpSpPr>
        <p:grpSp>
          <p:nvGrpSpPr>
            <p:cNvPr id="411" name="Google Shape;411;p6"/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412" name="Google Shape;412;p6"/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/>
                <a:ahLst/>
                <a:cxnLst/>
                <a:rect l="l" t="t" r="r" b="b"/>
                <a:pathLst>
                  <a:path w="508153" h="508153" extrusionOk="0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6"/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/>
                <a:ahLst/>
                <a:cxnLst/>
                <a:rect l="l" t="t" r="r" b="b"/>
                <a:pathLst>
                  <a:path w="366160" h="354154" extrusionOk="0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6"/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Easy to change colors, photos and Text.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6"/>
          <p:cNvSpPr/>
          <p:nvPr/>
        </p:nvSpPr>
        <p:spPr>
          <a:xfrm>
            <a:off x="6791324" y="2971697"/>
            <a:ext cx="4685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Symptom</a:t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6"/>
          <p:cNvGrpSpPr/>
          <p:nvPr/>
        </p:nvGrpSpPr>
        <p:grpSpPr>
          <a:xfrm>
            <a:off x="6888725" y="4356700"/>
            <a:ext cx="4588364" cy="646331"/>
            <a:chOff x="6888725" y="4001555"/>
            <a:chExt cx="4588364" cy="646331"/>
          </a:xfrm>
        </p:grpSpPr>
        <p:grpSp>
          <p:nvGrpSpPr>
            <p:cNvPr id="417" name="Google Shape;417;p6"/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418" name="Google Shape;418;p6"/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/>
                <a:ahLst/>
                <a:cxnLst/>
                <a:rect l="l" t="t" r="r" b="b"/>
                <a:pathLst>
                  <a:path w="508153" h="508153" extrusionOk="0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/>
                <a:ahLst/>
                <a:cxnLst/>
                <a:rect l="l" t="t" r="r" b="b"/>
                <a:pathLst>
                  <a:path w="366160" h="354154" extrusionOk="0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0" name="Google Shape;420;p6"/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Easy to change colors, photos and Text.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6888725" y="5026170"/>
            <a:ext cx="4588364" cy="646331"/>
            <a:chOff x="6888725" y="4001555"/>
            <a:chExt cx="4588364" cy="646331"/>
          </a:xfrm>
        </p:grpSpPr>
        <p:grpSp>
          <p:nvGrpSpPr>
            <p:cNvPr id="422" name="Google Shape;422;p6"/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423" name="Google Shape;423;p6"/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/>
                <a:ahLst/>
                <a:cxnLst/>
                <a:rect l="l" t="t" r="r" b="b"/>
                <a:pathLst>
                  <a:path w="508153" h="508153" extrusionOk="0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/>
                <a:ahLst/>
                <a:cxnLst/>
                <a:rect l="l" t="t" r="r" b="b"/>
                <a:pathLst>
                  <a:path w="366160" h="354154" extrusionOk="0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5" name="Google Shape;425;p6"/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Easy to change colors, photos and Text.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6"/>
          <p:cNvGrpSpPr/>
          <p:nvPr/>
        </p:nvGrpSpPr>
        <p:grpSpPr>
          <a:xfrm>
            <a:off x="6888725" y="5695640"/>
            <a:ext cx="4588364" cy="646331"/>
            <a:chOff x="6888725" y="4001555"/>
            <a:chExt cx="4588364" cy="646331"/>
          </a:xfrm>
        </p:grpSpPr>
        <p:grpSp>
          <p:nvGrpSpPr>
            <p:cNvPr id="427" name="Google Shape;427;p6"/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428" name="Google Shape;428;p6"/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/>
                <a:ahLst/>
                <a:cxnLst/>
                <a:rect l="l" t="t" r="r" b="b"/>
                <a:pathLst>
                  <a:path w="508153" h="508153" extrusionOk="0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/>
                <a:ahLst/>
                <a:cxnLst/>
                <a:rect l="l" t="t" r="r" b="b"/>
                <a:pathLst>
                  <a:path w="366160" h="354154" extrusionOk="0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0" name="Google Shape;430;p6"/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 Easy to change colors, photos and Text.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36" name="Google Shape;436;p7"/>
          <p:cNvSpPr/>
          <p:nvPr/>
        </p:nvSpPr>
        <p:spPr>
          <a:xfrm rot="-5400000">
            <a:off x="961579" y="873117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rgbClr val="CCD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"/>
          <p:cNvSpPr/>
          <p:nvPr/>
        </p:nvSpPr>
        <p:spPr>
          <a:xfrm rot="-5400000" flipH="1">
            <a:off x="961579" y="4713612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rgbClr val="CCD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" name="Google Shape;438;p7"/>
          <p:cNvGrpSpPr/>
          <p:nvPr/>
        </p:nvGrpSpPr>
        <p:grpSpPr>
          <a:xfrm>
            <a:off x="767362" y="2987581"/>
            <a:ext cx="2366556" cy="1436865"/>
            <a:chOff x="767362" y="2835181"/>
            <a:chExt cx="2366556" cy="1436865"/>
          </a:xfrm>
        </p:grpSpPr>
        <p:sp>
          <p:nvSpPr>
            <p:cNvPr id="439" name="Google Shape;439;p7"/>
            <p:cNvSpPr/>
            <p:nvPr/>
          </p:nvSpPr>
          <p:spPr>
            <a:xfrm rot="-5400000">
              <a:off x="961578" y="2640965"/>
              <a:ext cx="1436865" cy="1825297"/>
            </a:xfrm>
            <a:custGeom>
              <a:avLst/>
              <a:gdLst/>
              <a:ahLst/>
              <a:cxnLst/>
              <a:rect l="l" t="t" r="r" b="b"/>
              <a:pathLst>
                <a:path w="1436865" h="1825297" extrusionOk="0">
                  <a:moveTo>
                    <a:pt x="0" y="239482"/>
                  </a:moveTo>
                  <a:cubicBezTo>
                    <a:pt x="0" y="107220"/>
                    <a:pt x="107220" y="0"/>
                    <a:pt x="239482" y="0"/>
                  </a:cubicBezTo>
                  <a:lnTo>
                    <a:pt x="239478" y="0"/>
                  </a:lnTo>
                  <a:lnTo>
                    <a:pt x="239478" y="0"/>
                  </a:lnTo>
                  <a:lnTo>
                    <a:pt x="598694" y="0"/>
                  </a:lnTo>
                  <a:lnTo>
                    <a:pt x="1197383" y="0"/>
                  </a:lnTo>
                  <a:cubicBezTo>
                    <a:pt x="1329645" y="0"/>
                    <a:pt x="1436865" y="107220"/>
                    <a:pt x="1436865" y="239482"/>
                  </a:cubicBezTo>
                  <a:lnTo>
                    <a:pt x="1436865" y="1064757"/>
                  </a:lnTo>
                  <a:lnTo>
                    <a:pt x="1436865" y="1064757"/>
                  </a:lnTo>
                  <a:lnTo>
                    <a:pt x="1436865" y="1521081"/>
                  </a:lnTo>
                  <a:lnTo>
                    <a:pt x="1436865" y="1585815"/>
                  </a:lnTo>
                  <a:cubicBezTo>
                    <a:pt x="1436865" y="1718077"/>
                    <a:pt x="1329645" y="1825297"/>
                    <a:pt x="1197383" y="1825297"/>
                  </a:cubicBezTo>
                  <a:lnTo>
                    <a:pt x="239478" y="1825297"/>
                  </a:lnTo>
                  <a:lnTo>
                    <a:pt x="239482" y="1825297"/>
                  </a:lnTo>
                  <a:cubicBezTo>
                    <a:pt x="107220" y="1825297"/>
                    <a:pt x="0" y="1718077"/>
                    <a:pt x="0" y="1585815"/>
                  </a:cubicBezTo>
                  <a:lnTo>
                    <a:pt x="0" y="1521081"/>
                  </a:lnTo>
                  <a:lnTo>
                    <a:pt x="0" y="1064757"/>
                  </a:lnTo>
                  <a:lnTo>
                    <a:pt x="0" y="1064757"/>
                  </a:lnTo>
                  <a:lnTo>
                    <a:pt x="0" y="239482"/>
                  </a:lnTo>
                  <a:close/>
                </a:path>
              </a:pathLst>
            </a:custGeom>
            <a:solidFill>
              <a:srgbClr val="CCD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 rot="5400000">
              <a:off x="2672570" y="3272321"/>
              <a:ext cx="360110" cy="562585"/>
            </a:xfrm>
            <a:prstGeom prst="triangle">
              <a:avLst>
                <a:gd name="adj" fmla="val 50000"/>
              </a:avLst>
            </a:prstGeom>
            <a:solidFill>
              <a:srgbClr val="CCD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7"/>
          <p:cNvSpPr/>
          <p:nvPr/>
        </p:nvSpPr>
        <p:spPr>
          <a:xfrm rot="5400000" flipH="1">
            <a:off x="9793555" y="873116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rgbClr val="CCD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7"/>
          <p:cNvSpPr/>
          <p:nvPr/>
        </p:nvSpPr>
        <p:spPr>
          <a:xfrm rot="5400000">
            <a:off x="9793555" y="4713612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rgbClr val="CCD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3" name="Google Shape;443;p7"/>
          <p:cNvGrpSpPr/>
          <p:nvPr/>
        </p:nvGrpSpPr>
        <p:grpSpPr>
          <a:xfrm flipH="1">
            <a:off x="9058082" y="2987581"/>
            <a:ext cx="2366556" cy="1436865"/>
            <a:chOff x="767362" y="2835181"/>
            <a:chExt cx="2366556" cy="1436865"/>
          </a:xfrm>
        </p:grpSpPr>
        <p:sp>
          <p:nvSpPr>
            <p:cNvPr id="444" name="Google Shape;444;p7"/>
            <p:cNvSpPr/>
            <p:nvPr/>
          </p:nvSpPr>
          <p:spPr>
            <a:xfrm rot="-5400000">
              <a:off x="961578" y="2640965"/>
              <a:ext cx="1436865" cy="1825297"/>
            </a:xfrm>
            <a:custGeom>
              <a:avLst/>
              <a:gdLst/>
              <a:ahLst/>
              <a:cxnLst/>
              <a:rect l="l" t="t" r="r" b="b"/>
              <a:pathLst>
                <a:path w="1436865" h="1825297" extrusionOk="0">
                  <a:moveTo>
                    <a:pt x="0" y="239482"/>
                  </a:moveTo>
                  <a:cubicBezTo>
                    <a:pt x="0" y="107220"/>
                    <a:pt x="107220" y="0"/>
                    <a:pt x="239482" y="0"/>
                  </a:cubicBezTo>
                  <a:lnTo>
                    <a:pt x="239478" y="0"/>
                  </a:lnTo>
                  <a:lnTo>
                    <a:pt x="239478" y="0"/>
                  </a:lnTo>
                  <a:lnTo>
                    <a:pt x="598694" y="0"/>
                  </a:lnTo>
                  <a:lnTo>
                    <a:pt x="1197383" y="0"/>
                  </a:lnTo>
                  <a:cubicBezTo>
                    <a:pt x="1329645" y="0"/>
                    <a:pt x="1436865" y="107220"/>
                    <a:pt x="1436865" y="239482"/>
                  </a:cubicBezTo>
                  <a:lnTo>
                    <a:pt x="1436865" y="1064757"/>
                  </a:lnTo>
                  <a:lnTo>
                    <a:pt x="1436865" y="1064757"/>
                  </a:lnTo>
                  <a:lnTo>
                    <a:pt x="1436865" y="1521081"/>
                  </a:lnTo>
                  <a:lnTo>
                    <a:pt x="1436865" y="1585815"/>
                  </a:lnTo>
                  <a:cubicBezTo>
                    <a:pt x="1436865" y="1718077"/>
                    <a:pt x="1329645" y="1825297"/>
                    <a:pt x="1197383" y="1825297"/>
                  </a:cubicBezTo>
                  <a:lnTo>
                    <a:pt x="239478" y="1825297"/>
                  </a:lnTo>
                  <a:lnTo>
                    <a:pt x="239482" y="1825297"/>
                  </a:lnTo>
                  <a:cubicBezTo>
                    <a:pt x="107220" y="1825297"/>
                    <a:pt x="0" y="1718077"/>
                    <a:pt x="0" y="1585815"/>
                  </a:cubicBezTo>
                  <a:lnTo>
                    <a:pt x="0" y="1521081"/>
                  </a:lnTo>
                  <a:lnTo>
                    <a:pt x="0" y="1064757"/>
                  </a:lnTo>
                  <a:lnTo>
                    <a:pt x="0" y="1064757"/>
                  </a:lnTo>
                  <a:lnTo>
                    <a:pt x="0" y="239482"/>
                  </a:lnTo>
                  <a:close/>
                </a:path>
              </a:pathLst>
            </a:custGeom>
            <a:solidFill>
              <a:srgbClr val="CCD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 rot="5400000">
              <a:off x="2672570" y="3272321"/>
              <a:ext cx="360110" cy="562585"/>
            </a:xfrm>
            <a:prstGeom prst="triangle">
              <a:avLst>
                <a:gd name="adj" fmla="val 50000"/>
              </a:avLst>
            </a:prstGeom>
            <a:solidFill>
              <a:srgbClr val="CCD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p7"/>
          <p:cNvSpPr/>
          <p:nvPr/>
        </p:nvSpPr>
        <p:spPr>
          <a:xfrm>
            <a:off x="9991521" y="1869489"/>
            <a:ext cx="716323" cy="518681"/>
          </a:xfrm>
          <a:custGeom>
            <a:avLst/>
            <a:gdLst/>
            <a:ahLst/>
            <a:cxnLst/>
            <a:rect l="l" t="t" r="r" b="b"/>
            <a:pathLst>
              <a:path w="1535767" h="1112031" extrusionOk="0">
                <a:moveTo>
                  <a:pt x="1459101" y="534777"/>
                </a:moveTo>
                <a:cubicBezTo>
                  <a:pt x="1404928" y="481199"/>
                  <a:pt x="1340634" y="444290"/>
                  <a:pt x="1268601" y="422859"/>
                </a:cubicBezTo>
                <a:cubicBezTo>
                  <a:pt x="1207879" y="404999"/>
                  <a:pt x="1145371" y="392498"/>
                  <a:pt x="1084054" y="376424"/>
                </a:cubicBezTo>
                <a:cubicBezTo>
                  <a:pt x="1041192" y="365113"/>
                  <a:pt x="1002496" y="345468"/>
                  <a:pt x="973922" y="310344"/>
                </a:cubicBezTo>
                <a:cubicBezTo>
                  <a:pt x="946537" y="277007"/>
                  <a:pt x="950704" y="246051"/>
                  <a:pt x="987018" y="222833"/>
                </a:cubicBezTo>
                <a:cubicBezTo>
                  <a:pt x="1016784" y="203188"/>
                  <a:pt x="1050717" y="195449"/>
                  <a:pt x="1085245" y="191282"/>
                </a:cubicBezTo>
                <a:cubicBezTo>
                  <a:pt x="1156682" y="182352"/>
                  <a:pt x="1229906" y="184138"/>
                  <a:pt x="1300153" y="163302"/>
                </a:cubicBezTo>
                <a:cubicBezTo>
                  <a:pt x="1325156" y="156159"/>
                  <a:pt x="1347182" y="144848"/>
                  <a:pt x="1363851" y="122226"/>
                </a:cubicBezTo>
                <a:cubicBezTo>
                  <a:pt x="1353731" y="115677"/>
                  <a:pt x="1345992" y="118654"/>
                  <a:pt x="1338848" y="120440"/>
                </a:cubicBezTo>
                <a:cubicBezTo>
                  <a:pt x="1250146" y="147824"/>
                  <a:pt x="1158468" y="144848"/>
                  <a:pt x="1067385" y="148419"/>
                </a:cubicBezTo>
                <a:cubicBezTo>
                  <a:pt x="1033453" y="149610"/>
                  <a:pt x="1000115" y="153182"/>
                  <a:pt x="967373" y="160921"/>
                </a:cubicBezTo>
                <a:cubicBezTo>
                  <a:pt x="888196" y="179376"/>
                  <a:pt x="838190" y="277602"/>
                  <a:pt x="895935" y="356779"/>
                </a:cubicBezTo>
                <a:cubicBezTo>
                  <a:pt x="915581" y="383568"/>
                  <a:pt x="939989" y="404999"/>
                  <a:pt x="967373" y="422859"/>
                </a:cubicBezTo>
                <a:cubicBezTo>
                  <a:pt x="1008450" y="449648"/>
                  <a:pt x="1054884" y="463935"/>
                  <a:pt x="1100128" y="481794"/>
                </a:cubicBezTo>
                <a:cubicBezTo>
                  <a:pt x="1169184" y="508583"/>
                  <a:pt x="1241812" y="527634"/>
                  <a:pt x="1301939" y="574663"/>
                </a:cubicBezTo>
                <a:cubicBezTo>
                  <a:pt x="1367423" y="625860"/>
                  <a:pt x="1373376" y="704441"/>
                  <a:pt x="1316226" y="763378"/>
                </a:cubicBezTo>
                <a:cubicBezTo>
                  <a:pt x="1295985" y="784213"/>
                  <a:pt x="1272173" y="799691"/>
                  <a:pt x="1245384" y="811598"/>
                </a:cubicBezTo>
                <a:cubicBezTo>
                  <a:pt x="1159064" y="849698"/>
                  <a:pt x="1067981" y="869343"/>
                  <a:pt x="975707" y="880654"/>
                </a:cubicBezTo>
                <a:cubicBezTo>
                  <a:pt x="831642" y="898513"/>
                  <a:pt x="686385" y="892560"/>
                  <a:pt x="543510" y="865771"/>
                </a:cubicBezTo>
                <a:cubicBezTo>
                  <a:pt x="464334" y="851484"/>
                  <a:pt x="386348" y="832434"/>
                  <a:pt x="314315" y="794929"/>
                </a:cubicBezTo>
                <a:cubicBezTo>
                  <a:pt x="265500" y="769331"/>
                  <a:pt x="253593" y="717538"/>
                  <a:pt x="284549" y="671699"/>
                </a:cubicBezTo>
                <a:cubicBezTo>
                  <a:pt x="295860" y="655031"/>
                  <a:pt x="310148" y="641338"/>
                  <a:pt x="326817" y="630027"/>
                </a:cubicBezTo>
                <a:cubicBezTo>
                  <a:pt x="385752" y="588355"/>
                  <a:pt x="397064" y="591332"/>
                  <a:pt x="426234" y="656816"/>
                </a:cubicBezTo>
                <a:cubicBezTo>
                  <a:pt x="463739" y="740755"/>
                  <a:pt x="518507" y="806835"/>
                  <a:pt x="608995" y="836601"/>
                </a:cubicBezTo>
                <a:cubicBezTo>
                  <a:pt x="707221" y="869343"/>
                  <a:pt x="808424" y="875296"/>
                  <a:pt x="908437" y="853270"/>
                </a:cubicBezTo>
                <a:cubicBezTo>
                  <a:pt x="1064409" y="819337"/>
                  <a:pt x="1118582" y="662770"/>
                  <a:pt x="1022142" y="534777"/>
                </a:cubicBezTo>
                <a:cubicBezTo>
                  <a:pt x="972731" y="469293"/>
                  <a:pt x="904865" y="433574"/>
                  <a:pt x="827474" y="410952"/>
                </a:cubicBezTo>
                <a:cubicBezTo>
                  <a:pt x="735797" y="384163"/>
                  <a:pt x="641737" y="379401"/>
                  <a:pt x="547678" y="378210"/>
                </a:cubicBezTo>
                <a:cubicBezTo>
                  <a:pt x="514340" y="377615"/>
                  <a:pt x="500648" y="366899"/>
                  <a:pt x="494695" y="335348"/>
                </a:cubicBezTo>
                <a:cubicBezTo>
                  <a:pt x="487551" y="297843"/>
                  <a:pt x="475645" y="260338"/>
                  <a:pt x="463739" y="223429"/>
                </a:cubicBezTo>
                <a:cubicBezTo>
                  <a:pt x="443498" y="159135"/>
                  <a:pt x="410756" y="104366"/>
                  <a:pt x="352415" y="66862"/>
                </a:cubicBezTo>
                <a:cubicBezTo>
                  <a:pt x="341104" y="59718"/>
                  <a:pt x="330984" y="49002"/>
                  <a:pt x="323245" y="37691"/>
                </a:cubicBezTo>
                <a:cubicBezTo>
                  <a:pt x="299432" y="1973"/>
                  <a:pt x="266095" y="-4576"/>
                  <a:pt x="226804" y="2568"/>
                </a:cubicBezTo>
                <a:cubicBezTo>
                  <a:pt x="152985" y="15665"/>
                  <a:pt x="88096" y="47812"/>
                  <a:pt x="29756" y="94246"/>
                </a:cubicBezTo>
                <a:cubicBezTo>
                  <a:pt x="8920" y="110915"/>
                  <a:pt x="8325" y="128179"/>
                  <a:pt x="22017" y="148419"/>
                </a:cubicBezTo>
                <a:cubicBezTo>
                  <a:pt x="36304" y="169255"/>
                  <a:pt x="55950" y="181757"/>
                  <a:pt x="80357" y="185924"/>
                </a:cubicBezTo>
                <a:cubicBezTo>
                  <a:pt x="145842" y="197235"/>
                  <a:pt x="209540" y="215094"/>
                  <a:pt x="276810" y="213904"/>
                </a:cubicBezTo>
                <a:cubicBezTo>
                  <a:pt x="313720" y="213309"/>
                  <a:pt x="335746" y="231168"/>
                  <a:pt x="345271" y="267482"/>
                </a:cubicBezTo>
                <a:cubicBezTo>
                  <a:pt x="351224" y="289509"/>
                  <a:pt x="353606" y="312130"/>
                  <a:pt x="356582" y="334752"/>
                </a:cubicBezTo>
                <a:cubicBezTo>
                  <a:pt x="363726" y="385949"/>
                  <a:pt x="363131" y="385354"/>
                  <a:pt x="312529" y="398451"/>
                </a:cubicBezTo>
                <a:cubicBezTo>
                  <a:pt x="222042" y="422263"/>
                  <a:pt x="138698" y="459768"/>
                  <a:pt x="73809" y="530015"/>
                </a:cubicBezTo>
                <a:cubicBezTo>
                  <a:pt x="10110" y="599071"/>
                  <a:pt x="-12511" y="678843"/>
                  <a:pt x="6539" y="771712"/>
                </a:cubicBezTo>
                <a:cubicBezTo>
                  <a:pt x="27374" y="872915"/>
                  <a:pt x="91073" y="939590"/>
                  <a:pt x="176798" y="989596"/>
                </a:cubicBezTo>
                <a:cubicBezTo>
                  <a:pt x="273239" y="1045555"/>
                  <a:pt x="379204" y="1074130"/>
                  <a:pt x="488742" y="1091395"/>
                </a:cubicBezTo>
                <a:cubicBezTo>
                  <a:pt x="652453" y="1116993"/>
                  <a:pt x="817354" y="1117588"/>
                  <a:pt x="981065" y="1099729"/>
                </a:cubicBezTo>
                <a:cubicBezTo>
                  <a:pt x="1110248" y="1085441"/>
                  <a:pt x="1236454" y="1055676"/>
                  <a:pt x="1352540" y="990787"/>
                </a:cubicBezTo>
                <a:cubicBezTo>
                  <a:pt x="1416834" y="955068"/>
                  <a:pt x="1467435" y="906848"/>
                  <a:pt x="1503154" y="843149"/>
                </a:cubicBezTo>
                <a:cubicBezTo>
                  <a:pt x="1559709" y="743137"/>
                  <a:pt x="1541254" y="615740"/>
                  <a:pt x="1459101" y="534777"/>
                </a:cubicBezTo>
                <a:close/>
                <a:moveTo>
                  <a:pt x="607804" y="594904"/>
                </a:moveTo>
                <a:cubicBezTo>
                  <a:pt x="611971" y="585379"/>
                  <a:pt x="625664" y="589546"/>
                  <a:pt x="635189" y="590141"/>
                </a:cubicBezTo>
                <a:cubicBezTo>
                  <a:pt x="693529" y="594904"/>
                  <a:pt x="751275" y="603238"/>
                  <a:pt x="804853" y="628837"/>
                </a:cubicBezTo>
                <a:cubicBezTo>
                  <a:pt x="813782" y="633004"/>
                  <a:pt x="821521" y="639552"/>
                  <a:pt x="829260" y="645505"/>
                </a:cubicBezTo>
                <a:cubicBezTo>
                  <a:pt x="834023" y="649077"/>
                  <a:pt x="838786" y="653840"/>
                  <a:pt x="836404" y="660388"/>
                </a:cubicBezTo>
                <a:cubicBezTo>
                  <a:pt x="834023" y="666341"/>
                  <a:pt x="828070" y="668128"/>
                  <a:pt x="821521" y="668128"/>
                </a:cubicBezTo>
                <a:cubicBezTo>
                  <a:pt x="809615" y="668128"/>
                  <a:pt x="797709" y="668128"/>
                  <a:pt x="791161" y="668128"/>
                </a:cubicBezTo>
                <a:cubicBezTo>
                  <a:pt x="727462" y="665151"/>
                  <a:pt x="670907" y="658007"/>
                  <a:pt x="623877" y="619312"/>
                </a:cubicBezTo>
                <a:cubicBezTo>
                  <a:pt x="616734" y="613359"/>
                  <a:pt x="602446" y="607406"/>
                  <a:pt x="607804" y="5949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7"/>
          <p:cNvSpPr/>
          <p:nvPr/>
        </p:nvSpPr>
        <p:spPr>
          <a:xfrm>
            <a:off x="10880703" y="1178151"/>
            <a:ext cx="371074" cy="742148"/>
          </a:xfrm>
          <a:custGeom>
            <a:avLst/>
            <a:gdLst/>
            <a:ahLst/>
            <a:cxnLst/>
            <a:rect l="l" t="t" r="r" b="b"/>
            <a:pathLst>
              <a:path w="833607" h="1667215" extrusionOk="0">
                <a:moveTo>
                  <a:pt x="143344" y="635801"/>
                </a:moveTo>
                <a:cubicBezTo>
                  <a:pt x="151750" y="627395"/>
                  <a:pt x="155253" y="616887"/>
                  <a:pt x="159456" y="607080"/>
                </a:cubicBezTo>
                <a:cubicBezTo>
                  <a:pt x="193781" y="530724"/>
                  <a:pt x="224603" y="452968"/>
                  <a:pt x="255426" y="375211"/>
                </a:cubicBezTo>
                <a:cubicBezTo>
                  <a:pt x="265233" y="350693"/>
                  <a:pt x="263131" y="324074"/>
                  <a:pt x="265933" y="298155"/>
                </a:cubicBezTo>
                <a:cubicBezTo>
                  <a:pt x="271537" y="248419"/>
                  <a:pt x="276441" y="198682"/>
                  <a:pt x="281344" y="148246"/>
                </a:cubicBezTo>
                <a:cubicBezTo>
                  <a:pt x="282746" y="134235"/>
                  <a:pt x="284847" y="120225"/>
                  <a:pt x="289050" y="106215"/>
                </a:cubicBezTo>
                <a:cubicBezTo>
                  <a:pt x="297456" y="77494"/>
                  <a:pt x="292553" y="49474"/>
                  <a:pt x="279943" y="22854"/>
                </a:cubicBezTo>
                <a:cubicBezTo>
                  <a:pt x="273639" y="8844"/>
                  <a:pt x="278542" y="7443"/>
                  <a:pt x="290451" y="7443"/>
                </a:cubicBezTo>
                <a:cubicBezTo>
                  <a:pt x="320573" y="8143"/>
                  <a:pt x="336685" y="23555"/>
                  <a:pt x="335984" y="53677"/>
                </a:cubicBezTo>
                <a:cubicBezTo>
                  <a:pt x="335984" y="58580"/>
                  <a:pt x="335984" y="64184"/>
                  <a:pt x="333883" y="68387"/>
                </a:cubicBezTo>
                <a:cubicBezTo>
                  <a:pt x="312867" y="112519"/>
                  <a:pt x="327578" y="157352"/>
                  <a:pt x="333883" y="201484"/>
                </a:cubicBezTo>
                <a:cubicBezTo>
                  <a:pt x="342989" y="265931"/>
                  <a:pt x="353497" y="330378"/>
                  <a:pt x="363304" y="394125"/>
                </a:cubicBezTo>
                <a:cubicBezTo>
                  <a:pt x="364005" y="399729"/>
                  <a:pt x="361903" y="408836"/>
                  <a:pt x="370309" y="409536"/>
                </a:cubicBezTo>
                <a:cubicBezTo>
                  <a:pt x="379416" y="410937"/>
                  <a:pt x="380117" y="401130"/>
                  <a:pt x="381518" y="394825"/>
                </a:cubicBezTo>
                <a:cubicBezTo>
                  <a:pt x="392726" y="352094"/>
                  <a:pt x="394827" y="307962"/>
                  <a:pt x="396929" y="263830"/>
                </a:cubicBezTo>
                <a:cubicBezTo>
                  <a:pt x="399030" y="210591"/>
                  <a:pt x="400431" y="157352"/>
                  <a:pt x="401132" y="104113"/>
                </a:cubicBezTo>
                <a:cubicBezTo>
                  <a:pt x="401832" y="73991"/>
                  <a:pt x="393426" y="44570"/>
                  <a:pt x="374512" y="20753"/>
                </a:cubicBezTo>
                <a:cubicBezTo>
                  <a:pt x="364005" y="7443"/>
                  <a:pt x="369609" y="5341"/>
                  <a:pt x="381518" y="1839"/>
                </a:cubicBezTo>
                <a:cubicBezTo>
                  <a:pt x="398330" y="-3065"/>
                  <a:pt x="410939" y="1839"/>
                  <a:pt x="419345" y="16550"/>
                </a:cubicBezTo>
                <a:cubicBezTo>
                  <a:pt x="426350" y="27758"/>
                  <a:pt x="429853" y="40367"/>
                  <a:pt x="430553" y="53677"/>
                </a:cubicBezTo>
                <a:cubicBezTo>
                  <a:pt x="432655" y="118124"/>
                  <a:pt x="445964" y="181170"/>
                  <a:pt x="456472" y="244916"/>
                </a:cubicBezTo>
                <a:cubicBezTo>
                  <a:pt x="473284" y="346490"/>
                  <a:pt x="487295" y="448064"/>
                  <a:pt x="509010" y="548938"/>
                </a:cubicBezTo>
                <a:cubicBezTo>
                  <a:pt x="513914" y="572755"/>
                  <a:pt x="519518" y="595872"/>
                  <a:pt x="529325" y="618288"/>
                </a:cubicBezTo>
                <a:cubicBezTo>
                  <a:pt x="531427" y="623192"/>
                  <a:pt x="532828" y="630898"/>
                  <a:pt x="539132" y="630197"/>
                </a:cubicBezTo>
                <a:cubicBezTo>
                  <a:pt x="546838" y="629497"/>
                  <a:pt x="546838" y="620390"/>
                  <a:pt x="546838" y="614786"/>
                </a:cubicBezTo>
                <a:cubicBezTo>
                  <a:pt x="545437" y="594471"/>
                  <a:pt x="542635" y="574156"/>
                  <a:pt x="541234" y="553841"/>
                </a:cubicBezTo>
                <a:cubicBezTo>
                  <a:pt x="540533" y="545435"/>
                  <a:pt x="541234" y="537029"/>
                  <a:pt x="541234" y="527222"/>
                </a:cubicBezTo>
                <a:cubicBezTo>
                  <a:pt x="551041" y="528623"/>
                  <a:pt x="551742" y="536329"/>
                  <a:pt x="553843" y="541933"/>
                </a:cubicBezTo>
                <a:cubicBezTo>
                  <a:pt x="573458" y="589567"/>
                  <a:pt x="586067" y="639303"/>
                  <a:pt x="602178" y="688339"/>
                </a:cubicBezTo>
                <a:cubicBezTo>
                  <a:pt x="606381" y="702349"/>
                  <a:pt x="611285" y="716360"/>
                  <a:pt x="619691" y="728969"/>
                </a:cubicBezTo>
                <a:cubicBezTo>
                  <a:pt x="622493" y="733872"/>
                  <a:pt x="625996" y="738776"/>
                  <a:pt x="632300" y="738076"/>
                </a:cubicBezTo>
                <a:cubicBezTo>
                  <a:pt x="637904" y="737375"/>
                  <a:pt x="640706" y="731771"/>
                  <a:pt x="641407" y="727568"/>
                </a:cubicBezTo>
                <a:cubicBezTo>
                  <a:pt x="654016" y="676431"/>
                  <a:pt x="668026" y="625994"/>
                  <a:pt x="654717" y="572055"/>
                </a:cubicBezTo>
                <a:cubicBezTo>
                  <a:pt x="639305" y="506206"/>
                  <a:pt x="614087" y="444562"/>
                  <a:pt x="585366" y="384318"/>
                </a:cubicBezTo>
                <a:cubicBezTo>
                  <a:pt x="581163" y="375912"/>
                  <a:pt x="575559" y="371008"/>
                  <a:pt x="567153" y="367505"/>
                </a:cubicBezTo>
                <a:cubicBezTo>
                  <a:pt x="549640" y="359800"/>
                  <a:pt x="532127" y="352094"/>
                  <a:pt x="514615" y="343688"/>
                </a:cubicBezTo>
                <a:cubicBezTo>
                  <a:pt x="509010" y="340886"/>
                  <a:pt x="502706" y="337383"/>
                  <a:pt x="504107" y="329678"/>
                </a:cubicBezTo>
                <a:cubicBezTo>
                  <a:pt x="505508" y="321972"/>
                  <a:pt x="512513" y="321272"/>
                  <a:pt x="518818" y="320571"/>
                </a:cubicBezTo>
                <a:cubicBezTo>
                  <a:pt x="544737" y="316368"/>
                  <a:pt x="566452" y="319170"/>
                  <a:pt x="588168" y="338785"/>
                </a:cubicBezTo>
                <a:cubicBezTo>
                  <a:pt x="692544" y="435455"/>
                  <a:pt x="764697" y="551740"/>
                  <a:pt x="810931" y="684837"/>
                </a:cubicBezTo>
                <a:cubicBezTo>
                  <a:pt x="817235" y="703751"/>
                  <a:pt x="823540" y="721964"/>
                  <a:pt x="829844" y="740878"/>
                </a:cubicBezTo>
                <a:cubicBezTo>
                  <a:pt x="836849" y="761893"/>
                  <a:pt x="840352" y="782208"/>
                  <a:pt x="835448" y="804624"/>
                </a:cubicBezTo>
                <a:cubicBezTo>
                  <a:pt x="811631" y="920909"/>
                  <a:pt x="788514" y="1037894"/>
                  <a:pt x="765397" y="1154179"/>
                </a:cubicBezTo>
                <a:cubicBezTo>
                  <a:pt x="763996" y="1160484"/>
                  <a:pt x="762595" y="1166088"/>
                  <a:pt x="760494" y="1171692"/>
                </a:cubicBezTo>
                <a:cubicBezTo>
                  <a:pt x="702351" y="1301987"/>
                  <a:pt x="657519" y="1437185"/>
                  <a:pt x="620392" y="1574485"/>
                </a:cubicBezTo>
                <a:cubicBezTo>
                  <a:pt x="613387" y="1601105"/>
                  <a:pt x="604280" y="1627724"/>
                  <a:pt x="589569" y="1652242"/>
                </a:cubicBezTo>
                <a:cubicBezTo>
                  <a:pt x="584666" y="1659948"/>
                  <a:pt x="580463" y="1670455"/>
                  <a:pt x="569254" y="1668354"/>
                </a:cubicBezTo>
                <a:cubicBezTo>
                  <a:pt x="558046" y="1666252"/>
                  <a:pt x="555945" y="1654344"/>
                  <a:pt x="554544" y="1644536"/>
                </a:cubicBezTo>
                <a:cubicBezTo>
                  <a:pt x="550341" y="1610912"/>
                  <a:pt x="547539" y="1576587"/>
                  <a:pt x="542635" y="1542962"/>
                </a:cubicBezTo>
                <a:cubicBezTo>
                  <a:pt x="533528" y="1475713"/>
                  <a:pt x="524422" y="1407764"/>
                  <a:pt x="502706" y="1343317"/>
                </a:cubicBezTo>
                <a:cubicBezTo>
                  <a:pt x="497102" y="1326505"/>
                  <a:pt x="490797" y="1308992"/>
                  <a:pt x="479589" y="1294982"/>
                </a:cubicBezTo>
                <a:cubicBezTo>
                  <a:pt x="469081" y="1281672"/>
                  <a:pt x="464878" y="1282373"/>
                  <a:pt x="457873" y="1297083"/>
                </a:cubicBezTo>
                <a:cubicBezTo>
                  <a:pt x="449467" y="1315997"/>
                  <a:pt x="442462" y="1336312"/>
                  <a:pt x="432655" y="1355226"/>
                </a:cubicBezTo>
                <a:cubicBezTo>
                  <a:pt x="426350" y="1367835"/>
                  <a:pt x="429853" y="1375541"/>
                  <a:pt x="438959" y="1385347"/>
                </a:cubicBezTo>
                <a:cubicBezTo>
                  <a:pt x="512513" y="1464505"/>
                  <a:pt x="527924" y="1556272"/>
                  <a:pt x="493599" y="1657846"/>
                </a:cubicBezTo>
                <a:cubicBezTo>
                  <a:pt x="492899" y="1659948"/>
                  <a:pt x="491498" y="1662049"/>
                  <a:pt x="490097" y="1666252"/>
                </a:cubicBezTo>
                <a:cubicBezTo>
                  <a:pt x="483092" y="1660648"/>
                  <a:pt x="481691" y="1653643"/>
                  <a:pt x="478889" y="1647339"/>
                </a:cubicBezTo>
                <a:cubicBezTo>
                  <a:pt x="459274" y="1601105"/>
                  <a:pt x="438259" y="1555572"/>
                  <a:pt x="414441" y="1511439"/>
                </a:cubicBezTo>
                <a:cubicBezTo>
                  <a:pt x="407436" y="1498830"/>
                  <a:pt x="400431" y="1486921"/>
                  <a:pt x="390624" y="1475713"/>
                </a:cubicBezTo>
                <a:cubicBezTo>
                  <a:pt x="386421" y="1470810"/>
                  <a:pt x="382218" y="1465906"/>
                  <a:pt x="375213" y="1470810"/>
                </a:cubicBezTo>
                <a:cubicBezTo>
                  <a:pt x="348594" y="1487622"/>
                  <a:pt x="317771" y="1485521"/>
                  <a:pt x="288350" y="1484820"/>
                </a:cubicBezTo>
                <a:cubicBezTo>
                  <a:pt x="272938" y="1484120"/>
                  <a:pt x="266634" y="1489724"/>
                  <a:pt x="260329" y="1502333"/>
                </a:cubicBezTo>
                <a:cubicBezTo>
                  <a:pt x="234410" y="1555572"/>
                  <a:pt x="207090" y="1608810"/>
                  <a:pt x="180471" y="1662049"/>
                </a:cubicBezTo>
                <a:cubicBezTo>
                  <a:pt x="178369" y="1665552"/>
                  <a:pt x="177669" y="1670455"/>
                  <a:pt x="170664" y="1672557"/>
                </a:cubicBezTo>
                <a:cubicBezTo>
                  <a:pt x="152451" y="1619318"/>
                  <a:pt x="144044" y="1565379"/>
                  <a:pt x="153151" y="1509338"/>
                </a:cubicBezTo>
                <a:cubicBezTo>
                  <a:pt x="159456" y="1472211"/>
                  <a:pt x="174166" y="1437886"/>
                  <a:pt x="199385" y="1409865"/>
                </a:cubicBezTo>
                <a:cubicBezTo>
                  <a:pt x="202187" y="1406363"/>
                  <a:pt x="206390" y="1404261"/>
                  <a:pt x="206390" y="1399358"/>
                </a:cubicBezTo>
                <a:cubicBezTo>
                  <a:pt x="204989" y="1373439"/>
                  <a:pt x="204288" y="1348220"/>
                  <a:pt x="202887" y="1322301"/>
                </a:cubicBezTo>
                <a:cubicBezTo>
                  <a:pt x="192380" y="1324403"/>
                  <a:pt x="193080" y="1332109"/>
                  <a:pt x="190979" y="1337012"/>
                </a:cubicBezTo>
                <a:cubicBezTo>
                  <a:pt x="155953" y="1427378"/>
                  <a:pt x="135638" y="1520546"/>
                  <a:pt x="127933" y="1616516"/>
                </a:cubicBezTo>
                <a:cubicBezTo>
                  <a:pt x="127232" y="1622821"/>
                  <a:pt x="127933" y="1629125"/>
                  <a:pt x="125131" y="1634729"/>
                </a:cubicBezTo>
                <a:cubicBezTo>
                  <a:pt x="119527" y="1645237"/>
                  <a:pt x="113222" y="1659247"/>
                  <a:pt x="99212" y="1658547"/>
                </a:cubicBezTo>
                <a:cubicBezTo>
                  <a:pt x="85902" y="1657846"/>
                  <a:pt x="83100" y="1643836"/>
                  <a:pt x="80998" y="1633328"/>
                </a:cubicBezTo>
                <a:cubicBezTo>
                  <a:pt x="73293" y="1593399"/>
                  <a:pt x="66988" y="1554171"/>
                  <a:pt x="75394" y="1512140"/>
                </a:cubicBezTo>
                <a:cubicBezTo>
                  <a:pt x="85201" y="1465206"/>
                  <a:pt x="76095" y="1416870"/>
                  <a:pt x="69790" y="1369937"/>
                </a:cubicBezTo>
                <a:cubicBezTo>
                  <a:pt x="53678" y="1235438"/>
                  <a:pt x="27760" y="1102341"/>
                  <a:pt x="3942" y="968543"/>
                </a:cubicBezTo>
                <a:cubicBezTo>
                  <a:pt x="-5164" y="919508"/>
                  <a:pt x="3242" y="872574"/>
                  <a:pt x="11648" y="824939"/>
                </a:cubicBezTo>
                <a:cubicBezTo>
                  <a:pt x="29161" y="728268"/>
                  <a:pt x="48074" y="631598"/>
                  <a:pt x="66988" y="534928"/>
                </a:cubicBezTo>
                <a:cubicBezTo>
                  <a:pt x="67689" y="530024"/>
                  <a:pt x="68389" y="525120"/>
                  <a:pt x="70491" y="520917"/>
                </a:cubicBezTo>
                <a:cubicBezTo>
                  <a:pt x="106917" y="451567"/>
                  <a:pt x="139141" y="379414"/>
                  <a:pt x="179070" y="311465"/>
                </a:cubicBezTo>
                <a:cubicBezTo>
                  <a:pt x="186776" y="298155"/>
                  <a:pt x="195182" y="284845"/>
                  <a:pt x="206390" y="274338"/>
                </a:cubicBezTo>
                <a:cubicBezTo>
                  <a:pt x="209192" y="271536"/>
                  <a:pt x="212694" y="267332"/>
                  <a:pt x="217598" y="269434"/>
                </a:cubicBezTo>
                <a:cubicBezTo>
                  <a:pt x="222502" y="272236"/>
                  <a:pt x="223903" y="277140"/>
                  <a:pt x="222502" y="282744"/>
                </a:cubicBezTo>
                <a:cubicBezTo>
                  <a:pt x="221101" y="287647"/>
                  <a:pt x="218999" y="291850"/>
                  <a:pt x="216897" y="296053"/>
                </a:cubicBezTo>
                <a:cubicBezTo>
                  <a:pt x="168562" y="399729"/>
                  <a:pt x="145445" y="509009"/>
                  <a:pt x="137740" y="622491"/>
                </a:cubicBezTo>
                <a:cubicBezTo>
                  <a:pt x="139141" y="627395"/>
                  <a:pt x="137740" y="630898"/>
                  <a:pt x="143344" y="6358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7"/>
          <p:cNvSpPr/>
          <p:nvPr/>
        </p:nvSpPr>
        <p:spPr>
          <a:xfrm>
            <a:off x="10164380" y="1178151"/>
            <a:ext cx="716323" cy="620231"/>
          </a:xfrm>
          <a:custGeom>
            <a:avLst/>
            <a:gdLst/>
            <a:ahLst/>
            <a:cxnLst/>
            <a:rect l="l" t="t" r="r" b="b"/>
            <a:pathLst>
              <a:path w="1148837" h="994725" extrusionOk="0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7"/>
          <p:cNvGrpSpPr/>
          <p:nvPr/>
        </p:nvGrpSpPr>
        <p:grpSpPr>
          <a:xfrm>
            <a:off x="10106638" y="3056906"/>
            <a:ext cx="916980" cy="1354710"/>
            <a:chOff x="8151017" y="4140499"/>
            <a:chExt cx="1847232" cy="2729028"/>
          </a:xfrm>
        </p:grpSpPr>
        <p:sp>
          <p:nvSpPr>
            <p:cNvPr id="450" name="Google Shape;450;p7"/>
            <p:cNvSpPr/>
            <p:nvPr/>
          </p:nvSpPr>
          <p:spPr>
            <a:xfrm>
              <a:off x="8209125" y="4140499"/>
              <a:ext cx="1427067" cy="1554385"/>
            </a:xfrm>
            <a:custGeom>
              <a:avLst/>
              <a:gdLst/>
              <a:ahLst/>
              <a:cxnLst/>
              <a:rect l="l" t="t" r="r" b="b"/>
              <a:pathLst>
                <a:path w="1427067" h="1554385" extrusionOk="0">
                  <a:moveTo>
                    <a:pt x="1404558" y="832916"/>
                  </a:moveTo>
                  <a:cubicBezTo>
                    <a:pt x="1358456" y="713531"/>
                    <a:pt x="1310977" y="594835"/>
                    <a:pt x="1264875" y="475794"/>
                  </a:cubicBezTo>
                  <a:cubicBezTo>
                    <a:pt x="1231502" y="389782"/>
                    <a:pt x="1194001" y="305834"/>
                    <a:pt x="1141705" y="229799"/>
                  </a:cubicBezTo>
                  <a:cubicBezTo>
                    <a:pt x="1014751" y="46077"/>
                    <a:pt x="837222" y="-24109"/>
                    <a:pt x="619784" y="7200"/>
                  </a:cubicBezTo>
                  <a:cubicBezTo>
                    <a:pt x="513129" y="22338"/>
                    <a:pt x="428837" y="81514"/>
                    <a:pt x="360371" y="163742"/>
                  </a:cubicBezTo>
                  <a:cubicBezTo>
                    <a:pt x="296378" y="240465"/>
                    <a:pt x="251308" y="327509"/>
                    <a:pt x="215183" y="419714"/>
                  </a:cubicBezTo>
                  <a:cubicBezTo>
                    <a:pt x="183530" y="499877"/>
                    <a:pt x="161167" y="582105"/>
                    <a:pt x="167016" y="669149"/>
                  </a:cubicBezTo>
                  <a:cubicBezTo>
                    <a:pt x="168392" y="687728"/>
                    <a:pt x="161167" y="700113"/>
                    <a:pt x="149470" y="711467"/>
                  </a:cubicBezTo>
                  <a:cubicBezTo>
                    <a:pt x="132267" y="728325"/>
                    <a:pt x="115065" y="745184"/>
                    <a:pt x="98206" y="762386"/>
                  </a:cubicBezTo>
                  <a:cubicBezTo>
                    <a:pt x="77219" y="783717"/>
                    <a:pt x="43847" y="822939"/>
                    <a:pt x="40062" y="852871"/>
                  </a:cubicBezTo>
                  <a:cubicBezTo>
                    <a:pt x="35934" y="883835"/>
                    <a:pt x="51072" y="913079"/>
                    <a:pt x="68618" y="934410"/>
                  </a:cubicBezTo>
                  <a:cubicBezTo>
                    <a:pt x="95454" y="966407"/>
                    <a:pt x="63458" y="999780"/>
                    <a:pt x="98550" y="1013541"/>
                  </a:cubicBezTo>
                  <a:cubicBezTo>
                    <a:pt x="83068" y="971223"/>
                    <a:pt x="106120" y="964343"/>
                    <a:pt x="103023" y="942323"/>
                  </a:cubicBezTo>
                  <a:cubicBezTo>
                    <a:pt x="100959" y="928217"/>
                    <a:pt x="81692" y="915488"/>
                    <a:pt x="78940" y="901726"/>
                  </a:cubicBezTo>
                  <a:cubicBezTo>
                    <a:pt x="74467" y="879363"/>
                    <a:pt x="81348" y="840485"/>
                    <a:pt x="101991" y="821562"/>
                  </a:cubicBezTo>
                  <a:cubicBezTo>
                    <a:pt x="128827" y="796791"/>
                    <a:pt x="150158" y="792318"/>
                    <a:pt x="179402" y="770299"/>
                  </a:cubicBezTo>
                  <a:cubicBezTo>
                    <a:pt x="184563" y="766171"/>
                    <a:pt x="190411" y="763074"/>
                    <a:pt x="196948" y="760666"/>
                  </a:cubicBezTo>
                  <a:cubicBezTo>
                    <a:pt x="204173" y="758258"/>
                    <a:pt x="208302" y="761010"/>
                    <a:pt x="209678" y="767891"/>
                  </a:cubicBezTo>
                  <a:cubicBezTo>
                    <a:pt x="211398" y="775804"/>
                    <a:pt x="209678" y="783373"/>
                    <a:pt x="207958" y="790942"/>
                  </a:cubicBezTo>
                  <a:cubicBezTo>
                    <a:pt x="189379" y="858032"/>
                    <a:pt x="164952" y="923401"/>
                    <a:pt x="154974" y="992899"/>
                  </a:cubicBezTo>
                  <a:cubicBezTo>
                    <a:pt x="151534" y="1016982"/>
                    <a:pt x="147061" y="1041065"/>
                    <a:pt x="138116" y="1064117"/>
                  </a:cubicBezTo>
                  <a:cubicBezTo>
                    <a:pt x="127451" y="1091296"/>
                    <a:pt x="105431" y="1125013"/>
                    <a:pt x="85477" y="1144968"/>
                  </a:cubicBezTo>
                  <a:cubicBezTo>
                    <a:pt x="74123" y="1156666"/>
                    <a:pt x="42815" y="1182469"/>
                    <a:pt x="23548" y="1207929"/>
                  </a:cubicBezTo>
                  <a:cubicBezTo>
                    <a:pt x="10130" y="1227884"/>
                    <a:pt x="2905" y="1235453"/>
                    <a:pt x="497" y="1259536"/>
                  </a:cubicBezTo>
                  <a:cubicBezTo>
                    <a:pt x="-4664" y="1311831"/>
                    <a:pt x="32149" y="1348989"/>
                    <a:pt x="29741" y="1335571"/>
                  </a:cubicBezTo>
                  <a:cubicBezTo>
                    <a:pt x="26988" y="1319056"/>
                    <a:pt x="29741" y="1284652"/>
                    <a:pt x="55544" y="1266417"/>
                  </a:cubicBezTo>
                  <a:cubicBezTo>
                    <a:pt x="77564" y="1250591"/>
                    <a:pt x="101647" y="1239581"/>
                    <a:pt x="118505" y="1218594"/>
                  </a:cubicBezTo>
                  <a:cubicBezTo>
                    <a:pt x="196604" y="1128454"/>
                    <a:pt x="203485" y="1051731"/>
                    <a:pt x="235826" y="971568"/>
                  </a:cubicBezTo>
                  <a:cubicBezTo>
                    <a:pt x="240298" y="960902"/>
                    <a:pt x="243739" y="949893"/>
                    <a:pt x="249588" y="939571"/>
                  </a:cubicBezTo>
                  <a:cubicBezTo>
                    <a:pt x="250964" y="937507"/>
                    <a:pt x="251996" y="934754"/>
                    <a:pt x="255092" y="935098"/>
                  </a:cubicBezTo>
                  <a:cubicBezTo>
                    <a:pt x="257845" y="935442"/>
                    <a:pt x="258877" y="938195"/>
                    <a:pt x="259565" y="940603"/>
                  </a:cubicBezTo>
                  <a:cubicBezTo>
                    <a:pt x="261285" y="947484"/>
                    <a:pt x="263006" y="954365"/>
                    <a:pt x="262662" y="961590"/>
                  </a:cubicBezTo>
                  <a:cubicBezTo>
                    <a:pt x="262318" y="1006316"/>
                    <a:pt x="257845" y="1050011"/>
                    <a:pt x="243395" y="1092673"/>
                  </a:cubicBezTo>
                  <a:cubicBezTo>
                    <a:pt x="235138" y="1117100"/>
                    <a:pt x="225848" y="1141184"/>
                    <a:pt x="216215" y="1164923"/>
                  </a:cubicBezTo>
                  <a:cubicBezTo>
                    <a:pt x="214151" y="1170084"/>
                    <a:pt x="204173" y="1198295"/>
                    <a:pt x="198669" y="1214810"/>
                  </a:cubicBezTo>
                  <a:cubicBezTo>
                    <a:pt x="185595" y="1251623"/>
                    <a:pt x="150502" y="1336603"/>
                    <a:pt x="203829" y="1390275"/>
                  </a:cubicBezTo>
                  <a:cubicBezTo>
                    <a:pt x="396840" y="1504155"/>
                    <a:pt x="580906" y="1554386"/>
                    <a:pt x="799377" y="1554386"/>
                  </a:cubicBezTo>
                  <a:cubicBezTo>
                    <a:pt x="977594" y="1554386"/>
                    <a:pt x="1169573" y="1392683"/>
                    <a:pt x="1185055" y="1395091"/>
                  </a:cubicBezTo>
                  <a:cubicBezTo>
                    <a:pt x="1187464" y="1391651"/>
                    <a:pt x="1280357" y="1258848"/>
                    <a:pt x="1282765" y="1255408"/>
                  </a:cubicBezTo>
                  <a:cubicBezTo>
                    <a:pt x="1320266" y="1201048"/>
                    <a:pt x="1357424" y="1146688"/>
                    <a:pt x="1386668" y="1087512"/>
                  </a:cubicBezTo>
                  <a:cubicBezTo>
                    <a:pt x="1405590" y="1049323"/>
                    <a:pt x="1421073" y="1010445"/>
                    <a:pt x="1425545" y="967783"/>
                  </a:cubicBezTo>
                  <a:cubicBezTo>
                    <a:pt x="1431050" y="919960"/>
                    <a:pt x="1421073" y="875578"/>
                    <a:pt x="1404558" y="8329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8151017" y="5368726"/>
              <a:ext cx="1847232" cy="1500801"/>
            </a:xfrm>
            <a:custGeom>
              <a:avLst/>
              <a:gdLst/>
              <a:ahLst/>
              <a:cxnLst/>
              <a:rect l="l" t="t" r="r" b="b"/>
              <a:pathLst>
                <a:path w="1847232" h="1500801" extrusionOk="0">
                  <a:moveTo>
                    <a:pt x="1810843" y="1174925"/>
                  </a:moveTo>
                  <a:cubicBezTo>
                    <a:pt x="1785040" y="1197289"/>
                    <a:pt x="1756828" y="1216211"/>
                    <a:pt x="1728616" y="1235134"/>
                  </a:cubicBezTo>
                  <a:cubicBezTo>
                    <a:pt x="1565537" y="1344197"/>
                    <a:pt x="1388008" y="1420576"/>
                    <a:pt x="1196029" y="1462206"/>
                  </a:cubicBezTo>
                  <a:cubicBezTo>
                    <a:pt x="1074235" y="1488698"/>
                    <a:pt x="951066" y="1503492"/>
                    <a:pt x="826521" y="1500395"/>
                  </a:cubicBezTo>
                  <a:cubicBezTo>
                    <a:pt x="549218" y="1493858"/>
                    <a:pt x="288429" y="1426425"/>
                    <a:pt x="47939" y="1286053"/>
                  </a:cubicBezTo>
                  <a:cubicBezTo>
                    <a:pt x="43810" y="1283645"/>
                    <a:pt x="40026" y="1280204"/>
                    <a:pt x="35897" y="1277452"/>
                  </a:cubicBezTo>
                  <a:cubicBezTo>
                    <a:pt x="29704" y="1227565"/>
                    <a:pt x="23168" y="1178022"/>
                    <a:pt x="17319" y="1128135"/>
                  </a:cubicBezTo>
                  <a:cubicBezTo>
                    <a:pt x="4933" y="1023888"/>
                    <a:pt x="-916" y="919641"/>
                    <a:pt x="116" y="814707"/>
                  </a:cubicBezTo>
                  <a:cubicBezTo>
                    <a:pt x="1492" y="700483"/>
                    <a:pt x="11814" y="587635"/>
                    <a:pt x="42778" y="477195"/>
                  </a:cubicBezTo>
                  <a:cubicBezTo>
                    <a:pt x="58604" y="420427"/>
                    <a:pt x="79935" y="365723"/>
                    <a:pt x="109868" y="314460"/>
                  </a:cubicBezTo>
                  <a:cubicBezTo>
                    <a:pt x="113652" y="307923"/>
                    <a:pt x="118469" y="301731"/>
                    <a:pt x="123974" y="296570"/>
                  </a:cubicBezTo>
                  <a:cubicBezTo>
                    <a:pt x="170076" y="251499"/>
                    <a:pt x="216523" y="206429"/>
                    <a:pt x="262625" y="161015"/>
                  </a:cubicBezTo>
                  <a:cubicBezTo>
                    <a:pt x="269162" y="149317"/>
                    <a:pt x="280172" y="141060"/>
                    <a:pt x="289805" y="132459"/>
                  </a:cubicBezTo>
                  <a:cubicBezTo>
                    <a:pt x="306663" y="116976"/>
                    <a:pt x="324210" y="102526"/>
                    <a:pt x="340724" y="87044"/>
                  </a:cubicBezTo>
                  <a:cubicBezTo>
                    <a:pt x="346917" y="82228"/>
                    <a:pt x="473183" y="22707"/>
                    <a:pt x="567452" y="0"/>
                  </a:cubicBezTo>
                  <a:cubicBezTo>
                    <a:pt x="502083" y="30276"/>
                    <a:pt x="540960" y="37157"/>
                    <a:pt x="556443" y="47823"/>
                  </a:cubicBezTo>
                  <a:cubicBezTo>
                    <a:pt x="619747" y="90485"/>
                    <a:pt x="705416" y="106655"/>
                    <a:pt x="712985" y="109407"/>
                  </a:cubicBezTo>
                  <a:cubicBezTo>
                    <a:pt x="752550" y="123513"/>
                    <a:pt x="812071" y="118697"/>
                    <a:pt x="853356" y="123513"/>
                  </a:cubicBezTo>
                  <a:cubicBezTo>
                    <a:pt x="894986" y="128330"/>
                    <a:pt x="937304" y="127986"/>
                    <a:pt x="978934" y="125578"/>
                  </a:cubicBezTo>
                  <a:cubicBezTo>
                    <a:pt x="1046024" y="121793"/>
                    <a:pt x="1113457" y="117321"/>
                    <a:pt x="1177794" y="95301"/>
                  </a:cubicBezTo>
                  <a:cubicBezTo>
                    <a:pt x="1203254" y="86700"/>
                    <a:pt x="1228025" y="76035"/>
                    <a:pt x="1252109" y="60553"/>
                  </a:cubicBezTo>
                  <a:cubicBezTo>
                    <a:pt x="1239035" y="49887"/>
                    <a:pt x="1225617" y="41974"/>
                    <a:pt x="1214951" y="30276"/>
                  </a:cubicBezTo>
                  <a:cubicBezTo>
                    <a:pt x="1211511" y="26492"/>
                    <a:pt x="1204630" y="23395"/>
                    <a:pt x="1208414" y="16170"/>
                  </a:cubicBezTo>
                  <a:cubicBezTo>
                    <a:pt x="1240067" y="22019"/>
                    <a:pt x="1303372" y="29244"/>
                    <a:pt x="1334680" y="36469"/>
                  </a:cubicBezTo>
                  <a:cubicBezTo>
                    <a:pt x="1408306" y="50919"/>
                    <a:pt x="1480901" y="68810"/>
                    <a:pt x="1550742" y="97022"/>
                  </a:cubicBezTo>
                  <a:cubicBezTo>
                    <a:pt x="1617488" y="123857"/>
                    <a:pt x="1679073" y="158606"/>
                    <a:pt x="1729992" y="210558"/>
                  </a:cubicBezTo>
                  <a:cubicBezTo>
                    <a:pt x="1770933" y="252532"/>
                    <a:pt x="1792265" y="302419"/>
                    <a:pt x="1803618" y="359531"/>
                  </a:cubicBezTo>
                  <a:cubicBezTo>
                    <a:pt x="1822885" y="456208"/>
                    <a:pt x="1839399" y="552886"/>
                    <a:pt x="1844904" y="651284"/>
                  </a:cubicBezTo>
                  <a:cubicBezTo>
                    <a:pt x="1848689" y="716309"/>
                    <a:pt x="1848000" y="781678"/>
                    <a:pt x="1841808" y="846703"/>
                  </a:cubicBezTo>
                  <a:cubicBezTo>
                    <a:pt x="1835959" y="908632"/>
                    <a:pt x="1831486" y="970905"/>
                    <a:pt x="1825637" y="1032833"/>
                  </a:cubicBezTo>
                  <a:cubicBezTo>
                    <a:pt x="1821509" y="1076528"/>
                    <a:pt x="1816348" y="1120222"/>
                    <a:pt x="1811875" y="1163916"/>
                  </a:cubicBezTo>
                  <a:cubicBezTo>
                    <a:pt x="1811187" y="1167700"/>
                    <a:pt x="1811187" y="1171485"/>
                    <a:pt x="1810843" y="11749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8480525" y="4426644"/>
              <a:ext cx="928793" cy="1374901"/>
            </a:xfrm>
            <a:custGeom>
              <a:avLst/>
              <a:gdLst/>
              <a:ahLst/>
              <a:cxnLst/>
              <a:rect l="l" t="t" r="r" b="b"/>
              <a:pathLst>
                <a:path w="928793" h="1374901" extrusionOk="0">
                  <a:moveTo>
                    <a:pt x="25666" y="1015709"/>
                  </a:moveTo>
                  <a:cubicBezTo>
                    <a:pt x="11904" y="986809"/>
                    <a:pt x="-1858" y="938986"/>
                    <a:pt x="207" y="921096"/>
                  </a:cubicBezTo>
                  <a:cubicBezTo>
                    <a:pt x="2959" y="902517"/>
                    <a:pt x="14313" y="891852"/>
                    <a:pt x="26354" y="882218"/>
                  </a:cubicBezTo>
                  <a:cubicBezTo>
                    <a:pt x="30139" y="879122"/>
                    <a:pt x="33579" y="876714"/>
                    <a:pt x="33923" y="870521"/>
                  </a:cubicBezTo>
                  <a:cubicBezTo>
                    <a:pt x="35644" y="837836"/>
                    <a:pt x="41492" y="829579"/>
                    <a:pt x="72113" y="820978"/>
                  </a:cubicBezTo>
                  <a:cubicBezTo>
                    <a:pt x="83122" y="817881"/>
                    <a:pt x="90691" y="813065"/>
                    <a:pt x="95508" y="802055"/>
                  </a:cubicBezTo>
                  <a:cubicBezTo>
                    <a:pt x="101701" y="787605"/>
                    <a:pt x="113398" y="776939"/>
                    <a:pt x="127160" y="769714"/>
                  </a:cubicBezTo>
                  <a:cubicBezTo>
                    <a:pt x="139546" y="763178"/>
                    <a:pt x="149524" y="754576"/>
                    <a:pt x="158813" y="743911"/>
                  </a:cubicBezTo>
                  <a:cubicBezTo>
                    <a:pt x="165006" y="736686"/>
                    <a:pt x="172231" y="730493"/>
                    <a:pt x="179800" y="724300"/>
                  </a:cubicBezTo>
                  <a:cubicBezTo>
                    <a:pt x="193906" y="712946"/>
                    <a:pt x="193906" y="713291"/>
                    <a:pt x="184617" y="697120"/>
                  </a:cubicBezTo>
                  <a:cubicBezTo>
                    <a:pt x="170166" y="671661"/>
                    <a:pt x="161221" y="644137"/>
                    <a:pt x="154340" y="615925"/>
                  </a:cubicBezTo>
                  <a:cubicBezTo>
                    <a:pt x="152276" y="606980"/>
                    <a:pt x="148836" y="604915"/>
                    <a:pt x="140234" y="604915"/>
                  </a:cubicBezTo>
                  <a:cubicBezTo>
                    <a:pt x="96884" y="604915"/>
                    <a:pt x="71425" y="570855"/>
                    <a:pt x="83466" y="529225"/>
                  </a:cubicBezTo>
                  <a:cubicBezTo>
                    <a:pt x="87251" y="515807"/>
                    <a:pt x="94132" y="512710"/>
                    <a:pt x="106518" y="519247"/>
                  </a:cubicBezTo>
                  <a:cubicBezTo>
                    <a:pt x="115119" y="523720"/>
                    <a:pt x="121656" y="530601"/>
                    <a:pt x="130257" y="538170"/>
                  </a:cubicBezTo>
                  <a:cubicBezTo>
                    <a:pt x="123720" y="501357"/>
                    <a:pt x="118559" y="466264"/>
                    <a:pt x="112366" y="431171"/>
                  </a:cubicBezTo>
                  <a:cubicBezTo>
                    <a:pt x="91379" y="311098"/>
                    <a:pt x="116151" y="202035"/>
                    <a:pt x="189777" y="104669"/>
                  </a:cubicBezTo>
                  <a:cubicBezTo>
                    <a:pt x="208700" y="79553"/>
                    <a:pt x="227623" y="54094"/>
                    <a:pt x="246201" y="28634"/>
                  </a:cubicBezTo>
                  <a:cubicBezTo>
                    <a:pt x="249298" y="24506"/>
                    <a:pt x="252738" y="22097"/>
                    <a:pt x="258243" y="21065"/>
                  </a:cubicBezTo>
                  <a:cubicBezTo>
                    <a:pt x="319828" y="11776"/>
                    <a:pt x="381412" y="2831"/>
                    <a:pt x="443685" y="78"/>
                  </a:cubicBezTo>
                  <a:cubicBezTo>
                    <a:pt x="466736" y="-954"/>
                    <a:pt x="486347" y="8335"/>
                    <a:pt x="504237" y="22441"/>
                  </a:cubicBezTo>
                  <a:cubicBezTo>
                    <a:pt x="532450" y="44804"/>
                    <a:pt x="551372" y="74393"/>
                    <a:pt x="570295" y="104669"/>
                  </a:cubicBezTo>
                  <a:cubicBezTo>
                    <a:pt x="609516" y="159717"/>
                    <a:pt x="626375" y="217517"/>
                    <a:pt x="641513" y="247793"/>
                  </a:cubicBezTo>
                  <a:cubicBezTo>
                    <a:pt x="648394" y="261899"/>
                    <a:pt x="673509" y="315571"/>
                    <a:pt x="676950" y="322451"/>
                  </a:cubicBezTo>
                  <a:cubicBezTo>
                    <a:pt x="693808" y="359609"/>
                    <a:pt x="717892" y="381972"/>
                    <a:pt x="735438" y="430483"/>
                  </a:cubicBezTo>
                  <a:cubicBezTo>
                    <a:pt x="740943" y="442524"/>
                    <a:pt x="746448" y="454222"/>
                    <a:pt x="756081" y="464199"/>
                  </a:cubicBezTo>
                  <a:cubicBezTo>
                    <a:pt x="762274" y="470736"/>
                    <a:pt x="766747" y="478994"/>
                    <a:pt x="771219" y="486907"/>
                  </a:cubicBezTo>
                  <a:cubicBezTo>
                    <a:pt x="783949" y="509270"/>
                    <a:pt x="780508" y="520967"/>
                    <a:pt x="757457" y="530945"/>
                  </a:cubicBezTo>
                  <a:cubicBezTo>
                    <a:pt x="748168" y="535073"/>
                    <a:pt x="744727" y="539546"/>
                    <a:pt x="745071" y="549868"/>
                  </a:cubicBezTo>
                  <a:cubicBezTo>
                    <a:pt x="746104" y="580488"/>
                    <a:pt x="740255" y="610764"/>
                    <a:pt x="728901" y="638632"/>
                  </a:cubicBezTo>
                  <a:cubicBezTo>
                    <a:pt x="719612" y="661683"/>
                    <a:pt x="721676" y="683358"/>
                    <a:pt x="726149" y="706410"/>
                  </a:cubicBezTo>
                  <a:cubicBezTo>
                    <a:pt x="735438" y="753200"/>
                    <a:pt x="756081" y="794830"/>
                    <a:pt x="781541" y="834396"/>
                  </a:cubicBezTo>
                  <a:cubicBezTo>
                    <a:pt x="810097" y="878778"/>
                    <a:pt x="838997" y="922816"/>
                    <a:pt x="877186" y="959629"/>
                  </a:cubicBezTo>
                  <a:cubicBezTo>
                    <a:pt x="891980" y="976488"/>
                    <a:pt x="910559" y="989217"/>
                    <a:pt x="928793" y="1002291"/>
                  </a:cubicBezTo>
                  <a:cubicBezTo>
                    <a:pt x="873745" y="1035664"/>
                    <a:pt x="814569" y="1053899"/>
                    <a:pt x="751264" y="1061468"/>
                  </a:cubicBezTo>
                  <a:cubicBezTo>
                    <a:pt x="687615" y="1069037"/>
                    <a:pt x="612269" y="1075574"/>
                    <a:pt x="548276" y="1072133"/>
                  </a:cubicBezTo>
                  <a:cubicBezTo>
                    <a:pt x="492884" y="1069381"/>
                    <a:pt x="417193" y="1063188"/>
                    <a:pt x="380036" y="1054931"/>
                  </a:cubicBezTo>
                  <a:cubicBezTo>
                    <a:pt x="338750" y="1127525"/>
                    <a:pt x="317075" y="1203216"/>
                    <a:pt x="290927" y="1281659"/>
                  </a:cubicBezTo>
                  <a:cubicBezTo>
                    <a:pt x="281638" y="1309526"/>
                    <a:pt x="272693" y="1337738"/>
                    <a:pt x="264436" y="1365950"/>
                  </a:cubicBezTo>
                  <a:cubicBezTo>
                    <a:pt x="261683" y="1374896"/>
                    <a:pt x="258243" y="1375928"/>
                    <a:pt x="249642" y="1374208"/>
                  </a:cubicBezTo>
                  <a:cubicBezTo>
                    <a:pt x="169822" y="1357005"/>
                    <a:pt x="90003" y="1339803"/>
                    <a:pt x="10184" y="1323288"/>
                  </a:cubicBezTo>
                  <a:cubicBezTo>
                    <a:pt x="1239" y="1321568"/>
                    <a:pt x="1583" y="1318816"/>
                    <a:pt x="4679" y="1311935"/>
                  </a:cubicBezTo>
                  <a:cubicBezTo>
                    <a:pt x="32203" y="1255855"/>
                    <a:pt x="59383" y="1199431"/>
                    <a:pt x="87251" y="1143007"/>
                  </a:cubicBezTo>
                  <a:cubicBezTo>
                    <a:pt x="90691" y="1136126"/>
                    <a:pt x="90347" y="1131653"/>
                    <a:pt x="86563" y="1125117"/>
                  </a:cubicBezTo>
                  <a:cubicBezTo>
                    <a:pt x="65920" y="1091744"/>
                    <a:pt x="33235" y="1027751"/>
                    <a:pt x="25666" y="1015709"/>
                  </a:cubicBezTo>
                  <a:close/>
                </a:path>
              </a:pathLst>
            </a:custGeom>
            <a:solidFill>
              <a:srgbClr val="FEC8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8825504" y="5052788"/>
              <a:ext cx="245307" cy="180769"/>
            </a:xfrm>
            <a:custGeom>
              <a:avLst/>
              <a:gdLst/>
              <a:ahLst/>
              <a:cxnLst/>
              <a:rect l="l" t="t" r="r" b="b"/>
              <a:pathLst>
                <a:path w="245307" h="180769" extrusionOk="0">
                  <a:moveTo>
                    <a:pt x="182999" y="446"/>
                  </a:moveTo>
                  <a:cubicBezTo>
                    <a:pt x="179214" y="-1274"/>
                    <a:pt x="170957" y="2511"/>
                    <a:pt x="169237" y="2855"/>
                  </a:cubicBezTo>
                  <a:cubicBezTo>
                    <a:pt x="135176" y="12488"/>
                    <a:pt x="100427" y="17305"/>
                    <a:pt x="65334" y="19713"/>
                  </a:cubicBezTo>
                  <a:cubicBezTo>
                    <a:pt x="49852" y="20745"/>
                    <a:pt x="33682" y="21089"/>
                    <a:pt x="21640" y="33819"/>
                  </a:cubicBezTo>
                  <a:cubicBezTo>
                    <a:pt x="21640" y="33819"/>
                    <a:pt x="21640" y="33819"/>
                    <a:pt x="21640" y="33819"/>
                  </a:cubicBezTo>
                  <a:cubicBezTo>
                    <a:pt x="997" y="55838"/>
                    <a:pt x="-5196" y="81642"/>
                    <a:pt x="4437" y="110198"/>
                  </a:cubicBezTo>
                  <a:cubicBezTo>
                    <a:pt x="11662" y="131873"/>
                    <a:pt x="28521" y="153548"/>
                    <a:pt x="56045" y="165934"/>
                  </a:cubicBezTo>
                  <a:cubicBezTo>
                    <a:pt x="85633" y="179351"/>
                    <a:pt x="109716" y="184168"/>
                    <a:pt x="147562" y="178319"/>
                  </a:cubicBezTo>
                  <a:cubicBezTo>
                    <a:pt x="190912" y="171438"/>
                    <a:pt x="224972" y="150107"/>
                    <a:pt x="241143" y="106757"/>
                  </a:cubicBezTo>
                  <a:cubicBezTo>
                    <a:pt x="241143" y="106757"/>
                    <a:pt x="241143" y="106757"/>
                    <a:pt x="241143" y="106757"/>
                  </a:cubicBezTo>
                  <a:cubicBezTo>
                    <a:pt x="241831" y="105381"/>
                    <a:pt x="242519" y="103661"/>
                    <a:pt x="243207" y="102285"/>
                  </a:cubicBezTo>
                  <a:cubicBezTo>
                    <a:pt x="254217" y="54462"/>
                    <a:pt x="220156" y="16272"/>
                    <a:pt x="182999" y="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201837" y="5438671"/>
              <a:ext cx="315273" cy="155689"/>
            </a:xfrm>
            <a:custGeom>
              <a:avLst/>
              <a:gdLst/>
              <a:ahLst/>
              <a:cxnLst/>
              <a:rect l="l" t="t" r="r" b="b"/>
              <a:pathLst>
                <a:path w="315273" h="155689" extrusionOk="0">
                  <a:moveTo>
                    <a:pt x="307795" y="9186"/>
                  </a:moveTo>
                  <a:cubicBezTo>
                    <a:pt x="302290" y="12283"/>
                    <a:pt x="111687" y="124786"/>
                    <a:pt x="65929" y="152310"/>
                  </a:cubicBezTo>
                  <a:cubicBezTo>
                    <a:pt x="58015" y="157127"/>
                    <a:pt x="53887" y="157471"/>
                    <a:pt x="48382" y="148870"/>
                  </a:cubicBezTo>
                  <a:cubicBezTo>
                    <a:pt x="34276" y="127195"/>
                    <a:pt x="19138" y="105520"/>
                    <a:pt x="3656" y="84533"/>
                  </a:cubicBezTo>
                  <a:cubicBezTo>
                    <a:pt x="-2537" y="75932"/>
                    <a:pt x="-817" y="73867"/>
                    <a:pt x="8473" y="71803"/>
                  </a:cubicBezTo>
                  <a:cubicBezTo>
                    <a:pt x="71089" y="57697"/>
                    <a:pt x="293345" y="3337"/>
                    <a:pt x="300914" y="1617"/>
                  </a:cubicBezTo>
                  <a:cubicBezTo>
                    <a:pt x="307795" y="-103"/>
                    <a:pt x="314676" y="-791"/>
                    <a:pt x="315020" y="1273"/>
                  </a:cubicBezTo>
                  <a:cubicBezTo>
                    <a:pt x="316052" y="3681"/>
                    <a:pt x="313988" y="5402"/>
                    <a:pt x="307795" y="9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218911" y="5241084"/>
              <a:ext cx="268701" cy="124366"/>
            </a:xfrm>
            <a:custGeom>
              <a:avLst/>
              <a:gdLst/>
              <a:ahLst/>
              <a:cxnLst/>
              <a:rect l="l" t="t" r="r" b="b"/>
              <a:pathLst>
                <a:path w="268701" h="124366" extrusionOk="0">
                  <a:moveTo>
                    <a:pt x="262853" y="104591"/>
                  </a:moveTo>
                  <a:cubicBezTo>
                    <a:pt x="268702" y="108375"/>
                    <a:pt x="268702" y="105279"/>
                    <a:pt x="268702" y="108375"/>
                  </a:cubicBezTo>
                  <a:cubicBezTo>
                    <a:pt x="268702" y="113192"/>
                    <a:pt x="46791" y="123857"/>
                    <a:pt x="38189" y="124202"/>
                  </a:cubicBezTo>
                  <a:cubicBezTo>
                    <a:pt x="22707" y="125234"/>
                    <a:pt x="23051" y="122137"/>
                    <a:pt x="17546" y="93925"/>
                  </a:cubicBezTo>
                  <a:cubicBezTo>
                    <a:pt x="11698" y="63305"/>
                    <a:pt x="5849" y="32341"/>
                    <a:pt x="0" y="0"/>
                  </a:cubicBezTo>
                  <a:cubicBezTo>
                    <a:pt x="26492" y="10321"/>
                    <a:pt x="242898" y="96334"/>
                    <a:pt x="262853" y="1045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8472475" y="5877087"/>
              <a:ext cx="267669" cy="830675"/>
            </a:xfrm>
            <a:custGeom>
              <a:avLst/>
              <a:gdLst/>
              <a:ahLst/>
              <a:cxnLst/>
              <a:rect l="l" t="t" r="r" b="b"/>
              <a:pathLst>
                <a:path w="267669" h="830675" extrusionOk="0">
                  <a:moveTo>
                    <a:pt x="267670" y="487"/>
                  </a:moveTo>
                  <a:cubicBezTo>
                    <a:pt x="262509" y="22162"/>
                    <a:pt x="257348" y="43493"/>
                    <a:pt x="251843" y="65168"/>
                  </a:cubicBezTo>
                  <a:cubicBezTo>
                    <a:pt x="226040" y="167350"/>
                    <a:pt x="200924" y="269877"/>
                    <a:pt x="174433" y="371715"/>
                  </a:cubicBezTo>
                  <a:cubicBezTo>
                    <a:pt x="152757" y="454286"/>
                    <a:pt x="130394" y="536170"/>
                    <a:pt x="104247" y="617365"/>
                  </a:cubicBezTo>
                  <a:cubicBezTo>
                    <a:pt x="87044" y="671037"/>
                    <a:pt x="67089" y="723676"/>
                    <a:pt x="40598" y="773563"/>
                  </a:cubicBezTo>
                  <a:cubicBezTo>
                    <a:pt x="29588" y="793862"/>
                    <a:pt x="17202" y="813473"/>
                    <a:pt x="0" y="830675"/>
                  </a:cubicBezTo>
                  <a:cubicBezTo>
                    <a:pt x="88420" y="553717"/>
                    <a:pt x="176841" y="276758"/>
                    <a:pt x="265605" y="142"/>
                  </a:cubicBezTo>
                  <a:cubicBezTo>
                    <a:pt x="265949" y="-201"/>
                    <a:pt x="266982" y="142"/>
                    <a:pt x="267670" y="487"/>
                  </a:cubicBezTo>
                  <a:close/>
                </a:path>
              </a:pathLst>
            </a:custGeom>
            <a:solidFill>
              <a:srgbClr val="AC1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8337413" y="5534717"/>
              <a:ext cx="184101" cy="218139"/>
            </a:xfrm>
            <a:custGeom>
              <a:avLst/>
              <a:gdLst/>
              <a:ahLst/>
              <a:cxnLst/>
              <a:rect l="l" t="t" r="r" b="b"/>
              <a:pathLst>
                <a:path w="184101" h="218139" extrusionOk="0">
                  <a:moveTo>
                    <a:pt x="48361" y="217624"/>
                  </a:moveTo>
                  <a:cubicBezTo>
                    <a:pt x="47673" y="218312"/>
                    <a:pt x="46641" y="218312"/>
                    <a:pt x="46297" y="217624"/>
                  </a:cubicBezTo>
                  <a:cubicBezTo>
                    <a:pt x="30815" y="188036"/>
                    <a:pt x="16709" y="159824"/>
                    <a:pt x="1571" y="131956"/>
                  </a:cubicBezTo>
                  <a:cubicBezTo>
                    <a:pt x="-2558" y="124387"/>
                    <a:pt x="2259" y="122666"/>
                    <a:pt x="6731" y="119570"/>
                  </a:cubicBezTo>
                  <a:cubicBezTo>
                    <a:pt x="42168" y="95143"/>
                    <a:pt x="77605" y="70371"/>
                    <a:pt x="113042" y="45944"/>
                  </a:cubicBezTo>
                  <a:cubicBezTo>
                    <a:pt x="135750" y="30462"/>
                    <a:pt x="158457" y="14635"/>
                    <a:pt x="182196" y="185"/>
                  </a:cubicBezTo>
                  <a:cubicBezTo>
                    <a:pt x="183228" y="-503"/>
                    <a:pt x="184605" y="873"/>
                    <a:pt x="183916" y="1905"/>
                  </a:cubicBezTo>
                  <a:cubicBezTo>
                    <a:pt x="139190" y="73123"/>
                    <a:pt x="94120" y="144342"/>
                    <a:pt x="48361" y="2176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8875011" y="5164362"/>
              <a:ext cx="287378" cy="311993"/>
            </a:xfrm>
            <a:custGeom>
              <a:avLst/>
              <a:gdLst/>
              <a:ahLst/>
              <a:cxnLst/>
              <a:rect l="l" t="t" r="r" b="b"/>
              <a:pathLst>
                <a:path w="287378" h="311993" extrusionOk="0">
                  <a:moveTo>
                    <a:pt x="0" y="151037"/>
                  </a:moveTo>
                  <a:cubicBezTo>
                    <a:pt x="24083" y="162735"/>
                    <a:pt x="46791" y="170648"/>
                    <a:pt x="71218" y="174777"/>
                  </a:cubicBezTo>
                  <a:cubicBezTo>
                    <a:pt x="102182" y="179937"/>
                    <a:pt x="129706" y="172712"/>
                    <a:pt x="155166" y="156542"/>
                  </a:cubicBezTo>
                  <a:cubicBezTo>
                    <a:pt x="199548" y="128674"/>
                    <a:pt x="229136" y="87388"/>
                    <a:pt x="258036" y="45414"/>
                  </a:cubicBezTo>
                  <a:cubicBezTo>
                    <a:pt x="268014" y="30964"/>
                    <a:pt x="276959" y="15826"/>
                    <a:pt x="287280" y="0"/>
                  </a:cubicBezTo>
                  <a:cubicBezTo>
                    <a:pt x="287969" y="6193"/>
                    <a:pt x="284872" y="9289"/>
                    <a:pt x="283152" y="13074"/>
                  </a:cubicBezTo>
                  <a:cubicBezTo>
                    <a:pt x="247371" y="84636"/>
                    <a:pt x="211590" y="156198"/>
                    <a:pt x="175465" y="227760"/>
                  </a:cubicBezTo>
                  <a:cubicBezTo>
                    <a:pt x="162391" y="253564"/>
                    <a:pt x="148629" y="279367"/>
                    <a:pt x="135899" y="305515"/>
                  </a:cubicBezTo>
                  <a:cubicBezTo>
                    <a:pt x="131771" y="313772"/>
                    <a:pt x="129362" y="313772"/>
                    <a:pt x="123169" y="307579"/>
                  </a:cubicBezTo>
                  <a:cubicBezTo>
                    <a:pt x="86700" y="270766"/>
                    <a:pt x="49543" y="234297"/>
                    <a:pt x="13074" y="197140"/>
                  </a:cubicBezTo>
                  <a:cubicBezTo>
                    <a:pt x="1720" y="184754"/>
                    <a:pt x="5161" y="167552"/>
                    <a:pt x="0" y="151037"/>
                  </a:cubicBezTo>
                  <a:close/>
                </a:path>
              </a:pathLst>
            </a:custGeom>
            <a:solidFill>
              <a:srgbClr val="FEAB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8871227" y="5155408"/>
              <a:ext cx="195075" cy="78467"/>
            </a:xfrm>
            <a:custGeom>
              <a:avLst/>
              <a:gdLst/>
              <a:ahLst/>
              <a:cxnLst/>
              <a:rect l="l" t="t" r="r" b="b"/>
              <a:pathLst>
                <a:path w="195075" h="78467" extrusionOk="0">
                  <a:moveTo>
                    <a:pt x="0" y="56433"/>
                  </a:moveTo>
                  <a:cubicBezTo>
                    <a:pt x="9289" y="39918"/>
                    <a:pt x="25116" y="44047"/>
                    <a:pt x="39566" y="43703"/>
                  </a:cubicBezTo>
                  <a:cubicBezTo>
                    <a:pt x="102182" y="58497"/>
                    <a:pt x="141060" y="23748"/>
                    <a:pt x="164799" y="10330"/>
                  </a:cubicBezTo>
                  <a:cubicBezTo>
                    <a:pt x="174089" y="1041"/>
                    <a:pt x="183034" y="-4120"/>
                    <a:pt x="195076" y="4137"/>
                  </a:cubicBezTo>
                  <a:cubicBezTo>
                    <a:pt x="178561" y="47487"/>
                    <a:pt x="144500" y="67786"/>
                    <a:pt x="101494" y="75699"/>
                  </a:cubicBezTo>
                  <a:cubicBezTo>
                    <a:pt x="69842" y="81548"/>
                    <a:pt x="39222" y="78452"/>
                    <a:pt x="9977" y="63314"/>
                  </a:cubicBezTo>
                  <a:cubicBezTo>
                    <a:pt x="6193" y="61593"/>
                    <a:pt x="2408" y="60217"/>
                    <a:pt x="0" y="5643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8846455" y="5052504"/>
              <a:ext cx="174088" cy="41769"/>
            </a:xfrm>
            <a:custGeom>
              <a:avLst/>
              <a:gdLst/>
              <a:ahLst/>
              <a:cxnLst/>
              <a:rect l="l" t="t" r="r" b="b"/>
              <a:pathLst>
                <a:path w="174088" h="41769" extrusionOk="0">
                  <a:moveTo>
                    <a:pt x="174089" y="6579"/>
                  </a:moveTo>
                  <a:cubicBezTo>
                    <a:pt x="169960" y="15524"/>
                    <a:pt x="159983" y="20685"/>
                    <a:pt x="153102" y="23782"/>
                  </a:cubicBezTo>
                  <a:cubicBezTo>
                    <a:pt x="129362" y="35135"/>
                    <a:pt x="93925" y="35479"/>
                    <a:pt x="68122" y="38920"/>
                  </a:cubicBezTo>
                  <a:cubicBezTo>
                    <a:pt x="49543" y="41328"/>
                    <a:pt x="30964" y="43736"/>
                    <a:pt x="12386" y="39264"/>
                  </a:cubicBezTo>
                  <a:cubicBezTo>
                    <a:pt x="7913" y="38232"/>
                    <a:pt x="3785" y="36855"/>
                    <a:pt x="0" y="33759"/>
                  </a:cubicBezTo>
                  <a:cubicBezTo>
                    <a:pt x="12042" y="21029"/>
                    <a:pt x="28212" y="20685"/>
                    <a:pt x="43694" y="19653"/>
                  </a:cubicBezTo>
                  <a:cubicBezTo>
                    <a:pt x="78787" y="17245"/>
                    <a:pt x="123857" y="10020"/>
                    <a:pt x="157574" y="42"/>
                  </a:cubicBezTo>
                  <a:cubicBezTo>
                    <a:pt x="159983" y="-302"/>
                    <a:pt x="165831" y="1418"/>
                    <a:pt x="174089" y="657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8627297" y="4822275"/>
              <a:ext cx="133834" cy="35883"/>
            </a:xfrm>
            <a:custGeom>
              <a:avLst/>
              <a:gdLst/>
              <a:ahLst/>
              <a:cxnLst/>
              <a:rect l="l" t="t" r="r" b="b"/>
              <a:pathLst>
                <a:path w="133834" h="35883" extrusionOk="0">
                  <a:moveTo>
                    <a:pt x="133835" y="10768"/>
                  </a:moveTo>
                  <a:cubicBezTo>
                    <a:pt x="87732" y="10768"/>
                    <a:pt x="45758" y="29691"/>
                    <a:pt x="0" y="35884"/>
                  </a:cubicBezTo>
                  <a:cubicBezTo>
                    <a:pt x="21675" y="2855"/>
                    <a:pt x="100462" y="-11595"/>
                    <a:pt x="133835" y="10768"/>
                  </a:cubicBezTo>
                  <a:close/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8619728" y="4713044"/>
              <a:ext cx="109407" cy="36050"/>
            </a:xfrm>
            <a:custGeom>
              <a:avLst/>
              <a:gdLst/>
              <a:ahLst/>
              <a:cxnLst/>
              <a:rect l="l" t="t" r="r" b="b"/>
              <a:pathLst>
                <a:path w="109407" h="36050" extrusionOk="0">
                  <a:moveTo>
                    <a:pt x="109407" y="11279"/>
                  </a:moveTo>
                  <a:cubicBezTo>
                    <a:pt x="72594" y="19536"/>
                    <a:pt x="36469" y="27794"/>
                    <a:pt x="0" y="36051"/>
                  </a:cubicBezTo>
                  <a:cubicBezTo>
                    <a:pt x="29588" y="-762"/>
                    <a:pt x="70186" y="-10052"/>
                    <a:pt x="109407" y="11279"/>
                  </a:cubicBezTo>
                  <a:close/>
                </a:path>
              </a:pathLst>
            </a:custGeom>
            <a:solidFill>
              <a:srgbClr val="020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8910792" y="5153773"/>
              <a:ext cx="125233" cy="49958"/>
            </a:xfrm>
            <a:custGeom>
              <a:avLst/>
              <a:gdLst/>
              <a:ahLst/>
              <a:cxnLst/>
              <a:rect l="l" t="t" r="r" b="b"/>
              <a:pathLst>
                <a:path w="125233" h="49958" extrusionOk="0">
                  <a:moveTo>
                    <a:pt x="125234" y="11965"/>
                  </a:moveTo>
                  <a:cubicBezTo>
                    <a:pt x="106655" y="24351"/>
                    <a:pt x="88076" y="36392"/>
                    <a:pt x="67089" y="44305"/>
                  </a:cubicBezTo>
                  <a:cubicBezTo>
                    <a:pt x="44726" y="52907"/>
                    <a:pt x="22363" y="50498"/>
                    <a:pt x="0" y="44994"/>
                  </a:cubicBezTo>
                  <a:cubicBezTo>
                    <a:pt x="16170" y="7148"/>
                    <a:pt x="51951" y="-3517"/>
                    <a:pt x="94269" y="955"/>
                  </a:cubicBezTo>
                  <a:cubicBezTo>
                    <a:pt x="105279" y="2676"/>
                    <a:pt x="116288" y="4396"/>
                    <a:pt x="125234" y="11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9033368" y="4723980"/>
              <a:ext cx="122042" cy="50198"/>
            </a:xfrm>
            <a:custGeom>
              <a:avLst/>
              <a:gdLst/>
              <a:ahLst/>
              <a:cxnLst/>
              <a:rect l="l" t="t" r="r" b="b"/>
              <a:pathLst>
                <a:path w="122042" h="50198" extrusionOk="0">
                  <a:moveTo>
                    <a:pt x="55985" y="5505"/>
                  </a:moveTo>
                  <a:cubicBezTo>
                    <a:pt x="34310" y="9633"/>
                    <a:pt x="15732" y="18235"/>
                    <a:pt x="3346" y="37845"/>
                  </a:cubicBezTo>
                  <a:cubicBezTo>
                    <a:pt x="1282" y="40942"/>
                    <a:pt x="-1471" y="44382"/>
                    <a:pt x="938" y="48167"/>
                  </a:cubicBezTo>
                  <a:cubicBezTo>
                    <a:pt x="3690" y="51951"/>
                    <a:pt x="8163" y="49543"/>
                    <a:pt x="11259" y="48167"/>
                  </a:cubicBezTo>
                  <a:cubicBezTo>
                    <a:pt x="43944" y="34061"/>
                    <a:pt x="79037" y="28556"/>
                    <a:pt x="113097" y="20299"/>
                  </a:cubicBezTo>
                  <a:cubicBezTo>
                    <a:pt x="116538" y="19611"/>
                    <a:pt x="119634" y="19267"/>
                    <a:pt x="122043" y="19611"/>
                  </a:cubicBezTo>
                  <a:lnTo>
                    <a:pt x="112753" y="0"/>
                  </a:lnTo>
                  <a:cubicBezTo>
                    <a:pt x="92799" y="1376"/>
                    <a:pt x="74220" y="2064"/>
                    <a:pt x="55985" y="5505"/>
                  </a:cubicBezTo>
                  <a:close/>
                </a:path>
              </a:pathLst>
            </a:custGeom>
            <a:solidFill>
              <a:srgbClr val="040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9026489" y="4637968"/>
              <a:ext cx="92108" cy="42298"/>
            </a:xfrm>
            <a:custGeom>
              <a:avLst/>
              <a:gdLst/>
              <a:ahLst/>
              <a:cxnLst/>
              <a:rect l="l" t="t" r="r" b="b"/>
              <a:pathLst>
                <a:path w="92108" h="42298" extrusionOk="0">
                  <a:moveTo>
                    <a:pt x="75594" y="1720"/>
                  </a:moveTo>
                  <a:cubicBezTo>
                    <a:pt x="47038" y="-1376"/>
                    <a:pt x="25707" y="13762"/>
                    <a:pt x="5064" y="30276"/>
                  </a:cubicBezTo>
                  <a:cubicBezTo>
                    <a:pt x="2312" y="32685"/>
                    <a:pt x="-1473" y="35437"/>
                    <a:pt x="592" y="39566"/>
                  </a:cubicBezTo>
                  <a:cubicBezTo>
                    <a:pt x="2656" y="43350"/>
                    <a:pt x="7129" y="42318"/>
                    <a:pt x="10913" y="41630"/>
                  </a:cubicBezTo>
                  <a:cubicBezTo>
                    <a:pt x="13322" y="41286"/>
                    <a:pt x="15730" y="40598"/>
                    <a:pt x="18138" y="39910"/>
                  </a:cubicBezTo>
                  <a:cubicBezTo>
                    <a:pt x="39125" y="35437"/>
                    <a:pt x="60456" y="30620"/>
                    <a:pt x="81443" y="25804"/>
                  </a:cubicBezTo>
                  <a:cubicBezTo>
                    <a:pt x="85228" y="25115"/>
                    <a:pt x="89012" y="24083"/>
                    <a:pt x="92109" y="25460"/>
                  </a:cubicBezTo>
                  <a:lnTo>
                    <a:pt x="80411" y="0"/>
                  </a:lnTo>
                  <a:cubicBezTo>
                    <a:pt x="78347" y="1720"/>
                    <a:pt x="76970" y="1720"/>
                    <a:pt x="75594" y="1720"/>
                  </a:cubicBezTo>
                  <a:close/>
                </a:path>
              </a:pathLst>
            </a:custGeom>
            <a:solidFill>
              <a:srgbClr val="040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7"/>
          <p:cNvGrpSpPr/>
          <p:nvPr/>
        </p:nvGrpSpPr>
        <p:grpSpPr>
          <a:xfrm>
            <a:off x="10054455" y="5111693"/>
            <a:ext cx="936589" cy="1138680"/>
            <a:chOff x="3099439" y="2219455"/>
            <a:chExt cx="2693960" cy="3275246"/>
          </a:xfrm>
        </p:grpSpPr>
        <p:sp>
          <p:nvSpPr>
            <p:cNvPr id="467" name="Google Shape;467;p7"/>
            <p:cNvSpPr/>
            <p:nvPr/>
          </p:nvSpPr>
          <p:spPr>
            <a:xfrm>
              <a:off x="3406628" y="2219455"/>
              <a:ext cx="1901309" cy="2240485"/>
            </a:xfrm>
            <a:custGeom>
              <a:avLst/>
              <a:gdLst/>
              <a:ahLst/>
              <a:cxnLst/>
              <a:rect l="l" t="t" r="r" b="b"/>
              <a:pathLst>
                <a:path w="1901309" h="2240485" extrusionOk="0">
                  <a:moveTo>
                    <a:pt x="1015664" y="649"/>
                  </a:moveTo>
                  <a:cubicBezTo>
                    <a:pt x="1076536" y="18574"/>
                    <a:pt x="1111267" y="62268"/>
                    <a:pt x="1112761" y="128742"/>
                  </a:cubicBezTo>
                  <a:cubicBezTo>
                    <a:pt x="1114255" y="209407"/>
                    <a:pt x="1113508" y="290445"/>
                    <a:pt x="1113508" y="371484"/>
                  </a:cubicBezTo>
                  <a:cubicBezTo>
                    <a:pt x="1112387" y="694517"/>
                    <a:pt x="1110893" y="1017177"/>
                    <a:pt x="1109773" y="1340210"/>
                  </a:cubicBezTo>
                  <a:cubicBezTo>
                    <a:pt x="1109773" y="1370086"/>
                    <a:pt x="1109400" y="1399962"/>
                    <a:pt x="1115375" y="1429464"/>
                  </a:cubicBezTo>
                  <a:cubicBezTo>
                    <a:pt x="1120603" y="1454485"/>
                    <a:pt x="1131807" y="1475772"/>
                    <a:pt x="1148985" y="1495191"/>
                  </a:cubicBezTo>
                  <a:cubicBezTo>
                    <a:pt x="1217326" y="1572122"/>
                    <a:pt x="1289029" y="1645318"/>
                    <a:pt x="1361478" y="1718140"/>
                  </a:cubicBezTo>
                  <a:cubicBezTo>
                    <a:pt x="1381271" y="1737933"/>
                    <a:pt x="1401437" y="1741294"/>
                    <a:pt x="1424964" y="1726356"/>
                  </a:cubicBezTo>
                  <a:cubicBezTo>
                    <a:pt x="1493679" y="1683410"/>
                    <a:pt x="1562020" y="1640090"/>
                    <a:pt x="1619531" y="1582578"/>
                  </a:cubicBezTo>
                  <a:cubicBezTo>
                    <a:pt x="1638577" y="1563533"/>
                    <a:pt x="1659117" y="1558304"/>
                    <a:pt x="1683764" y="1568387"/>
                  </a:cubicBezTo>
                  <a:cubicBezTo>
                    <a:pt x="1705051" y="1576977"/>
                    <a:pt x="1709905" y="1589300"/>
                    <a:pt x="1698329" y="1609093"/>
                  </a:cubicBezTo>
                  <a:cubicBezTo>
                    <a:pt x="1669573" y="1658015"/>
                    <a:pt x="1629988" y="1697601"/>
                    <a:pt x="1585547" y="1732331"/>
                  </a:cubicBezTo>
                  <a:cubicBezTo>
                    <a:pt x="1554177" y="1756979"/>
                    <a:pt x="1521314" y="1779386"/>
                    <a:pt x="1489197" y="1803287"/>
                  </a:cubicBezTo>
                  <a:cubicBezTo>
                    <a:pt x="1482475" y="1808142"/>
                    <a:pt x="1473886" y="1811503"/>
                    <a:pt x="1475753" y="1823453"/>
                  </a:cubicBezTo>
                  <a:cubicBezTo>
                    <a:pt x="1477994" y="1835403"/>
                    <a:pt x="1485836" y="1839511"/>
                    <a:pt x="1495919" y="1842499"/>
                  </a:cubicBezTo>
                  <a:cubicBezTo>
                    <a:pt x="1542974" y="1854823"/>
                    <a:pt x="1591149" y="1861545"/>
                    <a:pt x="1638950" y="1869387"/>
                  </a:cubicBezTo>
                  <a:cubicBezTo>
                    <a:pt x="1704677" y="1879844"/>
                    <a:pt x="1770778" y="1887686"/>
                    <a:pt x="1835011" y="1906359"/>
                  </a:cubicBezTo>
                  <a:cubicBezTo>
                    <a:pt x="1849949" y="1910840"/>
                    <a:pt x="1864513" y="1916068"/>
                    <a:pt x="1877958" y="1924284"/>
                  </a:cubicBezTo>
                  <a:cubicBezTo>
                    <a:pt x="1892149" y="1933247"/>
                    <a:pt x="1904099" y="1944077"/>
                    <a:pt x="1900738" y="1963123"/>
                  </a:cubicBezTo>
                  <a:cubicBezTo>
                    <a:pt x="1897377" y="1983289"/>
                    <a:pt x="1882813" y="1991878"/>
                    <a:pt x="1864513" y="1995613"/>
                  </a:cubicBezTo>
                  <a:cubicBezTo>
                    <a:pt x="1840986" y="2000841"/>
                    <a:pt x="1817459" y="1998227"/>
                    <a:pt x="1793932" y="1994866"/>
                  </a:cubicBezTo>
                  <a:cubicBezTo>
                    <a:pt x="1712146" y="1982916"/>
                    <a:pt x="1630734" y="1968351"/>
                    <a:pt x="1551190" y="1945197"/>
                  </a:cubicBezTo>
                  <a:cubicBezTo>
                    <a:pt x="1536999" y="1941089"/>
                    <a:pt x="1522061" y="1938102"/>
                    <a:pt x="1507496" y="1936981"/>
                  </a:cubicBezTo>
                  <a:cubicBezTo>
                    <a:pt x="1479861" y="1934741"/>
                    <a:pt x="1470525" y="1947065"/>
                    <a:pt x="1479488" y="1973206"/>
                  </a:cubicBezTo>
                  <a:cubicBezTo>
                    <a:pt x="1488077" y="1998974"/>
                    <a:pt x="1504135" y="2020634"/>
                    <a:pt x="1517206" y="2043788"/>
                  </a:cubicBezTo>
                  <a:cubicBezTo>
                    <a:pt x="1526542" y="2060219"/>
                    <a:pt x="1533264" y="2077398"/>
                    <a:pt x="1528783" y="2097191"/>
                  </a:cubicBezTo>
                  <a:cubicBezTo>
                    <a:pt x="1522061" y="2126694"/>
                    <a:pt x="1497787" y="2137150"/>
                    <a:pt x="1472019" y="2121465"/>
                  </a:cubicBezTo>
                  <a:cubicBezTo>
                    <a:pt x="1450732" y="2108395"/>
                    <a:pt x="1437288" y="2087855"/>
                    <a:pt x="1425337" y="2066568"/>
                  </a:cubicBezTo>
                  <a:cubicBezTo>
                    <a:pt x="1407785" y="2035572"/>
                    <a:pt x="1391354" y="2004202"/>
                    <a:pt x="1374548" y="1973206"/>
                  </a:cubicBezTo>
                  <a:cubicBezTo>
                    <a:pt x="1342805" y="1914574"/>
                    <a:pt x="1301726" y="1864532"/>
                    <a:pt x="1248696" y="1822706"/>
                  </a:cubicBezTo>
                  <a:cubicBezTo>
                    <a:pt x="1169898" y="1760714"/>
                    <a:pt x="1102678" y="1685650"/>
                    <a:pt x="1033216" y="1613575"/>
                  </a:cubicBezTo>
                  <a:cubicBezTo>
                    <a:pt x="1018278" y="1597890"/>
                    <a:pt x="1002967" y="1583325"/>
                    <a:pt x="978319" y="1589674"/>
                  </a:cubicBezTo>
                  <a:cubicBezTo>
                    <a:pt x="966369" y="1591541"/>
                    <a:pt x="958900" y="1600130"/>
                    <a:pt x="950684" y="1607599"/>
                  </a:cubicBezTo>
                  <a:cubicBezTo>
                    <a:pt x="862550" y="1692746"/>
                    <a:pt x="774042" y="1777892"/>
                    <a:pt x="686282" y="1863039"/>
                  </a:cubicBezTo>
                  <a:cubicBezTo>
                    <a:pt x="678440" y="1870881"/>
                    <a:pt x="670224" y="1879097"/>
                    <a:pt x="664995" y="1888807"/>
                  </a:cubicBezTo>
                  <a:cubicBezTo>
                    <a:pt x="639227" y="1935861"/>
                    <a:pt x="609351" y="1980302"/>
                    <a:pt x="579476" y="2024742"/>
                  </a:cubicBezTo>
                  <a:cubicBezTo>
                    <a:pt x="542878" y="2080012"/>
                    <a:pt x="538023" y="2142378"/>
                    <a:pt x="534288" y="2205118"/>
                  </a:cubicBezTo>
                  <a:cubicBezTo>
                    <a:pt x="532421" y="2233500"/>
                    <a:pt x="520097" y="2243210"/>
                    <a:pt x="491715" y="2239849"/>
                  </a:cubicBezTo>
                  <a:cubicBezTo>
                    <a:pt x="479765" y="2238355"/>
                    <a:pt x="473043" y="2232753"/>
                    <a:pt x="474163" y="2220429"/>
                  </a:cubicBezTo>
                  <a:cubicBezTo>
                    <a:pt x="481258" y="2126694"/>
                    <a:pt x="482752" y="2032584"/>
                    <a:pt x="516736" y="1942957"/>
                  </a:cubicBezTo>
                  <a:cubicBezTo>
                    <a:pt x="523458" y="1925778"/>
                    <a:pt x="511508" y="1931753"/>
                    <a:pt x="505159" y="1933247"/>
                  </a:cubicBezTo>
                  <a:cubicBezTo>
                    <a:pt x="464827" y="1941836"/>
                    <a:pt x="425615" y="1953413"/>
                    <a:pt x="387149" y="1967978"/>
                  </a:cubicBezTo>
                  <a:cubicBezTo>
                    <a:pt x="306484" y="1998227"/>
                    <a:pt x="229180" y="2035572"/>
                    <a:pt x="152623" y="2074037"/>
                  </a:cubicBezTo>
                  <a:cubicBezTo>
                    <a:pt x="120133" y="2090469"/>
                    <a:pt x="91004" y="2111756"/>
                    <a:pt x="69344" y="2141632"/>
                  </a:cubicBezTo>
                  <a:cubicBezTo>
                    <a:pt x="65610" y="2146486"/>
                    <a:pt x="61128" y="2150968"/>
                    <a:pt x="56647" y="2155449"/>
                  </a:cubicBezTo>
                  <a:cubicBezTo>
                    <a:pt x="44323" y="2166652"/>
                    <a:pt x="30879" y="2170014"/>
                    <a:pt x="15941" y="2160304"/>
                  </a:cubicBezTo>
                  <a:cubicBezTo>
                    <a:pt x="630" y="2150221"/>
                    <a:pt x="-3478" y="2136777"/>
                    <a:pt x="2870" y="2119971"/>
                  </a:cubicBezTo>
                  <a:cubicBezTo>
                    <a:pt x="11833" y="2095697"/>
                    <a:pt x="27145" y="2075157"/>
                    <a:pt x="44323" y="2056112"/>
                  </a:cubicBezTo>
                  <a:cubicBezTo>
                    <a:pt x="99594" y="1996360"/>
                    <a:pt x="165694" y="1951546"/>
                    <a:pt x="239264" y="1917189"/>
                  </a:cubicBezTo>
                  <a:cubicBezTo>
                    <a:pt x="291173" y="1893288"/>
                    <a:pt x="344576" y="1872748"/>
                    <a:pt x="398353" y="1852955"/>
                  </a:cubicBezTo>
                  <a:cubicBezTo>
                    <a:pt x="418892" y="1845486"/>
                    <a:pt x="440553" y="1842872"/>
                    <a:pt x="461839" y="1838017"/>
                  </a:cubicBezTo>
                  <a:cubicBezTo>
                    <a:pt x="490968" y="1831295"/>
                    <a:pt x="496570" y="1815611"/>
                    <a:pt x="477151" y="1792830"/>
                  </a:cubicBezTo>
                  <a:cubicBezTo>
                    <a:pt x="447648" y="1758473"/>
                    <a:pt x="408809" y="1735319"/>
                    <a:pt x="370718" y="1711418"/>
                  </a:cubicBezTo>
                  <a:cubicBezTo>
                    <a:pt x="306484" y="1671086"/>
                    <a:pt x="239264" y="1635608"/>
                    <a:pt x="172043" y="1600130"/>
                  </a:cubicBezTo>
                  <a:cubicBezTo>
                    <a:pt x="152250" y="1589674"/>
                    <a:pt x="132084" y="1579591"/>
                    <a:pt x="114158" y="1566147"/>
                  </a:cubicBezTo>
                  <a:cubicBezTo>
                    <a:pt x="102581" y="1557557"/>
                    <a:pt x="92125" y="1547474"/>
                    <a:pt x="86896" y="1533657"/>
                  </a:cubicBezTo>
                  <a:cubicBezTo>
                    <a:pt x="78680" y="1512370"/>
                    <a:pt x="86523" y="1493324"/>
                    <a:pt x="107436" y="1484735"/>
                  </a:cubicBezTo>
                  <a:cubicBezTo>
                    <a:pt x="124615" y="1477639"/>
                    <a:pt x="141420" y="1479133"/>
                    <a:pt x="158225" y="1485482"/>
                  </a:cubicBezTo>
                  <a:cubicBezTo>
                    <a:pt x="175777" y="1492204"/>
                    <a:pt x="191089" y="1503407"/>
                    <a:pt x="204906" y="1516104"/>
                  </a:cubicBezTo>
                  <a:cubicBezTo>
                    <a:pt x="249347" y="1557184"/>
                    <a:pt x="301256" y="1586313"/>
                    <a:pt x="356153" y="1610587"/>
                  </a:cubicBezTo>
                  <a:cubicBezTo>
                    <a:pt x="411423" y="1634861"/>
                    <a:pt x="466694" y="1659509"/>
                    <a:pt x="519724" y="1688264"/>
                  </a:cubicBezTo>
                  <a:cubicBezTo>
                    <a:pt x="526446" y="1691999"/>
                    <a:pt x="533168" y="1694986"/>
                    <a:pt x="539890" y="1697974"/>
                  </a:cubicBezTo>
                  <a:cubicBezTo>
                    <a:pt x="595160" y="1721501"/>
                    <a:pt x="623169" y="1714779"/>
                    <a:pt x="663875" y="1670339"/>
                  </a:cubicBezTo>
                  <a:cubicBezTo>
                    <a:pt x="714291" y="1615442"/>
                    <a:pt x="765827" y="1561292"/>
                    <a:pt x="817363" y="1507142"/>
                  </a:cubicBezTo>
                  <a:cubicBezTo>
                    <a:pt x="852093" y="1470917"/>
                    <a:pt x="865911" y="1427597"/>
                    <a:pt x="865911" y="1377928"/>
                  </a:cubicBezTo>
                  <a:cubicBezTo>
                    <a:pt x="866284" y="1018297"/>
                    <a:pt x="864791" y="658292"/>
                    <a:pt x="862176" y="298661"/>
                  </a:cubicBezTo>
                  <a:cubicBezTo>
                    <a:pt x="861803" y="245258"/>
                    <a:pt x="861429" y="191481"/>
                    <a:pt x="861429" y="138078"/>
                  </a:cubicBezTo>
                  <a:cubicBezTo>
                    <a:pt x="861429" y="46210"/>
                    <a:pt x="914459" y="-4206"/>
                    <a:pt x="1005954" y="275"/>
                  </a:cubicBezTo>
                  <a:cubicBezTo>
                    <a:pt x="1009315" y="649"/>
                    <a:pt x="1012303" y="649"/>
                    <a:pt x="1015664" y="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3099439" y="3035457"/>
              <a:ext cx="1144960" cy="2459244"/>
            </a:xfrm>
            <a:custGeom>
              <a:avLst/>
              <a:gdLst/>
              <a:ahLst/>
              <a:cxnLst/>
              <a:rect l="l" t="t" r="r" b="b"/>
              <a:pathLst>
                <a:path w="1144960" h="2459244" extrusionOk="0">
                  <a:moveTo>
                    <a:pt x="96" y="1590031"/>
                  </a:moveTo>
                  <a:cubicBezTo>
                    <a:pt x="-277" y="1384261"/>
                    <a:pt x="14287" y="1193429"/>
                    <a:pt x="63956" y="1006704"/>
                  </a:cubicBezTo>
                  <a:cubicBezTo>
                    <a:pt x="155824" y="661264"/>
                    <a:pt x="332466" y="368853"/>
                    <a:pt x="609191" y="139182"/>
                  </a:cubicBezTo>
                  <a:cubicBezTo>
                    <a:pt x="686122" y="75323"/>
                    <a:pt x="770521" y="27148"/>
                    <a:pt x="869112" y="5861"/>
                  </a:cubicBezTo>
                  <a:cubicBezTo>
                    <a:pt x="969943" y="-15799"/>
                    <a:pt x="1039031" y="22666"/>
                    <a:pt x="1074135" y="119763"/>
                  </a:cubicBezTo>
                  <a:cubicBezTo>
                    <a:pt x="1107746" y="212378"/>
                    <a:pt x="1115962" y="309102"/>
                    <a:pt x="1116709" y="406198"/>
                  </a:cubicBezTo>
                  <a:cubicBezTo>
                    <a:pt x="1117082" y="427858"/>
                    <a:pt x="1111480" y="448771"/>
                    <a:pt x="1089073" y="459601"/>
                  </a:cubicBezTo>
                  <a:cubicBezTo>
                    <a:pt x="1071521" y="467817"/>
                    <a:pt x="1061065" y="463709"/>
                    <a:pt x="1053969" y="445784"/>
                  </a:cubicBezTo>
                  <a:cubicBezTo>
                    <a:pt x="1049114" y="433460"/>
                    <a:pt x="1047247" y="420763"/>
                    <a:pt x="1046500" y="407692"/>
                  </a:cubicBezTo>
                  <a:cubicBezTo>
                    <a:pt x="1043139" y="351301"/>
                    <a:pt x="1040151" y="294537"/>
                    <a:pt x="1036044" y="238146"/>
                  </a:cubicBezTo>
                  <a:cubicBezTo>
                    <a:pt x="1033056" y="197440"/>
                    <a:pt x="1021106" y="158602"/>
                    <a:pt x="1002433" y="122377"/>
                  </a:cubicBezTo>
                  <a:cubicBezTo>
                    <a:pt x="980773" y="79804"/>
                    <a:pt x="948656" y="62625"/>
                    <a:pt x="901228" y="69721"/>
                  </a:cubicBezTo>
                  <a:cubicBezTo>
                    <a:pt x="819817" y="82045"/>
                    <a:pt x="748114" y="117896"/>
                    <a:pt x="683508" y="167191"/>
                  </a:cubicBezTo>
                  <a:cubicBezTo>
                    <a:pt x="530020" y="283334"/>
                    <a:pt x="407529" y="427111"/>
                    <a:pt x="309685" y="591802"/>
                  </a:cubicBezTo>
                  <a:cubicBezTo>
                    <a:pt x="186447" y="799440"/>
                    <a:pt x="112878" y="1023509"/>
                    <a:pt x="86363" y="1263264"/>
                  </a:cubicBezTo>
                  <a:cubicBezTo>
                    <a:pt x="71425" y="1398452"/>
                    <a:pt x="63582" y="1533640"/>
                    <a:pt x="68811" y="1669576"/>
                  </a:cubicBezTo>
                  <a:cubicBezTo>
                    <a:pt x="75533" y="1835761"/>
                    <a:pt x="93085" y="2000825"/>
                    <a:pt x="139393" y="2161782"/>
                  </a:cubicBezTo>
                  <a:cubicBezTo>
                    <a:pt x="152837" y="2208089"/>
                    <a:pt x="170389" y="2252530"/>
                    <a:pt x="191302" y="2295850"/>
                  </a:cubicBezTo>
                  <a:cubicBezTo>
                    <a:pt x="200265" y="2314522"/>
                    <a:pt x="210721" y="2332075"/>
                    <a:pt x="223045" y="2348506"/>
                  </a:cubicBezTo>
                  <a:cubicBezTo>
                    <a:pt x="261510" y="2399669"/>
                    <a:pt x="298855" y="2404150"/>
                    <a:pt x="347777" y="2360830"/>
                  </a:cubicBezTo>
                  <a:cubicBezTo>
                    <a:pt x="377653" y="2334315"/>
                    <a:pt x="406035" y="2306680"/>
                    <a:pt x="437031" y="2281285"/>
                  </a:cubicBezTo>
                  <a:cubicBezTo>
                    <a:pt x="540103" y="2197259"/>
                    <a:pt x="655873" y="2134893"/>
                    <a:pt x="774256" y="2075888"/>
                  </a:cubicBezTo>
                  <a:cubicBezTo>
                    <a:pt x="846705" y="2040037"/>
                    <a:pt x="918781" y="2002692"/>
                    <a:pt x="983014" y="1953024"/>
                  </a:cubicBezTo>
                  <a:cubicBezTo>
                    <a:pt x="1028201" y="1917920"/>
                    <a:pt x="1062185" y="1875720"/>
                    <a:pt x="1074135" y="1818582"/>
                  </a:cubicBezTo>
                  <a:cubicBezTo>
                    <a:pt x="1081231" y="1784225"/>
                    <a:pt x="1078990" y="1750241"/>
                    <a:pt x="1070401" y="1717004"/>
                  </a:cubicBezTo>
                  <a:cubicBezTo>
                    <a:pt x="1046874" y="1625882"/>
                    <a:pt x="1037911" y="1533267"/>
                    <a:pt x="1039405" y="1439532"/>
                  </a:cubicBezTo>
                  <a:cubicBezTo>
                    <a:pt x="1040525" y="1379033"/>
                    <a:pt x="1032683" y="1318907"/>
                    <a:pt x="1034550" y="1258409"/>
                  </a:cubicBezTo>
                  <a:cubicBezTo>
                    <a:pt x="1035297" y="1236002"/>
                    <a:pt x="1037164" y="1213595"/>
                    <a:pt x="1044259" y="1192308"/>
                  </a:cubicBezTo>
                  <a:cubicBezTo>
                    <a:pt x="1056583" y="1155710"/>
                    <a:pt x="1089820" y="1133677"/>
                    <a:pt x="1123804" y="1138532"/>
                  </a:cubicBezTo>
                  <a:cubicBezTo>
                    <a:pt x="1131647" y="1139652"/>
                    <a:pt x="1140609" y="1142266"/>
                    <a:pt x="1138369" y="1151602"/>
                  </a:cubicBezTo>
                  <a:cubicBezTo>
                    <a:pt x="1132393" y="1178491"/>
                    <a:pt x="1139489" y="1205005"/>
                    <a:pt x="1137248" y="1231520"/>
                  </a:cubicBezTo>
                  <a:cubicBezTo>
                    <a:pt x="1134634" y="1265878"/>
                    <a:pt x="1130526" y="1299862"/>
                    <a:pt x="1122684" y="1333099"/>
                  </a:cubicBezTo>
                  <a:cubicBezTo>
                    <a:pt x="1102144" y="1420112"/>
                    <a:pt x="1102891" y="1506752"/>
                    <a:pt x="1118576" y="1594513"/>
                  </a:cubicBezTo>
                  <a:cubicBezTo>
                    <a:pt x="1127539" y="1646422"/>
                    <a:pt x="1133887" y="1699079"/>
                    <a:pt x="1141730" y="1751361"/>
                  </a:cubicBezTo>
                  <a:cubicBezTo>
                    <a:pt x="1157414" y="1853686"/>
                    <a:pt x="1114841" y="1931364"/>
                    <a:pt x="1039031" y="1995223"/>
                  </a:cubicBezTo>
                  <a:cubicBezTo>
                    <a:pt x="981520" y="2043772"/>
                    <a:pt x="916166" y="2079623"/>
                    <a:pt x="849693" y="2114354"/>
                  </a:cubicBezTo>
                  <a:cubicBezTo>
                    <a:pt x="802638" y="2138628"/>
                    <a:pt x="755957" y="2163649"/>
                    <a:pt x="708529" y="2186803"/>
                  </a:cubicBezTo>
                  <a:cubicBezTo>
                    <a:pt x="603216" y="2238712"/>
                    <a:pt x="508360" y="2305186"/>
                    <a:pt x="422467" y="2384731"/>
                  </a:cubicBezTo>
                  <a:cubicBezTo>
                    <a:pt x="396325" y="2409005"/>
                    <a:pt x="367570" y="2429545"/>
                    <a:pt x="335080" y="2444856"/>
                  </a:cubicBezTo>
                  <a:cubicBezTo>
                    <a:pt x="282050" y="2469877"/>
                    <a:pt x="236863" y="2462408"/>
                    <a:pt x="195036" y="2421329"/>
                  </a:cubicBezTo>
                  <a:cubicBezTo>
                    <a:pt x="158065" y="2384731"/>
                    <a:pt x="131924" y="2341037"/>
                    <a:pt x="112504" y="2293609"/>
                  </a:cubicBezTo>
                  <a:cubicBezTo>
                    <a:pt x="71798" y="2195392"/>
                    <a:pt x="47898" y="2092320"/>
                    <a:pt x="30345" y="1987755"/>
                  </a:cubicBezTo>
                  <a:cubicBezTo>
                    <a:pt x="7565" y="1851446"/>
                    <a:pt x="-1024" y="1714390"/>
                    <a:pt x="96" y="15900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4603755" y="3054058"/>
              <a:ext cx="1189644" cy="2422960"/>
            </a:xfrm>
            <a:custGeom>
              <a:avLst/>
              <a:gdLst/>
              <a:ahLst/>
              <a:cxnLst/>
              <a:rect l="l" t="t" r="r" b="b"/>
              <a:pathLst>
                <a:path w="1189644" h="2422960" extrusionOk="0">
                  <a:moveTo>
                    <a:pt x="1121500" y="1677490"/>
                  </a:moveTo>
                  <a:cubicBezTo>
                    <a:pt x="1117392" y="1398897"/>
                    <a:pt x="1089384" y="1161757"/>
                    <a:pt x="1009466" y="932832"/>
                  </a:cubicBezTo>
                  <a:cubicBezTo>
                    <a:pt x="898925" y="616895"/>
                    <a:pt x="712947" y="357348"/>
                    <a:pt x="438836" y="162781"/>
                  </a:cubicBezTo>
                  <a:cubicBezTo>
                    <a:pt x="374602" y="117220"/>
                    <a:pt x="305514" y="82863"/>
                    <a:pt x="226343" y="72033"/>
                  </a:cubicBezTo>
                  <a:cubicBezTo>
                    <a:pt x="211405" y="70165"/>
                    <a:pt x="196467" y="68672"/>
                    <a:pt x="181529" y="70165"/>
                  </a:cubicBezTo>
                  <a:cubicBezTo>
                    <a:pt x="149039" y="72780"/>
                    <a:pt x="124765" y="88464"/>
                    <a:pt x="112068" y="118714"/>
                  </a:cubicBezTo>
                  <a:cubicBezTo>
                    <a:pt x="93022" y="165021"/>
                    <a:pt x="79951" y="212823"/>
                    <a:pt x="79951" y="263612"/>
                  </a:cubicBezTo>
                  <a:cubicBezTo>
                    <a:pt x="79951" y="327845"/>
                    <a:pt x="82939" y="391705"/>
                    <a:pt x="79578" y="455938"/>
                  </a:cubicBezTo>
                  <a:cubicBezTo>
                    <a:pt x="78457" y="474611"/>
                    <a:pt x="76217" y="493283"/>
                    <a:pt x="74349" y="511582"/>
                  </a:cubicBezTo>
                  <a:cubicBezTo>
                    <a:pt x="73229" y="524279"/>
                    <a:pt x="66881" y="525773"/>
                    <a:pt x="57171" y="518678"/>
                  </a:cubicBezTo>
                  <a:cubicBezTo>
                    <a:pt x="38125" y="505607"/>
                    <a:pt x="25428" y="487681"/>
                    <a:pt x="16838" y="466395"/>
                  </a:cubicBezTo>
                  <a:cubicBezTo>
                    <a:pt x="3768" y="434278"/>
                    <a:pt x="33" y="399921"/>
                    <a:pt x="33" y="365563"/>
                  </a:cubicBezTo>
                  <a:cubicBezTo>
                    <a:pt x="-714" y="287886"/>
                    <a:pt x="11237" y="211703"/>
                    <a:pt x="31403" y="137013"/>
                  </a:cubicBezTo>
                  <a:cubicBezTo>
                    <a:pt x="32897" y="131038"/>
                    <a:pt x="35137" y="125062"/>
                    <a:pt x="37378" y="119461"/>
                  </a:cubicBezTo>
                  <a:cubicBezTo>
                    <a:pt x="72856" y="24978"/>
                    <a:pt x="144558" y="-14607"/>
                    <a:pt x="243895" y="4812"/>
                  </a:cubicBezTo>
                  <a:cubicBezTo>
                    <a:pt x="359291" y="27592"/>
                    <a:pt x="458255" y="83236"/>
                    <a:pt x="547509" y="157552"/>
                  </a:cubicBezTo>
                  <a:cubicBezTo>
                    <a:pt x="870169" y="426062"/>
                    <a:pt x="1068844" y="767021"/>
                    <a:pt x="1144281" y="1180056"/>
                  </a:cubicBezTo>
                  <a:cubicBezTo>
                    <a:pt x="1179385" y="1372008"/>
                    <a:pt x="1195070" y="1564708"/>
                    <a:pt x="1187974" y="1759648"/>
                  </a:cubicBezTo>
                  <a:cubicBezTo>
                    <a:pt x="1182373" y="1910895"/>
                    <a:pt x="1169675" y="2061769"/>
                    <a:pt x="1122247" y="2207040"/>
                  </a:cubicBezTo>
                  <a:cubicBezTo>
                    <a:pt x="1104322" y="2262311"/>
                    <a:pt x="1082662" y="2316087"/>
                    <a:pt x="1047557" y="2362768"/>
                  </a:cubicBezTo>
                  <a:cubicBezTo>
                    <a:pt x="1018428" y="2401607"/>
                    <a:pt x="981457" y="2426628"/>
                    <a:pt x="929921" y="2422520"/>
                  </a:cubicBezTo>
                  <a:cubicBezTo>
                    <a:pt x="904527" y="2420653"/>
                    <a:pt x="881373" y="2411690"/>
                    <a:pt x="860460" y="2397873"/>
                  </a:cubicBezTo>
                  <a:cubicBezTo>
                    <a:pt x="841414" y="2385175"/>
                    <a:pt x="822368" y="2372105"/>
                    <a:pt x="805189" y="2356793"/>
                  </a:cubicBezTo>
                  <a:cubicBezTo>
                    <a:pt x="714068" y="2276502"/>
                    <a:pt x="609502" y="2218244"/>
                    <a:pt x="499708" y="2168575"/>
                  </a:cubicBezTo>
                  <a:cubicBezTo>
                    <a:pt x="413441" y="2129363"/>
                    <a:pt x="325307" y="2095006"/>
                    <a:pt x="243148" y="2047578"/>
                  </a:cubicBezTo>
                  <a:cubicBezTo>
                    <a:pt x="211779" y="2029652"/>
                    <a:pt x="181529" y="2010233"/>
                    <a:pt x="153521" y="1987079"/>
                  </a:cubicBezTo>
                  <a:cubicBezTo>
                    <a:pt x="70242" y="1917991"/>
                    <a:pt x="34764" y="1829110"/>
                    <a:pt x="55304" y="1722677"/>
                  </a:cubicBezTo>
                  <a:cubicBezTo>
                    <a:pt x="86673" y="1559853"/>
                    <a:pt x="76217" y="1399644"/>
                    <a:pt x="40739" y="1239434"/>
                  </a:cubicBezTo>
                  <a:cubicBezTo>
                    <a:pt x="34764" y="1213293"/>
                    <a:pt x="31403" y="1186778"/>
                    <a:pt x="28789" y="1160263"/>
                  </a:cubicBezTo>
                  <a:cubicBezTo>
                    <a:pt x="28415" y="1154661"/>
                    <a:pt x="28042" y="1149059"/>
                    <a:pt x="28415" y="1143458"/>
                  </a:cubicBezTo>
                  <a:cubicBezTo>
                    <a:pt x="29536" y="1133748"/>
                    <a:pt x="27295" y="1121051"/>
                    <a:pt x="38498" y="1117316"/>
                  </a:cubicBezTo>
                  <a:cubicBezTo>
                    <a:pt x="49702" y="1113208"/>
                    <a:pt x="56424" y="1124038"/>
                    <a:pt x="62399" y="1131507"/>
                  </a:cubicBezTo>
                  <a:cubicBezTo>
                    <a:pt x="104225" y="1180056"/>
                    <a:pt x="119910" y="1239434"/>
                    <a:pt x="131487" y="1300306"/>
                  </a:cubicBezTo>
                  <a:cubicBezTo>
                    <a:pt x="153147" y="1414582"/>
                    <a:pt x="148666" y="1529230"/>
                    <a:pt x="133728" y="1644253"/>
                  </a:cubicBezTo>
                  <a:cubicBezTo>
                    <a:pt x="128500" y="1683091"/>
                    <a:pt x="122898" y="1721930"/>
                    <a:pt x="119910" y="1761142"/>
                  </a:cubicBezTo>
                  <a:cubicBezTo>
                    <a:pt x="113935" y="1834712"/>
                    <a:pt x="140823" y="1894837"/>
                    <a:pt x="200949" y="1937410"/>
                  </a:cubicBezTo>
                  <a:cubicBezTo>
                    <a:pt x="278626" y="1991934"/>
                    <a:pt x="363772" y="2033760"/>
                    <a:pt x="450413" y="2071852"/>
                  </a:cubicBezTo>
                  <a:cubicBezTo>
                    <a:pt x="570290" y="2124508"/>
                    <a:pt x="687553" y="2182019"/>
                    <a:pt x="793239" y="2260443"/>
                  </a:cubicBezTo>
                  <a:cubicBezTo>
                    <a:pt x="818633" y="2279489"/>
                    <a:pt x="842907" y="2300029"/>
                    <a:pt x="867555" y="2319822"/>
                  </a:cubicBezTo>
                  <a:cubicBezTo>
                    <a:pt x="873530" y="2324677"/>
                    <a:pt x="878758" y="2329532"/>
                    <a:pt x="885107" y="2333639"/>
                  </a:cubicBezTo>
                  <a:cubicBezTo>
                    <a:pt x="933282" y="2367250"/>
                    <a:pt x="967639" y="2361275"/>
                    <a:pt x="1000503" y="2313100"/>
                  </a:cubicBezTo>
                  <a:cubicBezTo>
                    <a:pt x="1042329" y="2252228"/>
                    <a:pt x="1060628" y="2182393"/>
                    <a:pt x="1077060" y="2111811"/>
                  </a:cubicBezTo>
                  <a:cubicBezTo>
                    <a:pt x="1112538" y="1956829"/>
                    <a:pt x="1122247" y="1798860"/>
                    <a:pt x="1121500" y="1677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7"/>
          <p:cNvSpPr/>
          <p:nvPr/>
        </p:nvSpPr>
        <p:spPr>
          <a:xfrm>
            <a:off x="10854251" y="5136429"/>
            <a:ext cx="369621" cy="369625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7"/>
          <p:cNvSpPr/>
          <p:nvPr/>
        </p:nvSpPr>
        <p:spPr>
          <a:xfrm>
            <a:off x="9944151" y="5103472"/>
            <a:ext cx="275447" cy="275450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7"/>
          <p:cNvSpPr/>
          <p:nvPr/>
        </p:nvSpPr>
        <p:spPr>
          <a:xfrm>
            <a:off x="9730339" y="5630019"/>
            <a:ext cx="275447" cy="275450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7"/>
          <p:cNvSpPr/>
          <p:nvPr/>
        </p:nvSpPr>
        <p:spPr>
          <a:xfrm>
            <a:off x="10641227" y="5818830"/>
            <a:ext cx="305974" cy="305977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7"/>
          <p:cNvSpPr/>
          <p:nvPr/>
        </p:nvSpPr>
        <p:spPr>
          <a:xfrm>
            <a:off x="11073933" y="5669493"/>
            <a:ext cx="275447" cy="275450"/>
          </a:xfrm>
          <a:custGeom>
            <a:avLst/>
            <a:gdLst/>
            <a:ahLst/>
            <a:cxnLst/>
            <a:rect l="l" t="t" r="r" b="b"/>
            <a:pathLst>
              <a:path w="5041925" h="5041985" extrusionOk="0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5" name="Google Shape;475;p7"/>
          <p:cNvGrpSpPr/>
          <p:nvPr/>
        </p:nvGrpSpPr>
        <p:grpSpPr>
          <a:xfrm>
            <a:off x="1047798" y="1400950"/>
            <a:ext cx="1170189" cy="779497"/>
            <a:chOff x="218677" y="2318672"/>
            <a:chExt cx="2734907" cy="1821802"/>
          </a:xfrm>
        </p:grpSpPr>
        <p:sp>
          <p:nvSpPr>
            <p:cNvPr id="476" name="Google Shape;476;p7"/>
            <p:cNvSpPr/>
            <p:nvPr/>
          </p:nvSpPr>
          <p:spPr>
            <a:xfrm>
              <a:off x="218677" y="2318672"/>
              <a:ext cx="2734907" cy="1821802"/>
            </a:xfrm>
            <a:custGeom>
              <a:avLst/>
              <a:gdLst/>
              <a:ahLst/>
              <a:cxnLst/>
              <a:rect l="l" t="t" r="r" b="b"/>
              <a:pathLst>
                <a:path w="10297247" h="6859300" extrusionOk="0">
                  <a:moveTo>
                    <a:pt x="5152684" y="191"/>
                  </a:moveTo>
                  <a:cubicBezTo>
                    <a:pt x="6845399" y="191"/>
                    <a:pt x="8538115" y="191"/>
                    <a:pt x="10230831" y="191"/>
                  </a:cubicBezTo>
                  <a:cubicBezTo>
                    <a:pt x="10305058" y="191"/>
                    <a:pt x="10296990" y="-7070"/>
                    <a:pt x="10296990" y="67964"/>
                  </a:cubicBezTo>
                  <a:cubicBezTo>
                    <a:pt x="10296990" y="2309320"/>
                    <a:pt x="10296990" y="4550676"/>
                    <a:pt x="10296990" y="6792032"/>
                  </a:cubicBezTo>
                  <a:cubicBezTo>
                    <a:pt x="10296990" y="6866259"/>
                    <a:pt x="10305058" y="6858998"/>
                    <a:pt x="10230024" y="6858998"/>
                  </a:cubicBezTo>
                  <a:cubicBezTo>
                    <a:pt x="6842979" y="6858998"/>
                    <a:pt x="3455934" y="6858998"/>
                    <a:pt x="68888" y="6858998"/>
                  </a:cubicBezTo>
                  <a:cubicBezTo>
                    <a:pt x="-8567" y="6858998"/>
                    <a:pt x="308" y="6867873"/>
                    <a:pt x="308" y="6789611"/>
                  </a:cubicBezTo>
                  <a:cubicBezTo>
                    <a:pt x="1115" y="4549869"/>
                    <a:pt x="1115" y="2309320"/>
                    <a:pt x="1115" y="69578"/>
                  </a:cubicBezTo>
                  <a:cubicBezTo>
                    <a:pt x="1115" y="65544"/>
                    <a:pt x="1115" y="61510"/>
                    <a:pt x="1115" y="57475"/>
                  </a:cubicBezTo>
                  <a:cubicBezTo>
                    <a:pt x="1115" y="191"/>
                    <a:pt x="1115" y="191"/>
                    <a:pt x="57593" y="191"/>
                  </a:cubicBezTo>
                  <a:cubicBezTo>
                    <a:pt x="1349318" y="191"/>
                    <a:pt x="2641849" y="191"/>
                    <a:pt x="3933573" y="191"/>
                  </a:cubicBezTo>
                  <a:cubicBezTo>
                    <a:pt x="4340212" y="191"/>
                    <a:pt x="4746044" y="191"/>
                    <a:pt x="5152684" y="1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" name="Google Shape;477;p7"/>
            <p:cNvGrpSpPr/>
            <p:nvPr/>
          </p:nvGrpSpPr>
          <p:grpSpPr>
            <a:xfrm>
              <a:off x="420005" y="2421993"/>
              <a:ext cx="975973" cy="798946"/>
              <a:chOff x="420005" y="2421993"/>
              <a:chExt cx="975973" cy="798946"/>
            </a:xfrm>
          </p:grpSpPr>
          <p:sp>
            <p:nvSpPr>
              <p:cNvPr id="478" name="Google Shape;478;p7"/>
              <p:cNvSpPr/>
              <p:nvPr/>
            </p:nvSpPr>
            <p:spPr>
              <a:xfrm>
                <a:off x="420005" y="2506868"/>
                <a:ext cx="507251" cy="481372"/>
              </a:xfrm>
              <a:custGeom>
                <a:avLst/>
                <a:gdLst/>
                <a:ahLst/>
                <a:cxnLst/>
                <a:rect l="l" t="t" r="r" b="b"/>
                <a:pathLst>
                  <a:path w="1909859" h="1812422" extrusionOk="0">
                    <a:moveTo>
                      <a:pt x="1519138" y="1733057"/>
                    </a:moveTo>
                    <a:cubicBezTo>
                      <a:pt x="1515911" y="1762103"/>
                      <a:pt x="1547377" y="1783080"/>
                      <a:pt x="1538502" y="1812126"/>
                    </a:cubicBezTo>
                    <a:cubicBezTo>
                      <a:pt x="1474763" y="1786307"/>
                      <a:pt x="1431195" y="1732250"/>
                      <a:pt x="1373910" y="1695136"/>
                    </a:cubicBezTo>
                    <a:cubicBezTo>
                      <a:pt x="1333569" y="1668511"/>
                      <a:pt x="1291614" y="1639465"/>
                      <a:pt x="1253693" y="1606386"/>
                    </a:cubicBezTo>
                    <a:cubicBezTo>
                      <a:pt x="1210125" y="1569272"/>
                      <a:pt x="1160102" y="1538613"/>
                      <a:pt x="1111692" y="1507146"/>
                    </a:cubicBezTo>
                    <a:cubicBezTo>
                      <a:pt x="1064897" y="1477294"/>
                      <a:pt x="1029396" y="1432112"/>
                      <a:pt x="977760" y="1407907"/>
                    </a:cubicBezTo>
                    <a:cubicBezTo>
                      <a:pt x="959203" y="1399032"/>
                      <a:pt x="946294" y="1394998"/>
                      <a:pt x="927737" y="1408714"/>
                    </a:cubicBezTo>
                    <a:cubicBezTo>
                      <a:pt x="862384" y="1456316"/>
                      <a:pt x="797031" y="1504726"/>
                      <a:pt x="730872" y="1550715"/>
                    </a:cubicBezTo>
                    <a:cubicBezTo>
                      <a:pt x="650189" y="1606386"/>
                      <a:pt x="575962" y="1670932"/>
                      <a:pt x="492052" y="1723375"/>
                    </a:cubicBezTo>
                    <a:cubicBezTo>
                      <a:pt x="454131" y="1746773"/>
                      <a:pt x="419438" y="1776625"/>
                      <a:pt x="383131" y="1804057"/>
                    </a:cubicBezTo>
                    <a:cubicBezTo>
                      <a:pt x="370222" y="1818580"/>
                      <a:pt x="363767" y="1812933"/>
                      <a:pt x="368608" y="1796796"/>
                    </a:cubicBezTo>
                    <a:cubicBezTo>
                      <a:pt x="375869" y="1770171"/>
                      <a:pt x="380710" y="1742739"/>
                      <a:pt x="396040" y="1719341"/>
                    </a:cubicBezTo>
                    <a:cubicBezTo>
                      <a:pt x="421858" y="1639465"/>
                      <a:pt x="446870" y="1560397"/>
                      <a:pt x="472688" y="1480521"/>
                    </a:cubicBezTo>
                    <a:cubicBezTo>
                      <a:pt x="502541" y="1372407"/>
                      <a:pt x="542882" y="1267520"/>
                      <a:pt x="576768" y="1160212"/>
                    </a:cubicBezTo>
                    <a:cubicBezTo>
                      <a:pt x="580803" y="1146496"/>
                      <a:pt x="589678" y="1134394"/>
                      <a:pt x="585643" y="1118257"/>
                    </a:cubicBezTo>
                    <a:cubicBezTo>
                      <a:pt x="396847" y="981097"/>
                      <a:pt x="208857" y="843937"/>
                      <a:pt x="20060" y="706777"/>
                    </a:cubicBezTo>
                    <a:cubicBezTo>
                      <a:pt x="16833" y="704357"/>
                      <a:pt x="12799" y="704357"/>
                      <a:pt x="8765" y="702743"/>
                    </a:cubicBezTo>
                    <a:cubicBezTo>
                      <a:pt x="-5758" y="694675"/>
                      <a:pt x="-110" y="688221"/>
                      <a:pt x="10378" y="684186"/>
                    </a:cubicBezTo>
                    <a:cubicBezTo>
                      <a:pt x="21674" y="680152"/>
                      <a:pt x="34583" y="682573"/>
                      <a:pt x="46685" y="682573"/>
                    </a:cubicBezTo>
                    <a:cubicBezTo>
                      <a:pt x="260494" y="682573"/>
                      <a:pt x="474302" y="682573"/>
                      <a:pt x="687303" y="681766"/>
                    </a:cubicBezTo>
                    <a:cubicBezTo>
                      <a:pt x="701019" y="681766"/>
                      <a:pt x="717156" y="688221"/>
                      <a:pt x="729258" y="675311"/>
                    </a:cubicBezTo>
                    <a:cubicBezTo>
                      <a:pt x="741360" y="663209"/>
                      <a:pt x="743781" y="647879"/>
                      <a:pt x="747008" y="632550"/>
                    </a:cubicBezTo>
                    <a:cubicBezTo>
                      <a:pt x="759917" y="574458"/>
                      <a:pt x="783315" y="519594"/>
                      <a:pt x="800259" y="463117"/>
                    </a:cubicBezTo>
                    <a:cubicBezTo>
                      <a:pt x="806713" y="442139"/>
                      <a:pt x="813168" y="420355"/>
                      <a:pt x="819622" y="398571"/>
                    </a:cubicBezTo>
                    <a:cubicBezTo>
                      <a:pt x="826884" y="395344"/>
                      <a:pt x="827690" y="388889"/>
                      <a:pt x="827690" y="381628"/>
                    </a:cubicBezTo>
                    <a:cubicBezTo>
                      <a:pt x="844634" y="310627"/>
                      <a:pt x="875293" y="243661"/>
                      <a:pt x="892236" y="172660"/>
                    </a:cubicBezTo>
                    <a:cubicBezTo>
                      <a:pt x="904339" y="161365"/>
                      <a:pt x="904339" y="146035"/>
                      <a:pt x="908373" y="131512"/>
                    </a:cubicBezTo>
                    <a:cubicBezTo>
                      <a:pt x="920475" y="86330"/>
                      <a:pt x="931771" y="41148"/>
                      <a:pt x="952748" y="0"/>
                    </a:cubicBezTo>
                    <a:cubicBezTo>
                      <a:pt x="955169" y="2420"/>
                      <a:pt x="957589" y="5648"/>
                      <a:pt x="959203" y="8068"/>
                    </a:cubicBezTo>
                    <a:cubicBezTo>
                      <a:pt x="985021" y="66966"/>
                      <a:pt x="1003578" y="128285"/>
                      <a:pt x="1020521" y="190410"/>
                    </a:cubicBezTo>
                    <a:cubicBezTo>
                      <a:pt x="1024555" y="204933"/>
                      <a:pt x="1028590" y="219456"/>
                      <a:pt x="1032624" y="233979"/>
                    </a:cubicBezTo>
                    <a:cubicBezTo>
                      <a:pt x="1064897" y="317888"/>
                      <a:pt x="1093136" y="402605"/>
                      <a:pt x="1117340" y="488935"/>
                    </a:cubicBezTo>
                    <a:cubicBezTo>
                      <a:pt x="1118147" y="495390"/>
                      <a:pt x="1119761" y="501844"/>
                      <a:pt x="1120567" y="508299"/>
                    </a:cubicBezTo>
                    <a:cubicBezTo>
                      <a:pt x="1143159" y="553481"/>
                      <a:pt x="1154454" y="601890"/>
                      <a:pt x="1169784" y="649493"/>
                    </a:cubicBezTo>
                    <a:cubicBezTo>
                      <a:pt x="1179466" y="679345"/>
                      <a:pt x="1193182" y="690641"/>
                      <a:pt x="1226261" y="690641"/>
                    </a:cubicBezTo>
                    <a:cubicBezTo>
                      <a:pt x="1439263" y="689027"/>
                      <a:pt x="1652264" y="689834"/>
                      <a:pt x="1865266" y="689834"/>
                    </a:cubicBezTo>
                    <a:cubicBezTo>
                      <a:pt x="1878175" y="689834"/>
                      <a:pt x="1891891" y="686607"/>
                      <a:pt x="1904800" y="693061"/>
                    </a:cubicBezTo>
                    <a:cubicBezTo>
                      <a:pt x="1909641" y="695482"/>
                      <a:pt x="1912061" y="698709"/>
                      <a:pt x="1907221" y="696289"/>
                    </a:cubicBezTo>
                    <a:cubicBezTo>
                      <a:pt x="1907221" y="696289"/>
                      <a:pt x="1904800" y="700323"/>
                      <a:pt x="1902380" y="701937"/>
                    </a:cubicBezTo>
                    <a:cubicBezTo>
                      <a:pt x="1846709" y="742278"/>
                      <a:pt x="1791038" y="782619"/>
                      <a:pt x="1734560" y="822153"/>
                    </a:cubicBezTo>
                    <a:cubicBezTo>
                      <a:pt x="1669208" y="868949"/>
                      <a:pt x="1602241" y="914131"/>
                      <a:pt x="1536888" y="960120"/>
                    </a:cubicBezTo>
                    <a:cubicBezTo>
                      <a:pt x="1490900" y="993200"/>
                      <a:pt x="1444910" y="1027086"/>
                      <a:pt x="1398922" y="1060973"/>
                    </a:cubicBezTo>
                    <a:cubicBezTo>
                      <a:pt x="1398115" y="1061780"/>
                      <a:pt x="1397308" y="1063393"/>
                      <a:pt x="1396501" y="1064200"/>
                    </a:cubicBezTo>
                    <a:cubicBezTo>
                      <a:pt x="1369876" y="1084371"/>
                      <a:pt x="1325501" y="1094053"/>
                      <a:pt x="1323887" y="1130360"/>
                    </a:cubicBezTo>
                    <a:cubicBezTo>
                      <a:pt x="1322273" y="1161826"/>
                      <a:pt x="1343251" y="1194906"/>
                      <a:pt x="1353740" y="1227179"/>
                    </a:cubicBezTo>
                    <a:cubicBezTo>
                      <a:pt x="1387626" y="1308668"/>
                      <a:pt x="1412638" y="1393384"/>
                      <a:pt x="1438456" y="1478101"/>
                    </a:cubicBezTo>
                    <a:lnTo>
                      <a:pt x="1438456" y="1477294"/>
                    </a:lnTo>
                    <a:cubicBezTo>
                      <a:pt x="1463468" y="1563624"/>
                      <a:pt x="1496547" y="1646727"/>
                      <a:pt x="1519138" y="1733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>
                <a:off x="1057934" y="3057586"/>
                <a:ext cx="157835" cy="163353"/>
              </a:xfrm>
              <a:custGeom>
                <a:avLst/>
                <a:gdLst/>
                <a:ahLst/>
                <a:cxnLst/>
                <a:rect l="l" t="t" r="r" b="b"/>
                <a:pathLst>
                  <a:path w="594267" h="615044" extrusionOk="0">
                    <a:moveTo>
                      <a:pt x="206471" y="167836"/>
                    </a:moveTo>
                    <a:cubicBezTo>
                      <a:pt x="225028" y="177518"/>
                      <a:pt x="235517" y="182359"/>
                      <a:pt x="252460" y="156541"/>
                    </a:cubicBezTo>
                    <a:cubicBezTo>
                      <a:pt x="288767" y="102483"/>
                      <a:pt x="333949" y="54074"/>
                      <a:pt x="375904" y="4051"/>
                    </a:cubicBezTo>
                    <a:cubicBezTo>
                      <a:pt x="392041" y="-4824"/>
                      <a:pt x="392041" y="1630"/>
                      <a:pt x="390427" y="16153"/>
                    </a:cubicBezTo>
                    <a:cubicBezTo>
                      <a:pt x="383166" y="71824"/>
                      <a:pt x="392041" y="127495"/>
                      <a:pt x="379938" y="183166"/>
                    </a:cubicBezTo>
                    <a:cubicBezTo>
                      <a:pt x="371870" y="217052"/>
                      <a:pt x="383972" y="239643"/>
                      <a:pt x="421086" y="245291"/>
                    </a:cubicBezTo>
                    <a:cubicBezTo>
                      <a:pt x="428348" y="246098"/>
                      <a:pt x="437223" y="246905"/>
                      <a:pt x="440450" y="256587"/>
                    </a:cubicBezTo>
                    <a:cubicBezTo>
                      <a:pt x="453359" y="260621"/>
                      <a:pt x="465462" y="264655"/>
                      <a:pt x="478371" y="268689"/>
                    </a:cubicBezTo>
                    <a:cubicBezTo>
                      <a:pt x="500155" y="277564"/>
                      <a:pt x="524360" y="281598"/>
                      <a:pt x="545337" y="292894"/>
                    </a:cubicBezTo>
                    <a:lnTo>
                      <a:pt x="544530" y="292894"/>
                    </a:lnTo>
                    <a:cubicBezTo>
                      <a:pt x="556633" y="297735"/>
                      <a:pt x="568735" y="301769"/>
                      <a:pt x="581644" y="305803"/>
                    </a:cubicBezTo>
                    <a:cubicBezTo>
                      <a:pt x="588906" y="308223"/>
                      <a:pt x="600201" y="312257"/>
                      <a:pt x="590519" y="324360"/>
                    </a:cubicBezTo>
                    <a:cubicBezTo>
                      <a:pt x="581644" y="327587"/>
                      <a:pt x="572769" y="330008"/>
                      <a:pt x="563894" y="333235"/>
                    </a:cubicBezTo>
                    <a:cubicBezTo>
                      <a:pt x="521939" y="342917"/>
                      <a:pt x="480791" y="354212"/>
                      <a:pt x="439643" y="364701"/>
                    </a:cubicBezTo>
                    <a:lnTo>
                      <a:pt x="440450" y="364701"/>
                    </a:lnTo>
                    <a:cubicBezTo>
                      <a:pt x="372677" y="384065"/>
                      <a:pt x="372677" y="384065"/>
                      <a:pt x="371870" y="456679"/>
                    </a:cubicBezTo>
                    <a:cubicBezTo>
                      <a:pt x="371870" y="464747"/>
                      <a:pt x="372677" y="472815"/>
                      <a:pt x="370256" y="480884"/>
                    </a:cubicBezTo>
                    <a:cubicBezTo>
                      <a:pt x="360575" y="520418"/>
                      <a:pt x="364609" y="559952"/>
                      <a:pt x="363802" y="599487"/>
                    </a:cubicBezTo>
                    <a:cubicBezTo>
                      <a:pt x="363802" y="605941"/>
                      <a:pt x="364609" y="614009"/>
                      <a:pt x="356540" y="614816"/>
                    </a:cubicBezTo>
                    <a:cubicBezTo>
                      <a:pt x="348472" y="616430"/>
                      <a:pt x="346052" y="609168"/>
                      <a:pt x="343631" y="602714"/>
                    </a:cubicBezTo>
                    <a:cubicBezTo>
                      <a:pt x="308938" y="550270"/>
                      <a:pt x="279085" y="494600"/>
                      <a:pt x="241165" y="444576"/>
                    </a:cubicBezTo>
                    <a:cubicBezTo>
                      <a:pt x="220994" y="417951"/>
                      <a:pt x="199210" y="433281"/>
                      <a:pt x="177425" y="438929"/>
                    </a:cubicBezTo>
                    <a:cubicBezTo>
                      <a:pt x="146766" y="446190"/>
                      <a:pt x="116107" y="454258"/>
                      <a:pt x="85448" y="462327"/>
                    </a:cubicBezTo>
                    <a:lnTo>
                      <a:pt x="86255" y="462327"/>
                    </a:lnTo>
                    <a:cubicBezTo>
                      <a:pt x="63663" y="472815"/>
                      <a:pt x="39459" y="473622"/>
                      <a:pt x="16061" y="482497"/>
                    </a:cubicBezTo>
                    <a:cubicBezTo>
                      <a:pt x="10413" y="484918"/>
                      <a:pt x="-3303" y="488145"/>
                      <a:pt x="731" y="472008"/>
                    </a:cubicBezTo>
                    <a:cubicBezTo>
                      <a:pt x="45106" y="417145"/>
                      <a:pt x="87868" y="361474"/>
                      <a:pt x="133857" y="308223"/>
                    </a:cubicBezTo>
                    <a:cubicBezTo>
                      <a:pt x="147573" y="292087"/>
                      <a:pt x="137891" y="284019"/>
                      <a:pt x="131436" y="274337"/>
                    </a:cubicBezTo>
                    <a:cubicBezTo>
                      <a:pt x="95936" y="221086"/>
                      <a:pt x="62050" y="166222"/>
                      <a:pt x="24129" y="114586"/>
                    </a:cubicBezTo>
                    <a:cubicBezTo>
                      <a:pt x="7186" y="91188"/>
                      <a:pt x="28163" y="103290"/>
                      <a:pt x="33811" y="100870"/>
                    </a:cubicBezTo>
                    <a:cubicBezTo>
                      <a:pt x="56402" y="110552"/>
                      <a:pt x="83027" y="111358"/>
                      <a:pt x="102391" y="129108"/>
                    </a:cubicBezTo>
                    <a:cubicBezTo>
                      <a:pt x="114493" y="133143"/>
                      <a:pt x="125789" y="137177"/>
                      <a:pt x="137891" y="141211"/>
                    </a:cubicBezTo>
                    <a:cubicBezTo>
                      <a:pt x="160482" y="148472"/>
                      <a:pt x="186301" y="150086"/>
                      <a:pt x="206471" y="1678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7"/>
              <p:cNvSpPr/>
              <p:nvPr/>
            </p:nvSpPr>
            <p:spPr>
              <a:xfrm>
                <a:off x="1231860" y="2871802"/>
                <a:ext cx="164118" cy="156431"/>
              </a:xfrm>
              <a:custGeom>
                <a:avLst/>
                <a:gdLst/>
                <a:ahLst/>
                <a:cxnLst/>
                <a:rect l="l" t="t" r="r" b="b"/>
                <a:pathLst>
                  <a:path w="617923" h="588981" extrusionOk="0">
                    <a:moveTo>
                      <a:pt x="611787" y="217842"/>
                    </a:moveTo>
                    <a:cubicBezTo>
                      <a:pt x="551275" y="255763"/>
                      <a:pt x="503672" y="310627"/>
                      <a:pt x="442354" y="347741"/>
                    </a:cubicBezTo>
                    <a:cubicBezTo>
                      <a:pt x="422990" y="359843"/>
                      <a:pt x="444774" y="379207"/>
                      <a:pt x="442354" y="394537"/>
                    </a:cubicBezTo>
                    <a:cubicBezTo>
                      <a:pt x="466558" y="430037"/>
                      <a:pt x="471399" y="473605"/>
                      <a:pt x="487536" y="512333"/>
                    </a:cubicBezTo>
                    <a:cubicBezTo>
                      <a:pt x="489149" y="518787"/>
                      <a:pt x="490763" y="525242"/>
                      <a:pt x="492377" y="531697"/>
                    </a:cubicBezTo>
                    <a:cubicBezTo>
                      <a:pt x="514161" y="568004"/>
                      <a:pt x="513354" y="570424"/>
                      <a:pt x="486729" y="572845"/>
                    </a:cubicBezTo>
                    <a:cubicBezTo>
                      <a:pt x="443160" y="526049"/>
                      <a:pt x="381842" y="503458"/>
                      <a:pt x="335853" y="460696"/>
                    </a:cubicBezTo>
                    <a:cubicBezTo>
                      <a:pt x="321330" y="446980"/>
                      <a:pt x="312455" y="447787"/>
                      <a:pt x="294705" y="463924"/>
                    </a:cubicBezTo>
                    <a:cubicBezTo>
                      <a:pt x="245489" y="509106"/>
                      <a:pt x="181750" y="537345"/>
                      <a:pt x="136568" y="588981"/>
                    </a:cubicBezTo>
                    <a:cubicBezTo>
                      <a:pt x="122851" y="580106"/>
                      <a:pt x="122851" y="580106"/>
                      <a:pt x="126079" y="567197"/>
                    </a:cubicBezTo>
                    <a:cubicBezTo>
                      <a:pt x="139795" y="510719"/>
                      <a:pt x="159965" y="455048"/>
                      <a:pt x="174488" y="398571"/>
                    </a:cubicBezTo>
                    <a:cubicBezTo>
                      <a:pt x="194659" y="375173"/>
                      <a:pt x="184977" y="357423"/>
                      <a:pt x="163193" y="342900"/>
                    </a:cubicBezTo>
                    <a:cubicBezTo>
                      <a:pt x="109136" y="306593"/>
                      <a:pt x="55078" y="270286"/>
                      <a:pt x="1021" y="233979"/>
                    </a:cubicBezTo>
                    <a:cubicBezTo>
                      <a:pt x="-4627" y="210581"/>
                      <a:pt x="14737" y="222683"/>
                      <a:pt x="20385" y="222683"/>
                    </a:cubicBezTo>
                    <a:cubicBezTo>
                      <a:pt x="73635" y="222683"/>
                      <a:pt x="127692" y="218649"/>
                      <a:pt x="180943" y="218649"/>
                    </a:cubicBezTo>
                    <a:cubicBezTo>
                      <a:pt x="219670" y="219456"/>
                      <a:pt x="239034" y="205740"/>
                      <a:pt x="246296" y="167819"/>
                    </a:cubicBezTo>
                    <a:cubicBezTo>
                      <a:pt x="251943" y="137967"/>
                      <a:pt x="261625" y="108921"/>
                      <a:pt x="272114" y="80682"/>
                    </a:cubicBezTo>
                    <a:lnTo>
                      <a:pt x="272114" y="81489"/>
                    </a:lnTo>
                    <a:cubicBezTo>
                      <a:pt x="278569" y="54057"/>
                      <a:pt x="287443" y="26625"/>
                      <a:pt x="296319" y="0"/>
                    </a:cubicBezTo>
                    <a:lnTo>
                      <a:pt x="295512" y="807"/>
                    </a:lnTo>
                    <a:cubicBezTo>
                      <a:pt x="313262" y="-3227"/>
                      <a:pt x="313262" y="11295"/>
                      <a:pt x="317296" y="21784"/>
                    </a:cubicBezTo>
                    <a:cubicBezTo>
                      <a:pt x="329398" y="56478"/>
                      <a:pt x="340694" y="91171"/>
                      <a:pt x="351989" y="125865"/>
                    </a:cubicBezTo>
                    <a:cubicBezTo>
                      <a:pt x="356023" y="140387"/>
                      <a:pt x="360058" y="154910"/>
                      <a:pt x="364092" y="169433"/>
                    </a:cubicBezTo>
                    <a:cubicBezTo>
                      <a:pt x="377808" y="224297"/>
                      <a:pt x="420569" y="217035"/>
                      <a:pt x="460911" y="213001"/>
                    </a:cubicBezTo>
                    <a:cubicBezTo>
                      <a:pt x="511740" y="208160"/>
                      <a:pt x="562571" y="203319"/>
                      <a:pt x="613400" y="207354"/>
                    </a:cubicBezTo>
                    <a:cubicBezTo>
                      <a:pt x="619048" y="208160"/>
                      <a:pt x="611787" y="206547"/>
                      <a:pt x="616627" y="209774"/>
                    </a:cubicBezTo>
                    <a:cubicBezTo>
                      <a:pt x="620661" y="213001"/>
                      <a:pt x="614207" y="215422"/>
                      <a:pt x="611787" y="2178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>
                <a:off x="1056504" y="2421993"/>
                <a:ext cx="159985" cy="163791"/>
              </a:xfrm>
              <a:custGeom>
                <a:avLst/>
                <a:gdLst/>
                <a:ahLst/>
                <a:cxnLst/>
                <a:rect l="l" t="t" r="r" b="b"/>
                <a:pathLst>
                  <a:path w="602361" h="616693" extrusionOk="0">
                    <a:moveTo>
                      <a:pt x="14187" y="434940"/>
                    </a:moveTo>
                    <a:cubicBezTo>
                      <a:pt x="18221" y="430905"/>
                      <a:pt x="21448" y="426871"/>
                      <a:pt x="25483" y="422837"/>
                    </a:cubicBezTo>
                    <a:cubicBezTo>
                      <a:pt x="35165" y="400246"/>
                      <a:pt x="54528" y="386530"/>
                      <a:pt x="70665" y="370394"/>
                    </a:cubicBezTo>
                    <a:cubicBezTo>
                      <a:pt x="74699" y="366360"/>
                      <a:pt x="77926" y="362325"/>
                      <a:pt x="81960" y="359098"/>
                    </a:cubicBezTo>
                    <a:cubicBezTo>
                      <a:pt x="90835" y="336507"/>
                      <a:pt x="111006" y="322791"/>
                      <a:pt x="127142" y="306655"/>
                    </a:cubicBezTo>
                    <a:cubicBezTo>
                      <a:pt x="137631" y="296166"/>
                      <a:pt x="154574" y="288905"/>
                      <a:pt x="141665" y="267927"/>
                    </a:cubicBezTo>
                    <a:cubicBezTo>
                      <a:pt x="106165" y="211449"/>
                      <a:pt x="73085" y="154165"/>
                      <a:pt x="38392" y="96880"/>
                    </a:cubicBezTo>
                    <a:cubicBezTo>
                      <a:pt x="26289" y="89619"/>
                      <a:pt x="27903" y="82358"/>
                      <a:pt x="40005" y="81551"/>
                    </a:cubicBezTo>
                    <a:cubicBezTo>
                      <a:pt x="48880" y="80744"/>
                      <a:pt x="60983" y="81551"/>
                      <a:pt x="65824" y="92846"/>
                    </a:cubicBezTo>
                    <a:cubicBezTo>
                      <a:pt x="121494" y="116244"/>
                      <a:pt x="177165" y="138835"/>
                      <a:pt x="232029" y="163847"/>
                    </a:cubicBezTo>
                    <a:cubicBezTo>
                      <a:pt x="259461" y="176756"/>
                      <a:pt x="261882" y="150938"/>
                      <a:pt x="274791" y="141256"/>
                    </a:cubicBezTo>
                    <a:cubicBezTo>
                      <a:pt x="284473" y="118665"/>
                      <a:pt x="303837" y="104949"/>
                      <a:pt x="319973" y="88812"/>
                    </a:cubicBezTo>
                    <a:cubicBezTo>
                      <a:pt x="324007" y="84778"/>
                      <a:pt x="327234" y="80744"/>
                      <a:pt x="331269" y="77517"/>
                    </a:cubicBezTo>
                    <a:cubicBezTo>
                      <a:pt x="340144" y="54926"/>
                      <a:pt x="360314" y="41210"/>
                      <a:pt x="376451" y="25073"/>
                    </a:cubicBezTo>
                    <a:cubicBezTo>
                      <a:pt x="380485" y="21039"/>
                      <a:pt x="383712" y="17005"/>
                      <a:pt x="387746" y="12971"/>
                    </a:cubicBezTo>
                    <a:cubicBezTo>
                      <a:pt x="389360" y="6516"/>
                      <a:pt x="393394" y="-745"/>
                      <a:pt x="400655" y="62"/>
                    </a:cubicBezTo>
                    <a:cubicBezTo>
                      <a:pt x="408724" y="868"/>
                      <a:pt x="408724" y="9744"/>
                      <a:pt x="407917" y="16198"/>
                    </a:cubicBezTo>
                    <a:cubicBezTo>
                      <a:pt x="405496" y="54119"/>
                      <a:pt x="400655" y="92846"/>
                      <a:pt x="396621" y="130767"/>
                    </a:cubicBezTo>
                    <a:cubicBezTo>
                      <a:pt x="395008" y="143676"/>
                      <a:pt x="395008" y="157392"/>
                      <a:pt x="391780" y="169495"/>
                    </a:cubicBezTo>
                    <a:cubicBezTo>
                      <a:pt x="382099" y="211449"/>
                      <a:pt x="396621" y="239688"/>
                      <a:pt x="436963" y="255018"/>
                    </a:cubicBezTo>
                    <a:cubicBezTo>
                      <a:pt x="473270" y="269541"/>
                      <a:pt x="509577" y="284064"/>
                      <a:pt x="546691" y="299393"/>
                    </a:cubicBezTo>
                    <a:cubicBezTo>
                      <a:pt x="565247" y="305848"/>
                      <a:pt x="584611" y="310689"/>
                      <a:pt x="602361" y="329246"/>
                    </a:cubicBezTo>
                    <a:cubicBezTo>
                      <a:pt x="549111" y="347803"/>
                      <a:pt x="495861" y="354257"/>
                      <a:pt x="444224" y="367166"/>
                    </a:cubicBezTo>
                    <a:cubicBezTo>
                      <a:pt x="372417" y="385723"/>
                      <a:pt x="371610" y="384917"/>
                      <a:pt x="365962" y="470440"/>
                    </a:cubicBezTo>
                    <a:cubicBezTo>
                      <a:pt x="354666" y="516429"/>
                      <a:pt x="361928" y="565645"/>
                      <a:pt x="348212" y="611634"/>
                    </a:cubicBezTo>
                    <a:cubicBezTo>
                      <a:pt x="346598" y="616475"/>
                      <a:pt x="342564" y="618895"/>
                      <a:pt x="344985" y="614054"/>
                    </a:cubicBezTo>
                    <a:cubicBezTo>
                      <a:pt x="343371" y="613248"/>
                      <a:pt x="340951" y="611634"/>
                      <a:pt x="339337" y="609213"/>
                    </a:cubicBezTo>
                    <a:cubicBezTo>
                      <a:pt x="299803" y="548702"/>
                      <a:pt x="270757" y="481735"/>
                      <a:pt x="226382" y="423644"/>
                    </a:cubicBezTo>
                    <a:cubicBezTo>
                      <a:pt x="195722" y="411542"/>
                      <a:pt x="168290" y="427678"/>
                      <a:pt x="140858" y="434133"/>
                    </a:cubicBezTo>
                    <a:cubicBezTo>
                      <a:pt x="102131" y="443008"/>
                      <a:pt x="62596" y="447849"/>
                      <a:pt x="25483" y="460758"/>
                    </a:cubicBezTo>
                    <a:cubicBezTo>
                      <a:pt x="16607" y="463985"/>
                      <a:pt x="5312" y="468019"/>
                      <a:pt x="471" y="457531"/>
                    </a:cubicBezTo>
                    <a:cubicBezTo>
                      <a:pt x="-1949" y="447849"/>
                      <a:pt x="5312" y="438974"/>
                      <a:pt x="14187" y="4349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>
                <a:off x="1225489" y="2603714"/>
                <a:ext cx="163616" cy="161408"/>
              </a:xfrm>
              <a:custGeom>
                <a:avLst/>
                <a:gdLst/>
                <a:ahLst/>
                <a:cxnLst/>
                <a:rect l="l" t="t" r="r" b="b"/>
                <a:pathLst>
                  <a:path w="616035" h="607719" extrusionOk="0">
                    <a:moveTo>
                      <a:pt x="379207" y="154148"/>
                    </a:moveTo>
                    <a:cubicBezTo>
                      <a:pt x="404218" y="142046"/>
                      <a:pt x="430037" y="129944"/>
                      <a:pt x="455048" y="117841"/>
                    </a:cubicBezTo>
                    <a:cubicBezTo>
                      <a:pt x="489742" y="100898"/>
                      <a:pt x="519594" y="71046"/>
                      <a:pt x="562356" y="73466"/>
                    </a:cubicBezTo>
                    <a:cubicBezTo>
                      <a:pt x="563969" y="80727"/>
                      <a:pt x="563163" y="86375"/>
                      <a:pt x="555901" y="89603"/>
                    </a:cubicBezTo>
                    <a:cubicBezTo>
                      <a:pt x="551867" y="98478"/>
                      <a:pt x="547833" y="107353"/>
                      <a:pt x="542992" y="117034"/>
                    </a:cubicBezTo>
                    <a:cubicBezTo>
                      <a:pt x="531696" y="138012"/>
                      <a:pt x="526049" y="162217"/>
                      <a:pt x="506685" y="178353"/>
                    </a:cubicBezTo>
                    <a:cubicBezTo>
                      <a:pt x="502651" y="187228"/>
                      <a:pt x="498617" y="196103"/>
                      <a:pt x="494583" y="205785"/>
                    </a:cubicBezTo>
                    <a:cubicBezTo>
                      <a:pt x="488128" y="233217"/>
                      <a:pt x="455855" y="253388"/>
                      <a:pt x="470378" y="287274"/>
                    </a:cubicBezTo>
                    <a:cubicBezTo>
                      <a:pt x="484901" y="301797"/>
                      <a:pt x="499423" y="316320"/>
                      <a:pt x="513947" y="331650"/>
                    </a:cubicBezTo>
                    <a:cubicBezTo>
                      <a:pt x="546220" y="361502"/>
                      <a:pt x="576072" y="392968"/>
                      <a:pt x="606731" y="424434"/>
                    </a:cubicBezTo>
                    <a:cubicBezTo>
                      <a:pt x="612379" y="430082"/>
                      <a:pt x="619640" y="435730"/>
                      <a:pt x="613993" y="444605"/>
                    </a:cubicBezTo>
                    <a:cubicBezTo>
                      <a:pt x="609958" y="450253"/>
                      <a:pt x="601890" y="449446"/>
                      <a:pt x="595436" y="447832"/>
                    </a:cubicBezTo>
                    <a:cubicBezTo>
                      <a:pt x="540572" y="432503"/>
                      <a:pt x="483287" y="430889"/>
                      <a:pt x="429230" y="414752"/>
                    </a:cubicBezTo>
                    <a:cubicBezTo>
                      <a:pt x="371945" y="399423"/>
                      <a:pt x="363877" y="443798"/>
                      <a:pt x="348548" y="480912"/>
                    </a:cubicBezTo>
                    <a:cubicBezTo>
                      <a:pt x="334832" y="507537"/>
                      <a:pt x="325957" y="536583"/>
                      <a:pt x="304979" y="558367"/>
                    </a:cubicBezTo>
                    <a:cubicBezTo>
                      <a:pt x="298525" y="572890"/>
                      <a:pt x="291263" y="587413"/>
                      <a:pt x="284809" y="601935"/>
                    </a:cubicBezTo>
                    <a:cubicBezTo>
                      <a:pt x="261411" y="617265"/>
                      <a:pt x="265445" y="598708"/>
                      <a:pt x="264638" y="585799"/>
                    </a:cubicBezTo>
                    <a:cubicBezTo>
                      <a:pt x="260604" y="532549"/>
                      <a:pt x="250115" y="480105"/>
                      <a:pt x="243661" y="426855"/>
                    </a:cubicBezTo>
                    <a:cubicBezTo>
                      <a:pt x="243661" y="394582"/>
                      <a:pt x="232365" y="371991"/>
                      <a:pt x="194444" y="376025"/>
                    </a:cubicBezTo>
                    <a:cubicBezTo>
                      <a:pt x="133933" y="362309"/>
                      <a:pt x="71807" y="355854"/>
                      <a:pt x="0" y="338104"/>
                    </a:cubicBezTo>
                    <a:cubicBezTo>
                      <a:pt x="51637" y="307445"/>
                      <a:pt x="96819" y="284854"/>
                      <a:pt x="144421" y="267104"/>
                    </a:cubicBezTo>
                    <a:cubicBezTo>
                      <a:pt x="164592" y="257422"/>
                      <a:pt x="183956" y="248547"/>
                      <a:pt x="204126" y="238865"/>
                    </a:cubicBezTo>
                    <a:cubicBezTo>
                      <a:pt x="228331" y="203365"/>
                      <a:pt x="204126" y="169478"/>
                      <a:pt x="200899" y="134785"/>
                    </a:cubicBezTo>
                    <a:cubicBezTo>
                      <a:pt x="200092" y="99284"/>
                      <a:pt x="192831" y="63784"/>
                      <a:pt x="187183" y="29091"/>
                    </a:cubicBezTo>
                    <a:cubicBezTo>
                      <a:pt x="185569" y="19409"/>
                      <a:pt x="178308" y="6500"/>
                      <a:pt x="191217" y="852"/>
                    </a:cubicBezTo>
                    <a:cubicBezTo>
                      <a:pt x="200899" y="-3182"/>
                      <a:pt x="206547" y="8113"/>
                      <a:pt x="213808" y="13761"/>
                    </a:cubicBezTo>
                    <a:cubicBezTo>
                      <a:pt x="221070" y="20216"/>
                      <a:pt x="225911" y="27477"/>
                      <a:pt x="229138" y="36352"/>
                    </a:cubicBezTo>
                    <a:cubicBezTo>
                      <a:pt x="254149" y="62170"/>
                      <a:pt x="279161" y="87182"/>
                      <a:pt x="304979" y="113000"/>
                    </a:cubicBezTo>
                    <a:cubicBezTo>
                      <a:pt x="317888" y="121069"/>
                      <a:pt x="325957" y="133171"/>
                      <a:pt x="335638" y="143660"/>
                    </a:cubicBezTo>
                    <a:cubicBezTo>
                      <a:pt x="348548" y="158183"/>
                      <a:pt x="362263" y="162217"/>
                      <a:pt x="379207" y="154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3" name="Google Shape;483;p7"/>
          <p:cNvSpPr/>
          <p:nvPr/>
        </p:nvSpPr>
        <p:spPr>
          <a:xfrm rot="1111750">
            <a:off x="826556" y="3433522"/>
            <a:ext cx="1827836" cy="579547"/>
          </a:xfrm>
          <a:custGeom>
            <a:avLst/>
            <a:gdLst/>
            <a:ahLst/>
            <a:cxnLst/>
            <a:rect l="l" t="t" r="r" b="b"/>
            <a:pathLst>
              <a:path w="5673186" h="1798781" extrusionOk="0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7"/>
          <p:cNvSpPr/>
          <p:nvPr/>
        </p:nvSpPr>
        <p:spPr>
          <a:xfrm rot="354163">
            <a:off x="1229686" y="3326391"/>
            <a:ext cx="735649" cy="735649"/>
          </a:xfrm>
          <a:prstGeom prst="noSmoking">
            <a:avLst>
              <a:gd name="adj" fmla="val 874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7"/>
          <p:cNvGrpSpPr/>
          <p:nvPr/>
        </p:nvGrpSpPr>
        <p:grpSpPr>
          <a:xfrm flipH="1">
            <a:off x="770591" y="5001672"/>
            <a:ext cx="1711291" cy="1342224"/>
            <a:chOff x="-81831" y="1627977"/>
            <a:chExt cx="6670393" cy="5231797"/>
          </a:xfrm>
        </p:grpSpPr>
        <p:sp>
          <p:nvSpPr>
            <p:cNvPr id="486" name="Google Shape;486;p7"/>
            <p:cNvSpPr/>
            <p:nvPr/>
          </p:nvSpPr>
          <p:spPr>
            <a:xfrm>
              <a:off x="957491" y="5536962"/>
              <a:ext cx="1853649" cy="1318251"/>
            </a:xfrm>
            <a:custGeom>
              <a:avLst/>
              <a:gdLst/>
              <a:ahLst/>
              <a:cxnLst/>
              <a:rect l="l" t="t" r="r" b="b"/>
              <a:pathLst>
                <a:path w="1853646" h="1318252" extrusionOk="0">
                  <a:moveTo>
                    <a:pt x="1333147" y="1318252"/>
                  </a:moveTo>
                  <a:cubicBezTo>
                    <a:pt x="1224784" y="1318252"/>
                    <a:pt x="1667" y="1312695"/>
                    <a:pt x="0" y="1316585"/>
                  </a:cubicBezTo>
                  <a:cubicBezTo>
                    <a:pt x="75021" y="1182104"/>
                    <a:pt x="208391" y="1058181"/>
                    <a:pt x="312309" y="945927"/>
                  </a:cubicBezTo>
                  <a:cubicBezTo>
                    <a:pt x="432898" y="815891"/>
                    <a:pt x="569602" y="675853"/>
                    <a:pt x="691303" y="555264"/>
                  </a:cubicBezTo>
                  <a:cubicBezTo>
                    <a:pt x="722978" y="524144"/>
                    <a:pt x="1017504" y="179604"/>
                    <a:pt x="1050846" y="150151"/>
                  </a:cubicBezTo>
                  <a:cubicBezTo>
                    <a:pt x="1121422" y="88468"/>
                    <a:pt x="1132536" y="75130"/>
                    <a:pt x="1215336" y="31785"/>
                  </a:cubicBezTo>
                  <a:cubicBezTo>
                    <a:pt x="1285356" y="-5447"/>
                    <a:pt x="1473741" y="-32677"/>
                    <a:pt x="1615447" y="86245"/>
                  </a:cubicBezTo>
                  <a:cubicBezTo>
                    <a:pt x="1637120" y="104027"/>
                    <a:pt x="1795497" y="201277"/>
                    <a:pt x="1819948" y="209612"/>
                  </a:cubicBezTo>
                  <a:cubicBezTo>
                    <a:pt x="1911640" y="239621"/>
                    <a:pt x="1791607" y="342982"/>
                    <a:pt x="1750484" y="430229"/>
                  </a:cubicBezTo>
                  <a:cubicBezTo>
                    <a:pt x="1731035" y="471907"/>
                    <a:pt x="1710473" y="513029"/>
                    <a:pt x="1690468" y="554152"/>
                  </a:cubicBezTo>
                  <a:cubicBezTo>
                    <a:pt x="1649345" y="640287"/>
                    <a:pt x="1342594" y="1318252"/>
                    <a:pt x="1333147" y="1318252"/>
                  </a:cubicBezTo>
                  <a:close/>
                </a:path>
              </a:pathLst>
            </a:custGeom>
            <a:solidFill>
              <a:srgbClr val="057A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7" name="Google Shape;487;p7"/>
            <p:cNvGrpSpPr/>
            <p:nvPr/>
          </p:nvGrpSpPr>
          <p:grpSpPr>
            <a:xfrm>
              <a:off x="1169601" y="5460214"/>
              <a:ext cx="1815504" cy="758324"/>
              <a:chOff x="1169599" y="5460221"/>
              <a:chExt cx="1815498" cy="758325"/>
            </a:xfrm>
          </p:grpSpPr>
          <p:sp>
            <p:nvSpPr>
              <p:cNvPr id="488" name="Google Shape;488;p7"/>
              <p:cNvSpPr/>
              <p:nvPr/>
            </p:nvSpPr>
            <p:spPr>
              <a:xfrm>
                <a:off x="1169599" y="5460221"/>
                <a:ext cx="1815498" cy="758325"/>
              </a:xfrm>
              <a:custGeom>
                <a:avLst/>
                <a:gdLst/>
                <a:ahLst/>
                <a:cxnLst/>
                <a:rect l="l" t="t" r="r" b="b"/>
                <a:pathLst>
                  <a:path w="1815498" h="758325" extrusionOk="0">
                    <a:moveTo>
                      <a:pt x="1738428" y="221897"/>
                    </a:moveTo>
                    <a:lnTo>
                      <a:pt x="149099" y="752600"/>
                    </a:lnTo>
                    <a:cubicBezTo>
                      <a:pt x="90194" y="772049"/>
                      <a:pt x="25732" y="740374"/>
                      <a:pt x="6282" y="681469"/>
                    </a:cubicBezTo>
                    <a:lnTo>
                      <a:pt x="5726" y="679246"/>
                    </a:lnTo>
                    <a:cubicBezTo>
                      <a:pt x="-13724" y="620340"/>
                      <a:pt x="17952" y="555878"/>
                      <a:pt x="76857" y="536429"/>
                    </a:cubicBezTo>
                    <a:lnTo>
                      <a:pt x="1666186" y="5726"/>
                    </a:lnTo>
                    <a:cubicBezTo>
                      <a:pt x="1725091" y="-13724"/>
                      <a:pt x="1789553" y="17952"/>
                      <a:pt x="1809003" y="76857"/>
                    </a:cubicBezTo>
                    <a:lnTo>
                      <a:pt x="1809559" y="79080"/>
                    </a:lnTo>
                    <a:cubicBezTo>
                      <a:pt x="1829564" y="137429"/>
                      <a:pt x="1797333" y="201891"/>
                      <a:pt x="1738428" y="221897"/>
                    </a:cubicBezTo>
                    <a:close/>
                  </a:path>
                </a:pathLst>
              </a:custGeom>
              <a:solidFill>
                <a:srgbClr val="86D2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>
                <a:off x="1278220" y="5534388"/>
                <a:ext cx="1626598" cy="599432"/>
              </a:xfrm>
              <a:custGeom>
                <a:avLst/>
                <a:gdLst/>
                <a:ahLst/>
                <a:cxnLst/>
                <a:rect l="l" t="t" r="r" b="b"/>
                <a:pathLst>
                  <a:path w="1626598" h="599432" extrusionOk="0">
                    <a:moveTo>
                      <a:pt x="1597576" y="82712"/>
                    </a:moveTo>
                    <a:lnTo>
                      <a:pt x="56038" y="597299"/>
                    </a:lnTo>
                    <a:cubicBezTo>
                      <a:pt x="33809" y="604523"/>
                      <a:pt x="9914" y="592853"/>
                      <a:pt x="2134" y="570625"/>
                    </a:cubicBezTo>
                    <a:lnTo>
                      <a:pt x="2134" y="570625"/>
                    </a:lnTo>
                    <a:cubicBezTo>
                      <a:pt x="-5090" y="548396"/>
                      <a:pt x="6580" y="524501"/>
                      <a:pt x="28808" y="516721"/>
                    </a:cubicBezTo>
                    <a:lnTo>
                      <a:pt x="1570346" y="2134"/>
                    </a:lnTo>
                    <a:cubicBezTo>
                      <a:pt x="1592574" y="-5090"/>
                      <a:pt x="1616470" y="6580"/>
                      <a:pt x="1624249" y="28808"/>
                    </a:cubicBezTo>
                    <a:lnTo>
                      <a:pt x="1624249" y="28808"/>
                    </a:lnTo>
                    <a:cubicBezTo>
                      <a:pt x="1632030" y="51036"/>
                      <a:pt x="1619804" y="74932"/>
                      <a:pt x="1597576" y="82712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>
                <a:off x="1571079" y="5534388"/>
                <a:ext cx="1332627" cy="501627"/>
              </a:xfrm>
              <a:custGeom>
                <a:avLst/>
                <a:gdLst/>
                <a:ahLst/>
                <a:cxnLst/>
                <a:rect l="l" t="t" r="r" b="b"/>
                <a:pathLst>
                  <a:path w="1332627" h="501627" extrusionOk="0">
                    <a:moveTo>
                      <a:pt x="1303605" y="82712"/>
                    </a:moveTo>
                    <a:lnTo>
                      <a:pt x="56038" y="499494"/>
                    </a:lnTo>
                    <a:cubicBezTo>
                      <a:pt x="33809" y="506718"/>
                      <a:pt x="9914" y="495048"/>
                      <a:pt x="2134" y="472820"/>
                    </a:cubicBezTo>
                    <a:lnTo>
                      <a:pt x="2134" y="472820"/>
                    </a:lnTo>
                    <a:cubicBezTo>
                      <a:pt x="-5090" y="450591"/>
                      <a:pt x="6580" y="426696"/>
                      <a:pt x="28808" y="418916"/>
                    </a:cubicBezTo>
                    <a:lnTo>
                      <a:pt x="1276376" y="2134"/>
                    </a:lnTo>
                    <a:cubicBezTo>
                      <a:pt x="1298604" y="-5090"/>
                      <a:pt x="1322499" y="6580"/>
                      <a:pt x="1330279" y="28808"/>
                    </a:cubicBezTo>
                    <a:lnTo>
                      <a:pt x="1330279" y="28808"/>
                    </a:lnTo>
                    <a:cubicBezTo>
                      <a:pt x="1338059" y="51592"/>
                      <a:pt x="1325834" y="75488"/>
                      <a:pt x="1303605" y="82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>
                <a:off x="1403166" y="5938300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>
                <a:off x="1480965" y="5912181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>
                <a:off x="1558208" y="5886619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>
                <a:off x="1636008" y="5860500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1713251" y="5834938"/>
                <a:ext cx="51614" cy="11608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08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4476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>
                <a:off x="1791051" y="5808819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7"/>
              <p:cNvSpPr/>
              <p:nvPr/>
            </p:nvSpPr>
            <p:spPr>
              <a:xfrm>
                <a:off x="1868294" y="5782701"/>
                <a:ext cx="51614" cy="116369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369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>
                <a:off x="1946094" y="5757138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>
                <a:off x="2023337" y="5731020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7"/>
              <p:cNvSpPr/>
              <p:nvPr/>
            </p:nvSpPr>
            <p:spPr>
              <a:xfrm>
                <a:off x="2101137" y="5705457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>
                <a:off x="2178380" y="5679339"/>
                <a:ext cx="51614" cy="116140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0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2256179" y="5653221"/>
                <a:ext cx="51614" cy="116369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369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>
                <a:off x="2333979" y="5627658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>
                <a:off x="2411222" y="5601540"/>
                <a:ext cx="51614" cy="116369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369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>
                <a:off x="2489022" y="5575977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2566265" y="5549859"/>
                <a:ext cx="51614" cy="116141"/>
              </a:xfrm>
              <a:custGeom>
                <a:avLst/>
                <a:gdLst/>
                <a:ahLst/>
                <a:cxnLst/>
                <a:rect l="l" t="t" r="r" b="b"/>
                <a:pathLst>
                  <a:path w="51614" h="116141" extrusionOk="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rgbClr val="C2E7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2794662" y="5521518"/>
                <a:ext cx="116698" cy="116698"/>
              </a:xfrm>
              <a:custGeom>
                <a:avLst/>
                <a:gdLst/>
                <a:ahLst/>
                <a:cxnLst/>
                <a:rect l="l" t="t" r="r" b="b"/>
                <a:pathLst>
                  <a:path w="116698" h="116698" extrusionOk="0">
                    <a:moveTo>
                      <a:pt x="116699" y="58349"/>
                    </a:moveTo>
                    <a:cubicBezTo>
                      <a:pt x="116699" y="90575"/>
                      <a:pt x="90575" y="116699"/>
                      <a:pt x="58350" y="116699"/>
                    </a:cubicBezTo>
                    <a:cubicBezTo>
                      <a:pt x="26124" y="116699"/>
                      <a:pt x="0" y="90575"/>
                      <a:pt x="0" y="58349"/>
                    </a:cubicBezTo>
                    <a:cubicBezTo>
                      <a:pt x="0" y="26124"/>
                      <a:pt x="26124" y="0"/>
                      <a:pt x="58350" y="0"/>
                    </a:cubicBezTo>
                    <a:cubicBezTo>
                      <a:pt x="90575" y="0"/>
                      <a:pt x="116699" y="26124"/>
                      <a:pt x="116699" y="58349"/>
                    </a:cubicBezTo>
                    <a:close/>
                  </a:path>
                </a:pathLst>
              </a:custGeom>
              <a:solidFill>
                <a:srgbClr val="CD6B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8" name="Google Shape;508;p7"/>
            <p:cNvSpPr/>
            <p:nvPr/>
          </p:nvSpPr>
          <p:spPr>
            <a:xfrm>
              <a:off x="-81831" y="1629072"/>
              <a:ext cx="6654649" cy="5230702"/>
            </a:xfrm>
            <a:custGeom>
              <a:avLst/>
              <a:gdLst/>
              <a:ahLst/>
              <a:cxnLst/>
              <a:rect l="l" t="t" r="r" b="b"/>
              <a:pathLst>
                <a:path w="6654636" h="5230704" extrusionOk="0">
                  <a:moveTo>
                    <a:pt x="6654636" y="4514496"/>
                  </a:moveTo>
                  <a:cubicBezTo>
                    <a:pt x="6606289" y="4423915"/>
                    <a:pt x="5911459" y="4526538"/>
                    <a:pt x="5716981" y="4245591"/>
                  </a:cubicBezTo>
                  <a:cubicBezTo>
                    <a:pt x="5522503" y="3964644"/>
                    <a:pt x="5509441" y="2917172"/>
                    <a:pt x="5487768" y="2828814"/>
                  </a:cubicBezTo>
                  <a:lnTo>
                    <a:pt x="5344395" y="2234761"/>
                  </a:lnTo>
                  <a:cubicBezTo>
                    <a:pt x="5297160" y="2039151"/>
                    <a:pt x="5253815" y="1836317"/>
                    <a:pt x="5200466" y="1636262"/>
                  </a:cubicBezTo>
                  <a:cubicBezTo>
                    <a:pt x="5201022" y="1631260"/>
                    <a:pt x="5202134" y="1626259"/>
                    <a:pt x="5197132" y="1622925"/>
                  </a:cubicBezTo>
                  <a:cubicBezTo>
                    <a:pt x="5121000" y="1338401"/>
                    <a:pt x="5024862" y="1059435"/>
                    <a:pt x="4869819" y="813812"/>
                  </a:cubicBezTo>
                  <a:cubicBezTo>
                    <a:pt x="4810359" y="719341"/>
                    <a:pt x="4740895" y="637652"/>
                    <a:pt x="4669208" y="553740"/>
                  </a:cubicBezTo>
                  <a:cubicBezTo>
                    <a:pt x="4356900" y="186416"/>
                    <a:pt x="3872877" y="-39758"/>
                    <a:pt x="3386631" y="5810"/>
                  </a:cubicBezTo>
                  <a:cubicBezTo>
                    <a:pt x="3197134" y="23593"/>
                    <a:pt x="3012083" y="76941"/>
                    <a:pt x="2840924" y="160853"/>
                  </a:cubicBezTo>
                  <a:cubicBezTo>
                    <a:pt x="2476935" y="338680"/>
                    <a:pt x="2130172" y="613756"/>
                    <a:pt x="1931784" y="973856"/>
                  </a:cubicBezTo>
                  <a:cubicBezTo>
                    <a:pt x="1929561" y="976635"/>
                    <a:pt x="1927894" y="979969"/>
                    <a:pt x="1925671" y="982747"/>
                  </a:cubicBezTo>
                  <a:cubicBezTo>
                    <a:pt x="1920114" y="983303"/>
                    <a:pt x="1919558" y="987749"/>
                    <a:pt x="1920114" y="992195"/>
                  </a:cubicBezTo>
                  <a:lnTo>
                    <a:pt x="1920114" y="992195"/>
                  </a:lnTo>
                  <a:lnTo>
                    <a:pt x="1920114" y="992195"/>
                  </a:lnTo>
                  <a:cubicBezTo>
                    <a:pt x="1920114" y="993306"/>
                    <a:pt x="1920114" y="993862"/>
                    <a:pt x="1920670" y="994973"/>
                  </a:cubicBezTo>
                  <a:lnTo>
                    <a:pt x="1920670" y="994973"/>
                  </a:lnTo>
                  <a:cubicBezTo>
                    <a:pt x="1891773" y="1049433"/>
                    <a:pt x="1866210" y="1106115"/>
                    <a:pt x="1844538" y="1164464"/>
                  </a:cubicBezTo>
                  <a:cubicBezTo>
                    <a:pt x="1795079" y="1297279"/>
                    <a:pt x="1770072" y="1439541"/>
                    <a:pt x="1765071" y="1581246"/>
                  </a:cubicBezTo>
                  <a:cubicBezTo>
                    <a:pt x="1762848" y="1644042"/>
                    <a:pt x="1765071" y="1707392"/>
                    <a:pt x="1771184" y="1770188"/>
                  </a:cubicBezTo>
                  <a:cubicBezTo>
                    <a:pt x="1773407" y="1790749"/>
                    <a:pt x="1802304" y="1893555"/>
                    <a:pt x="1798414" y="1914672"/>
                  </a:cubicBezTo>
                  <a:cubicBezTo>
                    <a:pt x="1764515" y="1949126"/>
                    <a:pt x="1722281" y="1981913"/>
                    <a:pt x="1690050" y="2013033"/>
                  </a:cubicBezTo>
                  <a:cubicBezTo>
                    <a:pt x="1632812" y="2068603"/>
                    <a:pt x="1573907" y="2123063"/>
                    <a:pt x="1515558" y="2177523"/>
                  </a:cubicBezTo>
                  <a:lnTo>
                    <a:pt x="1314391" y="2365908"/>
                  </a:lnTo>
                  <a:lnTo>
                    <a:pt x="1093218" y="2573188"/>
                  </a:lnTo>
                  <a:lnTo>
                    <a:pt x="985966" y="2673771"/>
                  </a:lnTo>
                  <a:cubicBezTo>
                    <a:pt x="925950" y="2729898"/>
                    <a:pt x="861488" y="2783802"/>
                    <a:pt x="812029" y="2849931"/>
                  </a:cubicBezTo>
                  <a:cubicBezTo>
                    <a:pt x="757570" y="2923284"/>
                    <a:pt x="742566" y="2997194"/>
                    <a:pt x="728673" y="3084996"/>
                  </a:cubicBezTo>
                  <a:cubicBezTo>
                    <a:pt x="721449" y="3133343"/>
                    <a:pt x="713669" y="3182245"/>
                    <a:pt x="706445" y="3230592"/>
                  </a:cubicBezTo>
                  <a:cubicBezTo>
                    <a:pt x="691996" y="3324507"/>
                    <a:pt x="677548" y="3418977"/>
                    <a:pt x="663099" y="3512892"/>
                  </a:cubicBezTo>
                  <a:cubicBezTo>
                    <a:pt x="628090" y="3722950"/>
                    <a:pt x="589746" y="3935231"/>
                    <a:pt x="566962" y="4146957"/>
                  </a:cubicBezTo>
                  <a:cubicBezTo>
                    <a:pt x="564739" y="4169185"/>
                    <a:pt x="559182" y="4189746"/>
                    <a:pt x="545845" y="4208085"/>
                  </a:cubicBezTo>
                  <a:cubicBezTo>
                    <a:pt x="477492" y="4302555"/>
                    <a:pt x="424144" y="4414809"/>
                    <a:pt x="363572" y="4515392"/>
                  </a:cubicBezTo>
                  <a:cubicBezTo>
                    <a:pt x="295220" y="4628386"/>
                    <a:pt x="219110" y="4760444"/>
                    <a:pt x="158515" y="4854375"/>
                  </a:cubicBezTo>
                  <a:cubicBezTo>
                    <a:pt x="97920" y="4948306"/>
                    <a:pt x="8336" y="5016736"/>
                    <a:pt x="0" y="5078976"/>
                  </a:cubicBezTo>
                  <a:cubicBezTo>
                    <a:pt x="6880" y="5139453"/>
                    <a:pt x="117900" y="5192431"/>
                    <a:pt x="199797" y="5217237"/>
                  </a:cubicBezTo>
                  <a:cubicBezTo>
                    <a:pt x="281694" y="5242043"/>
                    <a:pt x="394189" y="5224286"/>
                    <a:pt x="491385" y="5227811"/>
                  </a:cubicBezTo>
                  <a:cubicBezTo>
                    <a:pt x="572214" y="5229573"/>
                    <a:pt x="620310" y="5227811"/>
                    <a:pt x="684772" y="5227811"/>
                  </a:cubicBezTo>
                  <a:lnTo>
                    <a:pt x="785911" y="5227811"/>
                  </a:lnTo>
                  <a:cubicBezTo>
                    <a:pt x="827589" y="5227256"/>
                    <a:pt x="825922" y="5228367"/>
                    <a:pt x="845928" y="5195025"/>
                  </a:cubicBezTo>
                  <a:cubicBezTo>
                    <a:pt x="910946" y="5086105"/>
                    <a:pt x="955958" y="4959404"/>
                    <a:pt x="1009862" y="4844372"/>
                  </a:cubicBezTo>
                  <a:lnTo>
                    <a:pt x="1126561" y="4593747"/>
                  </a:lnTo>
                  <a:cubicBezTo>
                    <a:pt x="1156569" y="4529841"/>
                    <a:pt x="1176019" y="4460932"/>
                    <a:pt x="1221032" y="4405361"/>
                  </a:cubicBezTo>
                  <a:cubicBezTo>
                    <a:pt x="1273268" y="4340899"/>
                    <a:pt x="1322171" y="4259210"/>
                    <a:pt x="1393301" y="4213086"/>
                  </a:cubicBezTo>
                  <a:cubicBezTo>
                    <a:pt x="1466099" y="4165295"/>
                    <a:pt x="1538342" y="4122506"/>
                    <a:pt x="1605027" y="4063045"/>
                  </a:cubicBezTo>
                  <a:cubicBezTo>
                    <a:pt x="1685605" y="3991358"/>
                    <a:pt x="1757847" y="3910780"/>
                    <a:pt x="1820086" y="3822422"/>
                  </a:cubicBezTo>
                  <a:cubicBezTo>
                    <a:pt x="1870656" y="3751291"/>
                    <a:pt x="1902887" y="3671269"/>
                    <a:pt x="1962904" y="3606807"/>
                  </a:cubicBezTo>
                  <a:cubicBezTo>
                    <a:pt x="2005138" y="3561795"/>
                    <a:pt x="2054040" y="3524006"/>
                    <a:pt x="2104609" y="3488997"/>
                  </a:cubicBezTo>
                  <a:cubicBezTo>
                    <a:pt x="2150733" y="3457321"/>
                    <a:pt x="2208527" y="3406752"/>
                    <a:pt x="2261320" y="3390636"/>
                  </a:cubicBezTo>
                  <a:cubicBezTo>
                    <a:pt x="2276879" y="3386191"/>
                    <a:pt x="2279102" y="3506224"/>
                    <a:pt x="2279102" y="3519005"/>
                  </a:cubicBezTo>
                  <a:lnTo>
                    <a:pt x="2279102" y="3580133"/>
                  </a:lnTo>
                  <a:cubicBezTo>
                    <a:pt x="2279658" y="3604584"/>
                    <a:pt x="2278546" y="3639594"/>
                    <a:pt x="2324670" y="3649041"/>
                  </a:cubicBezTo>
                  <a:cubicBezTo>
                    <a:pt x="2366904" y="3660711"/>
                    <a:pt x="2431367" y="3659599"/>
                    <a:pt x="2444148" y="3691831"/>
                  </a:cubicBezTo>
                  <a:cubicBezTo>
                    <a:pt x="2445815" y="3696276"/>
                    <a:pt x="2527504" y="3933008"/>
                    <a:pt x="2561403" y="3946346"/>
                  </a:cubicBezTo>
                  <a:cubicBezTo>
                    <a:pt x="2626421" y="3962461"/>
                    <a:pt x="2732561" y="3978021"/>
                    <a:pt x="2788688" y="3986357"/>
                  </a:cubicBezTo>
                  <a:cubicBezTo>
                    <a:pt x="2799246" y="3988024"/>
                    <a:pt x="2857040" y="3988579"/>
                    <a:pt x="2862597" y="3995803"/>
                  </a:cubicBezTo>
                  <a:cubicBezTo>
                    <a:pt x="2885381" y="4025812"/>
                    <a:pt x="2796468" y="4056376"/>
                    <a:pt x="2780352" y="4062489"/>
                  </a:cubicBezTo>
                  <a:cubicBezTo>
                    <a:pt x="2753678" y="4073047"/>
                    <a:pt x="2719780" y="4071936"/>
                    <a:pt x="2694773" y="4087496"/>
                  </a:cubicBezTo>
                  <a:cubicBezTo>
                    <a:pt x="2663097" y="4107501"/>
                    <a:pt x="2619196" y="4176409"/>
                    <a:pt x="2663097" y="4197526"/>
                  </a:cubicBezTo>
                  <a:cubicBezTo>
                    <a:pt x="2713111" y="4221977"/>
                    <a:pt x="2812583" y="4246429"/>
                    <a:pt x="2817585" y="4313669"/>
                  </a:cubicBezTo>
                  <a:cubicBezTo>
                    <a:pt x="2828699" y="4456487"/>
                    <a:pt x="2868154" y="4593191"/>
                    <a:pt x="2996523" y="4672658"/>
                  </a:cubicBezTo>
                  <a:cubicBezTo>
                    <a:pt x="3020418" y="4687662"/>
                    <a:pt x="3044314" y="4703222"/>
                    <a:pt x="3073211" y="4708223"/>
                  </a:cubicBezTo>
                  <a:cubicBezTo>
                    <a:pt x="3084881" y="4708779"/>
                    <a:pt x="3096551" y="4711558"/>
                    <a:pt x="3107665" y="4713780"/>
                  </a:cubicBezTo>
                  <a:cubicBezTo>
                    <a:pt x="3198245" y="4734341"/>
                    <a:pt x="3301608" y="4716559"/>
                    <a:pt x="3382741" y="4672102"/>
                  </a:cubicBezTo>
                  <a:cubicBezTo>
                    <a:pt x="3460540" y="4629312"/>
                    <a:pt x="3518890" y="4564850"/>
                    <a:pt x="3612805" y="4593191"/>
                  </a:cubicBezTo>
                  <a:cubicBezTo>
                    <a:pt x="3610026" y="4589857"/>
                    <a:pt x="3607248" y="4585967"/>
                    <a:pt x="3606136" y="4581521"/>
                  </a:cubicBezTo>
                  <a:cubicBezTo>
                    <a:pt x="3608359" y="4585411"/>
                    <a:pt x="3610582" y="4589301"/>
                    <a:pt x="3613360" y="4593191"/>
                  </a:cubicBezTo>
                  <a:lnTo>
                    <a:pt x="3612805" y="4593191"/>
                  </a:lnTo>
                  <a:lnTo>
                    <a:pt x="3613916" y="4594303"/>
                  </a:lnTo>
                  <a:cubicBezTo>
                    <a:pt x="3615583" y="4597081"/>
                    <a:pt x="3617250" y="4599860"/>
                    <a:pt x="3618917" y="4603194"/>
                  </a:cubicBezTo>
                  <a:cubicBezTo>
                    <a:pt x="3621140" y="4607640"/>
                    <a:pt x="3626142" y="4618754"/>
                    <a:pt x="3618362" y="4626534"/>
                  </a:cubicBezTo>
                  <a:lnTo>
                    <a:pt x="3616694" y="4628201"/>
                  </a:lnTo>
                  <a:cubicBezTo>
                    <a:pt x="3613916" y="4642094"/>
                    <a:pt x="3620029" y="4656542"/>
                    <a:pt x="3613916" y="4670435"/>
                  </a:cubicBezTo>
                  <a:cubicBezTo>
                    <a:pt x="3608359" y="4694330"/>
                    <a:pt x="3596134" y="4714336"/>
                    <a:pt x="3578351" y="4731563"/>
                  </a:cubicBezTo>
                  <a:cubicBezTo>
                    <a:pt x="3556678" y="4752680"/>
                    <a:pt x="3536673" y="4775464"/>
                    <a:pt x="3516111" y="4797692"/>
                  </a:cubicBezTo>
                  <a:cubicBezTo>
                    <a:pt x="3510554" y="4806584"/>
                    <a:pt x="3502774" y="4814364"/>
                    <a:pt x="3496106" y="4822699"/>
                  </a:cubicBezTo>
                  <a:cubicBezTo>
                    <a:pt x="3494994" y="4823811"/>
                    <a:pt x="3494438" y="4824922"/>
                    <a:pt x="3493327" y="4826034"/>
                  </a:cubicBezTo>
                  <a:cubicBezTo>
                    <a:pt x="3489993" y="4832702"/>
                    <a:pt x="3484992" y="4837703"/>
                    <a:pt x="3479990" y="4843260"/>
                  </a:cubicBezTo>
                  <a:cubicBezTo>
                    <a:pt x="3477212" y="4847150"/>
                    <a:pt x="3474989" y="4851596"/>
                    <a:pt x="3474433" y="4856598"/>
                  </a:cubicBezTo>
                  <a:cubicBezTo>
                    <a:pt x="3473877" y="4861599"/>
                    <a:pt x="3474989" y="4866600"/>
                    <a:pt x="3471099" y="4870490"/>
                  </a:cubicBezTo>
                  <a:cubicBezTo>
                    <a:pt x="3461652" y="4880493"/>
                    <a:pt x="3458873" y="4893274"/>
                    <a:pt x="3455539" y="4906056"/>
                  </a:cubicBezTo>
                  <a:cubicBezTo>
                    <a:pt x="3448871" y="4930507"/>
                    <a:pt x="3437756" y="4953291"/>
                    <a:pt x="3434422" y="4978854"/>
                  </a:cubicBezTo>
                  <a:cubicBezTo>
                    <a:pt x="3433866" y="4987745"/>
                    <a:pt x="3435533" y="4996636"/>
                    <a:pt x="3432755" y="5005528"/>
                  </a:cubicBezTo>
                  <a:cubicBezTo>
                    <a:pt x="3433310" y="5017753"/>
                    <a:pt x="3433310" y="5029979"/>
                    <a:pt x="3435533" y="5041649"/>
                  </a:cubicBezTo>
                  <a:cubicBezTo>
                    <a:pt x="3439979" y="5057208"/>
                    <a:pt x="3446092" y="5072213"/>
                    <a:pt x="3446092" y="5088884"/>
                  </a:cubicBezTo>
                  <a:cubicBezTo>
                    <a:pt x="3446648" y="5097776"/>
                    <a:pt x="3449426" y="5105555"/>
                    <a:pt x="3455539" y="5112224"/>
                  </a:cubicBezTo>
                  <a:cubicBezTo>
                    <a:pt x="3463874" y="5116669"/>
                    <a:pt x="3463319" y="5125005"/>
                    <a:pt x="3465542" y="5132229"/>
                  </a:cubicBezTo>
                  <a:cubicBezTo>
                    <a:pt x="3466097" y="5133341"/>
                    <a:pt x="3467209" y="5134452"/>
                    <a:pt x="3467764" y="5135564"/>
                  </a:cubicBezTo>
                  <a:cubicBezTo>
                    <a:pt x="3476100" y="5141121"/>
                    <a:pt x="3474989" y="5151124"/>
                    <a:pt x="3478879" y="5158904"/>
                  </a:cubicBezTo>
                  <a:cubicBezTo>
                    <a:pt x="3487770" y="5177242"/>
                    <a:pt x="3498328" y="5195580"/>
                    <a:pt x="3506109" y="5214475"/>
                  </a:cubicBezTo>
                  <a:cubicBezTo>
                    <a:pt x="3508887" y="5218364"/>
                    <a:pt x="3511110" y="5222810"/>
                    <a:pt x="3515000" y="5225589"/>
                  </a:cubicBezTo>
                  <a:cubicBezTo>
                    <a:pt x="3518890" y="5225589"/>
                    <a:pt x="3157031" y="5226144"/>
                    <a:pt x="3526670" y="5226144"/>
                  </a:cubicBezTo>
                  <a:lnTo>
                    <a:pt x="5732834" y="5225590"/>
                  </a:lnTo>
                  <a:cubicBezTo>
                    <a:pt x="6072942" y="5215027"/>
                    <a:pt x="6392450" y="5137171"/>
                    <a:pt x="6654636" y="4514496"/>
                  </a:cubicBezTo>
                  <a:close/>
                  <a:moveTo>
                    <a:pt x="1811195" y="1892444"/>
                  </a:moveTo>
                  <a:lnTo>
                    <a:pt x="1811195" y="1899668"/>
                  </a:lnTo>
                  <a:cubicBezTo>
                    <a:pt x="1807861" y="1903558"/>
                    <a:pt x="1803971" y="1907448"/>
                    <a:pt x="1800081" y="1911338"/>
                  </a:cubicBezTo>
                  <a:cubicBezTo>
                    <a:pt x="1803971" y="1905225"/>
                    <a:pt x="1807305" y="1898557"/>
                    <a:pt x="1811195" y="1892444"/>
                  </a:cubicBezTo>
                  <a:close/>
                  <a:moveTo>
                    <a:pt x="2211306" y="3037205"/>
                  </a:moveTo>
                  <a:cubicBezTo>
                    <a:pt x="2180186" y="3085552"/>
                    <a:pt x="1873990" y="3294499"/>
                    <a:pt x="1826755" y="3291720"/>
                  </a:cubicBezTo>
                  <a:cubicBezTo>
                    <a:pt x="1822309" y="3291720"/>
                    <a:pt x="1661153" y="3232815"/>
                    <a:pt x="1623365" y="3219478"/>
                  </a:cubicBezTo>
                  <a:cubicBezTo>
                    <a:pt x="1543899" y="3191692"/>
                    <a:pt x="1462765" y="3165018"/>
                    <a:pt x="1383854" y="3135010"/>
                  </a:cubicBezTo>
                  <a:cubicBezTo>
                    <a:pt x="1401081" y="3104446"/>
                    <a:pt x="1443315" y="3077772"/>
                    <a:pt x="1469989" y="3053876"/>
                  </a:cubicBezTo>
                  <a:cubicBezTo>
                    <a:pt x="1523337" y="3006085"/>
                    <a:pt x="1955124" y="2585413"/>
                    <a:pt x="1956235" y="2584302"/>
                  </a:cubicBezTo>
                  <a:cubicBezTo>
                    <a:pt x="1963459" y="2580412"/>
                    <a:pt x="1965682" y="2570965"/>
                    <a:pt x="1973462" y="2567075"/>
                  </a:cubicBezTo>
                  <a:cubicBezTo>
                    <a:pt x="1983465" y="2583190"/>
                    <a:pt x="1992912" y="2598750"/>
                    <a:pt x="2002359" y="2614310"/>
                  </a:cubicBezTo>
                  <a:cubicBezTo>
                    <a:pt x="2036813" y="2670437"/>
                    <a:pt x="2077380" y="2722118"/>
                    <a:pt x="2109055" y="2779912"/>
                  </a:cubicBezTo>
                  <a:cubicBezTo>
                    <a:pt x="2147399" y="2851598"/>
                    <a:pt x="2214084" y="3032759"/>
                    <a:pt x="2211306" y="3037205"/>
                  </a:cubicBezTo>
                  <a:close/>
                </a:path>
              </a:pathLst>
            </a:custGeom>
            <a:solidFill>
              <a:srgbClr val="FBCA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1682873" y="1627977"/>
              <a:ext cx="4879925" cy="4531929"/>
            </a:xfrm>
            <a:custGeom>
              <a:avLst/>
              <a:gdLst/>
              <a:ahLst/>
              <a:cxnLst/>
              <a:rect l="l" t="t" r="r" b="b"/>
              <a:pathLst>
                <a:path w="4879915" h="4531933" extrusionOk="0">
                  <a:moveTo>
                    <a:pt x="3451328" y="4111380"/>
                  </a:moveTo>
                  <a:cubicBezTo>
                    <a:pt x="3145132" y="3915215"/>
                    <a:pt x="3015096" y="3660144"/>
                    <a:pt x="3020653" y="3294487"/>
                  </a:cubicBezTo>
                  <a:cubicBezTo>
                    <a:pt x="3021764" y="3209464"/>
                    <a:pt x="3005649" y="3120550"/>
                    <a:pt x="3006760" y="3036083"/>
                  </a:cubicBezTo>
                  <a:cubicBezTo>
                    <a:pt x="3007871" y="2973287"/>
                    <a:pt x="3031767" y="2863813"/>
                    <a:pt x="3042325" y="2802129"/>
                  </a:cubicBezTo>
                  <a:cubicBezTo>
                    <a:pt x="3052328" y="2744891"/>
                    <a:pt x="3104009" y="2683763"/>
                    <a:pt x="3130127" y="2630970"/>
                  </a:cubicBezTo>
                  <a:cubicBezTo>
                    <a:pt x="3205704" y="2480373"/>
                    <a:pt x="3287393" y="2303657"/>
                    <a:pt x="3270722" y="2130832"/>
                  </a:cubicBezTo>
                  <a:cubicBezTo>
                    <a:pt x="3259608" y="2018579"/>
                    <a:pt x="3204593" y="1956339"/>
                    <a:pt x="3181809" y="1930776"/>
                  </a:cubicBezTo>
                  <a:cubicBezTo>
                    <a:pt x="3140131" y="1884653"/>
                    <a:pt x="3081781" y="1829637"/>
                    <a:pt x="3014540" y="1831860"/>
                  </a:cubicBezTo>
                  <a:cubicBezTo>
                    <a:pt x="2917291" y="1835194"/>
                    <a:pt x="2870056" y="1936889"/>
                    <a:pt x="2837824" y="2013577"/>
                  </a:cubicBezTo>
                  <a:cubicBezTo>
                    <a:pt x="2792256" y="2120829"/>
                    <a:pt x="2738352" y="2225302"/>
                    <a:pt x="2677224" y="2324219"/>
                  </a:cubicBezTo>
                  <a:cubicBezTo>
                    <a:pt x="2649439" y="2369231"/>
                    <a:pt x="2618875" y="2414799"/>
                    <a:pt x="2576641" y="2447031"/>
                  </a:cubicBezTo>
                  <a:cubicBezTo>
                    <a:pt x="2524404" y="2487042"/>
                    <a:pt x="2428267" y="2498711"/>
                    <a:pt x="2368806" y="2469259"/>
                  </a:cubicBezTo>
                  <a:cubicBezTo>
                    <a:pt x="2342132" y="2455922"/>
                    <a:pt x="2319348" y="2436472"/>
                    <a:pt x="2297119" y="2417022"/>
                  </a:cubicBezTo>
                  <a:cubicBezTo>
                    <a:pt x="2205427" y="2325330"/>
                    <a:pt x="2099287" y="2251977"/>
                    <a:pt x="2005927" y="2163063"/>
                  </a:cubicBezTo>
                  <a:cubicBezTo>
                    <a:pt x="1914235" y="2075817"/>
                    <a:pt x="1814764" y="1997462"/>
                    <a:pt x="1709179" y="1927998"/>
                  </a:cubicBezTo>
                  <a:cubicBezTo>
                    <a:pt x="1439104" y="1750727"/>
                    <a:pt x="1129574" y="1627915"/>
                    <a:pt x="805595" y="1613466"/>
                  </a:cubicBezTo>
                  <a:cubicBezTo>
                    <a:pt x="513848" y="1600129"/>
                    <a:pt x="187091" y="1629582"/>
                    <a:pt x="33715" y="1916884"/>
                  </a:cubicBezTo>
                  <a:cubicBezTo>
                    <a:pt x="40939" y="1902991"/>
                    <a:pt x="9264" y="1791849"/>
                    <a:pt x="7041" y="1769621"/>
                  </a:cubicBezTo>
                  <a:cubicBezTo>
                    <a:pt x="372" y="1706826"/>
                    <a:pt x="-1295" y="1644031"/>
                    <a:pt x="928" y="1580680"/>
                  </a:cubicBezTo>
                  <a:cubicBezTo>
                    <a:pt x="5930" y="1439529"/>
                    <a:pt x="31492" y="1296712"/>
                    <a:pt x="80395" y="1163898"/>
                  </a:cubicBezTo>
                  <a:cubicBezTo>
                    <a:pt x="248775" y="709327"/>
                    <a:pt x="650552" y="369233"/>
                    <a:pt x="1076782" y="160842"/>
                  </a:cubicBezTo>
                  <a:cubicBezTo>
                    <a:pt x="1247384" y="77486"/>
                    <a:pt x="1432991" y="23582"/>
                    <a:pt x="1622488" y="5799"/>
                  </a:cubicBezTo>
                  <a:cubicBezTo>
                    <a:pt x="2108734" y="-39769"/>
                    <a:pt x="2592757" y="186960"/>
                    <a:pt x="2905621" y="553729"/>
                  </a:cubicBezTo>
                  <a:cubicBezTo>
                    <a:pt x="2977307" y="637641"/>
                    <a:pt x="3046771" y="719886"/>
                    <a:pt x="3106232" y="813801"/>
                  </a:cubicBezTo>
                  <a:cubicBezTo>
                    <a:pt x="3371861" y="1235584"/>
                    <a:pt x="3465776" y="1756839"/>
                    <a:pt x="3580808" y="2234194"/>
                  </a:cubicBezTo>
                  <a:lnTo>
                    <a:pt x="3724181" y="2828247"/>
                  </a:lnTo>
                  <a:cubicBezTo>
                    <a:pt x="3745298" y="2916605"/>
                    <a:pt x="3921632" y="3174803"/>
                    <a:pt x="4114254" y="3453988"/>
                  </a:cubicBezTo>
                  <a:cubicBezTo>
                    <a:pt x="4306876" y="3733173"/>
                    <a:pt x="4832124" y="4412777"/>
                    <a:pt x="4879915" y="4503358"/>
                  </a:cubicBezTo>
                  <a:cubicBezTo>
                    <a:pt x="4881027" y="4606164"/>
                    <a:pt x="4214169" y="4396062"/>
                    <a:pt x="4214725" y="4428293"/>
                  </a:cubicBezTo>
                  <a:cubicBezTo>
                    <a:pt x="4159709" y="4407732"/>
                    <a:pt x="3916456" y="4312547"/>
                    <a:pt x="3857551" y="4289207"/>
                  </a:cubicBezTo>
                  <a:cubicBezTo>
                    <a:pt x="3761969" y="4253642"/>
                    <a:pt x="3493006" y="4138054"/>
                    <a:pt x="3451328" y="41113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4899704" y="6042265"/>
              <a:ext cx="1688858" cy="814839"/>
            </a:xfrm>
            <a:custGeom>
              <a:avLst/>
              <a:gdLst/>
              <a:ahLst/>
              <a:cxnLst/>
              <a:rect l="l" t="t" r="r" b="b"/>
              <a:pathLst>
                <a:path w="1688855" h="814842" extrusionOk="0">
                  <a:moveTo>
                    <a:pt x="1006814" y="0"/>
                  </a:moveTo>
                  <a:cubicBezTo>
                    <a:pt x="1281239" y="30785"/>
                    <a:pt x="1440315" y="56047"/>
                    <a:pt x="1688855" y="131514"/>
                  </a:cubicBezTo>
                  <a:cubicBezTo>
                    <a:pt x="1588383" y="524267"/>
                    <a:pt x="1249511" y="737415"/>
                    <a:pt x="943357" y="791237"/>
                  </a:cubicBezTo>
                  <a:cubicBezTo>
                    <a:pt x="937800" y="794016"/>
                    <a:pt x="241178" y="819615"/>
                    <a:pt x="0" y="814058"/>
                  </a:cubicBezTo>
                  <a:cubicBezTo>
                    <a:pt x="21672" y="787940"/>
                    <a:pt x="865108" y="82245"/>
                    <a:pt x="1006814" y="0"/>
                  </a:cubicBezTo>
                  <a:close/>
                </a:path>
              </a:pathLst>
            </a:custGeom>
            <a:solidFill>
              <a:srgbClr val="057A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1838289" y="2594037"/>
              <a:ext cx="18375" cy="33455"/>
            </a:xfrm>
            <a:custGeom>
              <a:avLst/>
              <a:gdLst/>
              <a:ahLst/>
              <a:cxnLst/>
              <a:rect l="l" t="t" r="r" b="b"/>
              <a:pathLst>
                <a:path w="18374" h="33457" extrusionOk="0">
                  <a:moveTo>
                    <a:pt x="17783" y="0"/>
                  </a:moveTo>
                  <a:cubicBezTo>
                    <a:pt x="20561" y="11114"/>
                    <a:pt x="12781" y="20006"/>
                    <a:pt x="10559" y="30564"/>
                  </a:cubicBezTo>
                  <a:cubicBezTo>
                    <a:pt x="9447" y="38344"/>
                    <a:pt x="4446" y="27785"/>
                    <a:pt x="556" y="29453"/>
                  </a:cubicBezTo>
                  <a:cubicBezTo>
                    <a:pt x="556" y="28341"/>
                    <a:pt x="0" y="27785"/>
                    <a:pt x="0" y="26674"/>
                  </a:cubicBezTo>
                  <a:cubicBezTo>
                    <a:pt x="1667" y="23340"/>
                    <a:pt x="2779" y="20006"/>
                    <a:pt x="5557" y="17227"/>
                  </a:cubicBezTo>
                  <a:cubicBezTo>
                    <a:pt x="10003" y="11670"/>
                    <a:pt x="13893" y="5557"/>
                    <a:pt x="17783" y="0"/>
                  </a:cubicBezTo>
                  <a:close/>
                </a:path>
              </a:pathLst>
            </a:custGeom>
            <a:solidFill>
              <a:srgbClr val="4443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1838679" y="2611266"/>
              <a:ext cx="5726" cy="9448"/>
            </a:xfrm>
            <a:custGeom>
              <a:avLst/>
              <a:gdLst/>
              <a:ahLst/>
              <a:cxnLst/>
              <a:rect l="l" t="t" r="r" b="b"/>
              <a:pathLst>
                <a:path w="5726" h="9447" extrusionOk="0">
                  <a:moveTo>
                    <a:pt x="5727" y="0"/>
                  </a:moveTo>
                  <a:cubicBezTo>
                    <a:pt x="5727" y="4446"/>
                    <a:pt x="2948" y="7224"/>
                    <a:pt x="170" y="9447"/>
                  </a:cubicBezTo>
                  <a:cubicBezTo>
                    <a:pt x="-386" y="5001"/>
                    <a:pt x="170" y="556"/>
                    <a:pt x="5727" y="0"/>
                  </a:cubicBezTo>
                  <a:close/>
                </a:path>
              </a:pathLst>
            </a:custGeom>
            <a:solidFill>
              <a:srgbClr val="31836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1926092" y="2472892"/>
              <a:ext cx="6279" cy="8891"/>
            </a:xfrm>
            <a:custGeom>
              <a:avLst/>
              <a:gdLst/>
              <a:ahLst/>
              <a:cxnLst/>
              <a:rect l="l" t="t" r="r" b="b"/>
              <a:pathLst>
                <a:path w="6278" h="8891" extrusionOk="0">
                  <a:moveTo>
                    <a:pt x="6113" y="0"/>
                  </a:moveTo>
                  <a:cubicBezTo>
                    <a:pt x="6668" y="5001"/>
                    <a:pt x="6113" y="8891"/>
                    <a:pt x="0" y="8891"/>
                  </a:cubicBezTo>
                  <a:cubicBezTo>
                    <a:pt x="0" y="5001"/>
                    <a:pt x="2779" y="2223"/>
                    <a:pt x="6113" y="0"/>
                  </a:cubicBezTo>
                  <a:close/>
                </a:path>
              </a:pathLst>
            </a:custGeom>
            <a:solidFill>
              <a:srgbClr val="284D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3353578" y="5184752"/>
              <a:ext cx="1069880" cy="1674348"/>
            </a:xfrm>
            <a:custGeom>
              <a:avLst/>
              <a:gdLst/>
              <a:ahLst/>
              <a:cxnLst/>
              <a:rect l="l" t="t" r="r" b="b"/>
              <a:pathLst>
                <a:path w="1069877" h="1674349" extrusionOk="0">
                  <a:moveTo>
                    <a:pt x="882047" y="1669351"/>
                  </a:moveTo>
                  <a:cubicBezTo>
                    <a:pt x="619753" y="1679909"/>
                    <a:pt x="355791" y="1670462"/>
                    <a:pt x="93496" y="1670462"/>
                  </a:cubicBezTo>
                  <a:cubicBezTo>
                    <a:pt x="64043" y="1670462"/>
                    <a:pt x="35702" y="1589329"/>
                    <a:pt x="26255" y="1565433"/>
                  </a:cubicBezTo>
                  <a:cubicBezTo>
                    <a:pt x="12918" y="1530423"/>
                    <a:pt x="4027" y="1493191"/>
                    <a:pt x="692" y="1455959"/>
                  </a:cubicBezTo>
                  <a:cubicBezTo>
                    <a:pt x="-4865" y="1399276"/>
                    <a:pt x="24032" y="1335370"/>
                    <a:pt x="51817" y="1287578"/>
                  </a:cubicBezTo>
                  <a:cubicBezTo>
                    <a:pt x="70712" y="1255347"/>
                    <a:pt x="92940" y="1224783"/>
                    <a:pt x="118503" y="1197554"/>
                  </a:cubicBezTo>
                  <a:cubicBezTo>
                    <a:pt x="144065" y="1169768"/>
                    <a:pt x="175741" y="1140315"/>
                    <a:pt x="182409" y="1101416"/>
                  </a:cubicBezTo>
                  <a:cubicBezTo>
                    <a:pt x="188522" y="1066406"/>
                    <a:pt x="154068" y="1027506"/>
                    <a:pt x="138508" y="996942"/>
                  </a:cubicBezTo>
                  <a:cubicBezTo>
                    <a:pt x="180187" y="966378"/>
                    <a:pt x="172406" y="973047"/>
                    <a:pt x="198525" y="960266"/>
                  </a:cubicBezTo>
                  <a:cubicBezTo>
                    <a:pt x="226866" y="946373"/>
                    <a:pt x="255207" y="931369"/>
                    <a:pt x="282437" y="915809"/>
                  </a:cubicBezTo>
                  <a:cubicBezTo>
                    <a:pt x="337452" y="884689"/>
                    <a:pt x="391356" y="850791"/>
                    <a:pt x="442481" y="814114"/>
                  </a:cubicBezTo>
                  <a:cubicBezTo>
                    <a:pt x="545287" y="740205"/>
                    <a:pt x="639758" y="654070"/>
                    <a:pt x="720892" y="556821"/>
                  </a:cubicBezTo>
                  <a:cubicBezTo>
                    <a:pt x="735340" y="539038"/>
                    <a:pt x="749789" y="521255"/>
                    <a:pt x="763681" y="502917"/>
                  </a:cubicBezTo>
                  <a:cubicBezTo>
                    <a:pt x="815362" y="434564"/>
                    <a:pt x="863153" y="362878"/>
                    <a:pt x="907610" y="289524"/>
                  </a:cubicBezTo>
                  <a:cubicBezTo>
                    <a:pt x="936507" y="242289"/>
                    <a:pt x="963181" y="194498"/>
                    <a:pt x="989855" y="146151"/>
                  </a:cubicBezTo>
                  <a:cubicBezTo>
                    <a:pt x="1015418" y="100028"/>
                    <a:pt x="1037090" y="41122"/>
                    <a:pt x="1069877" y="0"/>
                  </a:cubicBezTo>
                  <a:cubicBezTo>
                    <a:pt x="1066543" y="3890"/>
                    <a:pt x="1068766" y="30564"/>
                    <a:pt x="1068210" y="37788"/>
                  </a:cubicBezTo>
                  <a:cubicBezTo>
                    <a:pt x="1065987" y="57794"/>
                    <a:pt x="1063764" y="77799"/>
                    <a:pt x="1061541" y="97805"/>
                  </a:cubicBezTo>
                  <a:cubicBezTo>
                    <a:pt x="1057096" y="136149"/>
                    <a:pt x="1052650" y="174493"/>
                    <a:pt x="1048204" y="212837"/>
                  </a:cubicBezTo>
                  <a:cubicBezTo>
                    <a:pt x="1039313" y="289524"/>
                    <a:pt x="1030977" y="366212"/>
                    <a:pt x="1022086" y="442900"/>
                  </a:cubicBezTo>
                  <a:cubicBezTo>
                    <a:pt x="1004859" y="596276"/>
                    <a:pt x="987076" y="749096"/>
                    <a:pt x="969849" y="902472"/>
                  </a:cubicBezTo>
                  <a:cubicBezTo>
                    <a:pt x="955401" y="1028062"/>
                    <a:pt x="940397" y="1154208"/>
                    <a:pt x="925948" y="1279799"/>
                  </a:cubicBezTo>
                  <a:cubicBezTo>
                    <a:pt x="911500" y="1409279"/>
                    <a:pt x="897052" y="1539315"/>
                    <a:pt x="882047" y="1669351"/>
                  </a:cubicBezTo>
                  <a:close/>
                </a:path>
              </a:pathLst>
            </a:custGeom>
            <a:solidFill>
              <a:srgbClr val="FDC3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"/>
            <p:cNvSpPr/>
            <p:nvPr/>
          </p:nvSpPr>
          <p:spPr>
            <a:xfrm rot="-778635">
              <a:off x="4465770" y="3776320"/>
              <a:ext cx="350360" cy="559736"/>
            </a:xfrm>
            <a:custGeom>
              <a:avLst/>
              <a:gdLst/>
              <a:ahLst/>
              <a:cxnLst/>
              <a:rect l="l" t="t" r="r" b="b"/>
              <a:pathLst>
                <a:path w="350359" h="559736" extrusionOk="0">
                  <a:moveTo>
                    <a:pt x="350360" y="206047"/>
                  </a:moveTo>
                  <a:cubicBezTo>
                    <a:pt x="348693" y="273288"/>
                    <a:pt x="299234" y="327747"/>
                    <a:pt x="252555" y="375538"/>
                  </a:cubicBezTo>
                  <a:cubicBezTo>
                    <a:pt x="185870" y="444446"/>
                    <a:pt x="106959" y="493904"/>
                    <a:pt x="28604" y="548919"/>
                  </a:cubicBezTo>
                  <a:cubicBezTo>
                    <a:pt x="28048" y="549475"/>
                    <a:pt x="26937" y="550031"/>
                    <a:pt x="26381" y="550587"/>
                  </a:cubicBezTo>
                  <a:cubicBezTo>
                    <a:pt x="18046" y="555588"/>
                    <a:pt x="8043" y="563924"/>
                    <a:pt x="263" y="557255"/>
                  </a:cubicBezTo>
                  <a:cubicBezTo>
                    <a:pt x="-3627" y="553921"/>
                    <a:pt x="36939" y="407769"/>
                    <a:pt x="38607" y="389987"/>
                  </a:cubicBezTo>
                  <a:cubicBezTo>
                    <a:pt x="45831" y="308297"/>
                    <a:pt x="34161" y="227719"/>
                    <a:pt x="17490" y="147697"/>
                  </a:cubicBezTo>
                  <a:cubicBezTo>
                    <a:pt x="15823" y="138806"/>
                    <a:pt x="21936" y="134916"/>
                    <a:pt x="26937" y="131026"/>
                  </a:cubicBezTo>
                  <a:cubicBezTo>
                    <a:pt x="53055" y="111020"/>
                    <a:pt x="196984" y="-17904"/>
                    <a:pt x="220324" y="2101"/>
                  </a:cubicBezTo>
                  <a:cubicBezTo>
                    <a:pt x="271449" y="44891"/>
                    <a:pt x="329243" y="99350"/>
                    <a:pt x="345914" y="168259"/>
                  </a:cubicBezTo>
                  <a:cubicBezTo>
                    <a:pt x="349248" y="181040"/>
                    <a:pt x="350360" y="193265"/>
                    <a:pt x="350360" y="206047"/>
                  </a:cubicBezTo>
                  <a:close/>
                </a:path>
              </a:pathLst>
            </a:custGeom>
            <a:solidFill>
              <a:srgbClr val="FDBE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1253370" y="4787946"/>
              <a:ext cx="348442" cy="615756"/>
            </a:xfrm>
            <a:custGeom>
              <a:avLst/>
              <a:gdLst/>
              <a:ahLst/>
              <a:cxnLst/>
              <a:rect l="l" t="t" r="r" b="b"/>
              <a:pathLst>
                <a:path w="348440" h="615756" extrusionOk="0">
                  <a:moveTo>
                    <a:pt x="150909" y="51156"/>
                  </a:moveTo>
                  <a:cubicBezTo>
                    <a:pt x="203701" y="82275"/>
                    <a:pt x="258717" y="106171"/>
                    <a:pt x="311509" y="137291"/>
                  </a:cubicBezTo>
                  <a:cubicBezTo>
                    <a:pt x="346519" y="157852"/>
                    <a:pt x="360411" y="172856"/>
                    <a:pt x="336516" y="208421"/>
                  </a:cubicBezTo>
                  <a:cubicBezTo>
                    <a:pt x="306508" y="252322"/>
                    <a:pt x="269275" y="292889"/>
                    <a:pt x="235377" y="334567"/>
                  </a:cubicBezTo>
                  <a:cubicBezTo>
                    <a:pt x="159800" y="428482"/>
                    <a:pt x="84780" y="521841"/>
                    <a:pt x="9203" y="615756"/>
                  </a:cubicBezTo>
                  <a:cubicBezTo>
                    <a:pt x="22540" y="516840"/>
                    <a:pt x="8092" y="299558"/>
                    <a:pt x="1979" y="212867"/>
                  </a:cubicBezTo>
                  <a:cubicBezTo>
                    <a:pt x="-800" y="176746"/>
                    <a:pt x="-4134" y="68938"/>
                    <a:pt x="18650" y="10589"/>
                  </a:cubicBezTo>
                  <a:cubicBezTo>
                    <a:pt x="32543" y="-24977"/>
                    <a:pt x="130904" y="39485"/>
                    <a:pt x="150909" y="51156"/>
                  </a:cubicBezTo>
                  <a:close/>
                </a:path>
              </a:pathLst>
            </a:custGeom>
            <a:solidFill>
              <a:srgbClr val="FDBF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373439" y="4912455"/>
              <a:ext cx="467745" cy="386734"/>
            </a:xfrm>
            <a:custGeom>
              <a:avLst/>
              <a:gdLst/>
              <a:ahLst/>
              <a:cxnLst/>
              <a:rect l="l" t="t" r="r" b="b"/>
              <a:pathLst>
                <a:path w="467744" h="386734" extrusionOk="0">
                  <a:moveTo>
                    <a:pt x="0" y="384551"/>
                  </a:moveTo>
                  <a:cubicBezTo>
                    <a:pt x="25563" y="378438"/>
                    <a:pt x="61684" y="364545"/>
                    <a:pt x="87246" y="360100"/>
                  </a:cubicBezTo>
                  <a:cubicBezTo>
                    <a:pt x="113365" y="355098"/>
                    <a:pt x="176160" y="350097"/>
                    <a:pt x="202834" y="347874"/>
                  </a:cubicBezTo>
                  <a:cubicBezTo>
                    <a:pt x="251736" y="343428"/>
                    <a:pt x="252292" y="348985"/>
                    <a:pt x="299527" y="333426"/>
                  </a:cubicBezTo>
                  <a:cubicBezTo>
                    <a:pt x="340094" y="320088"/>
                    <a:pt x="374548" y="290636"/>
                    <a:pt x="383995" y="237288"/>
                  </a:cubicBezTo>
                  <a:cubicBezTo>
                    <a:pt x="392886" y="186163"/>
                    <a:pt x="387329" y="136704"/>
                    <a:pt x="381217" y="86135"/>
                  </a:cubicBezTo>
                  <a:cubicBezTo>
                    <a:pt x="377882" y="57238"/>
                    <a:pt x="368991" y="29453"/>
                    <a:pt x="368435" y="0"/>
                  </a:cubicBezTo>
                  <a:cubicBezTo>
                    <a:pt x="373992" y="17782"/>
                    <a:pt x="379549" y="36121"/>
                    <a:pt x="384551" y="53904"/>
                  </a:cubicBezTo>
                  <a:cubicBezTo>
                    <a:pt x="403445" y="117810"/>
                    <a:pt x="422895" y="181717"/>
                    <a:pt x="441789" y="245623"/>
                  </a:cubicBezTo>
                  <a:cubicBezTo>
                    <a:pt x="450125" y="273965"/>
                    <a:pt x="457904" y="302862"/>
                    <a:pt x="466240" y="331203"/>
                  </a:cubicBezTo>
                  <a:cubicBezTo>
                    <a:pt x="469019" y="340094"/>
                    <a:pt x="469019" y="346207"/>
                    <a:pt x="456793" y="346762"/>
                  </a:cubicBezTo>
                  <a:cubicBezTo>
                    <a:pt x="425118" y="348985"/>
                    <a:pt x="393998" y="352320"/>
                    <a:pt x="362322" y="355098"/>
                  </a:cubicBezTo>
                  <a:cubicBezTo>
                    <a:pt x="323978" y="358988"/>
                    <a:pt x="286190" y="362878"/>
                    <a:pt x="247846" y="366212"/>
                  </a:cubicBezTo>
                  <a:cubicBezTo>
                    <a:pt x="218949" y="368991"/>
                    <a:pt x="189497" y="370102"/>
                    <a:pt x="160600" y="372881"/>
                  </a:cubicBezTo>
                  <a:cubicBezTo>
                    <a:pt x="123367" y="376215"/>
                    <a:pt x="86135" y="380661"/>
                    <a:pt x="48902" y="383439"/>
                  </a:cubicBezTo>
                  <a:cubicBezTo>
                    <a:pt x="33343" y="384551"/>
                    <a:pt x="16671" y="389552"/>
                    <a:pt x="0" y="384551"/>
                  </a:cubicBezTo>
                  <a:close/>
                </a:path>
              </a:pathLst>
            </a:custGeom>
            <a:solidFill>
              <a:srgbClr val="FDBD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3726679" y="3826598"/>
              <a:ext cx="137178" cy="116721"/>
            </a:xfrm>
            <a:custGeom>
              <a:avLst/>
              <a:gdLst/>
              <a:ahLst/>
              <a:cxnLst/>
              <a:rect l="l" t="t" r="r" b="b"/>
              <a:pathLst>
                <a:path w="137176" h="116723" extrusionOk="0">
                  <a:moveTo>
                    <a:pt x="3806" y="0"/>
                  </a:moveTo>
                  <a:cubicBezTo>
                    <a:pt x="40483" y="29453"/>
                    <a:pt x="74937" y="61684"/>
                    <a:pt x="110503" y="92248"/>
                  </a:cubicBezTo>
                  <a:cubicBezTo>
                    <a:pt x="119394" y="100028"/>
                    <a:pt x="128285" y="108363"/>
                    <a:pt x="137177" y="116699"/>
                  </a:cubicBezTo>
                  <a:cubicBezTo>
                    <a:pt x="128285" y="116699"/>
                    <a:pt x="118838" y="117810"/>
                    <a:pt x="115504" y="105029"/>
                  </a:cubicBezTo>
                  <a:cubicBezTo>
                    <a:pt x="113837" y="98361"/>
                    <a:pt x="104946" y="99472"/>
                    <a:pt x="100500" y="94471"/>
                  </a:cubicBezTo>
                  <a:cubicBezTo>
                    <a:pt x="82717" y="74465"/>
                    <a:pt x="59377" y="60017"/>
                    <a:pt x="41595" y="40011"/>
                  </a:cubicBezTo>
                  <a:cubicBezTo>
                    <a:pt x="32148" y="29453"/>
                    <a:pt x="21034" y="20006"/>
                    <a:pt x="10475" y="11114"/>
                  </a:cubicBezTo>
                  <a:cubicBezTo>
                    <a:pt x="7696" y="13893"/>
                    <a:pt x="3806" y="14448"/>
                    <a:pt x="2139" y="11114"/>
                  </a:cubicBezTo>
                  <a:cubicBezTo>
                    <a:pt x="1028" y="8336"/>
                    <a:pt x="-2862" y="2779"/>
                    <a:pt x="3806" y="0"/>
                  </a:cubicBezTo>
                  <a:close/>
                </a:path>
              </a:pathLst>
            </a:custGeom>
            <a:solidFill>
              <a:srgbClr val="F8CF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4017339" y="4078891"/>
              <a:ext cx="187168" cy="43153"/>
            </a:xfrm>
            <a:custGeom>
              <a:avLst/>
              <a:gdLst/>
              <a:ahLst/>
              <a:cxnLst/>
              <a:rect l="l" t="t" r="r" b="b"/>
              <a:pathLst>
                <a:path w="187169" h="43153" extrusionOk="0">
                  <a:moveTo>
                    <a:pt x="1563" y="0"/>
                  </a:moveTo>
                  <a:cubicBezTo>
                    <a:pt x="18790" y="9447"/>
                    <a:pt x="35461" y="20006"/>
                    <a:pt x="54911" y="25563"/>
                  </a:cubicBezTo>
                  <a:cubicBezTo>
                    <a:pt x="62691" y="25563"/>
                    <a:pt x="69915" y="28341"/>
                    <a:pt x="77139" y="30564"/>
                  </a:cubicBezTo>
                  <a:cubicBezTo>
                    <a:pt x="94366" y="36121"/>
                    <a:pt x="112149" y="36121"/>
                    <a:pt x="129932" y="36121"/>
                  </a:cubicBezTo>
                  <a:cubicBezTo>
                    <a:pt x="147714" y="33898"/>
                    <a:pt x="164941" y="28341"/>
                    <a:pt x="182168" y="25007"/>
                  </a:cubicBezTo>
                  <a:cubicBezTo>
                    <a:pt x="184947" y="25007"/>
                    <a:pt x="186614" y="26674"/>
                    <a:pt x="187170" y="28897"/>
                  </a:cubicBezTo>
                  <a:cubicBezTo>
                    <a:pt x="182724" y="37233"/>
                    <a:pt x="172166" y="37788"/>
                    <a:pt x="166609" y="38900"/>
                  </a:cubicBezTo>
                  <a:cubicBezTo>
                    <a:pt x="131043" y="42790"/>
                    <a:pt x="94922" y="47235"/>
                    <a:pt x="60468" y="36121"/>
                  </a:cubicBezTo>
                  <a:cubicBezTo>
                    <a:pt x="41574" y="30008"/>
                    <a:pt x="24347" y="17783"/>
                    <a:pt x="6564" y="8336"/>
                  </a:cubicBezTo>
                  <a:cubicBezTo>
                    <a:pt x="3230" y="6669"/>
                    <a:pt x="-2883" y="5557"/>
                    <a:pt x="1563" y="0"/>
                  </a:cubicBezTo>
                  <a:close/>
                </a:path>
              </a:pathLst>
            </a:custGeom>
            <a:solidFill>
              <a:srgbClr val="F2CC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664356" y="3769362"/>
              <a:ext cx="72797" cy="74839"/>
            </a:xfrm>
            <a:custGeom>
              <a:avLst/>
              <a:gdLst/>
              <a:ahLst/>
              <a:cxnLst/>
              <a:rect l="l" t="t" r="r" b="b"/>
              <a:pathLst>
                <a:path w="72797" h="74837" extrusionOk="0">
                  <a:moveTo>
                    <a:pt x="66129" y="57238"/>
                  </a:moveTo>
                  <a:cubicBezTo>
                    <a:pt x="66685" y="62239"/>
                    <a:pt x="63351" y="68908"/>
                    <a:pt x="72798" y="68908"/>
                  </a:cubicBezTo>
                  <a:cubicBezTo>
                    <a:pt x="65018" y="82245"/>
                    <a:pt x="58905" y="69464"/>
                    <a:pt x="57794" y="65574"/>
                  </a:cubicBezTo>
                  <a:cubicBezTo>
                    <a:pt x="52236" y="47235"/>
                    <a:pt x="36677" y="38344"/>
                    <a:pt x="22228" y="29453"/>
                  </a:cubicBezTo>
                  <a:cubicBezTo>
                    <a:pt x="10003" y="22228"/>
                    <a:pt x="3334" y="12781"/>
                    <a:pt x="0" y="0"/>
                  </a:cubicBezTo>
                  <a:cubicBezTo>
                    <a:pt x="22784" y="18338"/>
                    <a:pt x="45012" y="36677"/>
                    <a:pt x="66129" y="57238"/>
                  </a:cubicBezTo>
                  <a:close/>
                </a:path>
              </a:pathLst>
            </a:custGeom>
            <a:solidFill>
              <a:srgbClr val="F8CF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3418993" y="3579864"/>
              <a:ext cx="75315" cy="53093"/>
            </a:xfrm>
            <a:custGeom>
              <a:avLst/>
              <a:gdLst/>
              <a:ahLst/>
              <a:cxnLst/>
              <a:rect l="l" t="t" r="r" b="b"/>
              <a:pathLst>
                <a:path w="75313" h="53093" extrusionOk="0">
                  <a:moveTo>
                    <a:pt x="4182" y="0"/>
                  </a:moveTo>
                  <a:cubicBezTo>
                    <a:pt x="28078" y="17227"/>
                    <a:pt x="53085" y="32787"/>
                    <a:pt x="75313" y="52792"/>
                  </a:cubicBezTo>
                  <a:cubicBezTo>
                    <a:pt x="64755" y="53904"/>
                    <a:pt x="56975" y="52237"/>
                    <a:pt x="48084" y="42790"/>
                  </a:cubicBezTo>
                  <a:cubicBezTo>
                    <a:pt x="36413" y="31120"/>
                    <a:pt x="24744" y="17783"/>
                    <a:pt x="8072" y="11114"/>
                  </a:cubicBezTo>
                  <a:cubicBezTo>
                    <a:pt x="3627" y="9447"/>
                    <a:pt x="-5265" y="7224"/>
                    <a:pt x="4182" y="0"/>
                  </a:cubicBezTo>
                  <a:close/>
                </a:path>
              </a:pathLst>
            </a:custGeom>
            <a:solidFill>
              <a:srgbClr val="F6CF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4241287" y="4041074"/>
              <a:ext cx="57135" cy="45044"/>
            </a:xfrm>
            <a:custGeom>
              <a:avLst/>
              <a:gdLst/>
              <a:ahLst/>
              <a:cxnLst/>
              <a:rect l="l" t="t" r="r" b="b"/>
              <a:pathLst>
                <a:path w="57134" h="45042" extrusionOk="0">
                  <a:moveTo>
                    <a:pt x="1008" y="45043"/>
                  </a:moveTo>
                  <a:cubicBezTo>
                    <a:pt x="452" y="36707"/>
                    <a:pt x="-3993" y="28927"/>
                    <a:pt x="11566" y="28927"/>
                  </a:cubicBezTo>
                  <a:cubicBezTo>
                    <a:pt x="17679" y="28927"/>
                    <a:pt x="28794" y="22259"/>
                    <a:pt x="34906" y="13923"/>
                  </a:cubicBezTo>
                  <a:cubicBezTo>
                    <a:pt x="40463" y="6699"/>
                    <a:pt x="46576" y="-526"/>
                    <a:pt x="57135" y="30"/>
                  </a:cubicBezTo>
                  <a:cubicBezTo>
                    <a:pt x="41575" y="18368"/>
                    <a:pt x="22125" y="32817"/>
                    <a:pt x="1008" y="45043"/>
                  </a:cubicBezTo>
                  <a:close/>
                </a:path>
              </a:pathLst>
            </a:custGeom>
            <a:solidFill>
              <a:srgbClr val="5738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4726319" y="4348393"/>
              <a:ext cx="35564" cy="56698"/>
            </a:xfrm>
            <a:custGeom>
              <a:avLst/>
              <a:gdLst/>
              <a:ahLst/>
              <a:cxnLst/>
              <a:rect l="l" t="t" r="r" b="b"/>
              <a:pathLst>
                <a:path w="35565" h="56698" extrusionOk="0">
                  <a:moveTo>
                    <a:pt x="3334" y="56699"/>
                  </a:moveTo>
                  <a:cubicBezTo>
                    <a:pt x="2223" y="55587"/>
                    <a:pt x="1111" y="54476"/>
                    <a:pt x="0" y="53364"/>
                  </a:cubicBezTo>
                  <a:cubicBezTo>
                    <a:pt x="4446" y="35582"/>
                    <a:pt x="19450" y="22800"/>
                    <a:pt x="23895" y="4462"/>
                  </a:cubicBezTo>
                  <a:cubicBezTo>
                    <a:pt x="28897" y="6129"/>
                    <a:pt x="30564" y="-2207"/>
                    <a:pt x="35566" y="572"/>
                  </a:cubicBezTo>
                  <a:cubicBezTo>
                    <a:pt x="24451" y="19466"/>
                    <a:pt x="13893" y="37805"/>
                    <a:pt x="3334" y="56699"/>
                  </a:cubicBezTo>
                  <a:close/>
                </a:path>
              </a:pathLst>
            </a:custGeom>
            <a:solidFill>
              <a:srgbClr val="F5CE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4201174" y="4087782"/>
              <a:ext cx="41883" cy="20783"/>
            </a:xfrm>
            <a:custGeom>
              <a:avLst/>
              <a:gdLst/>
              <a:ahLst/>
              <a:cxnLst/>
              <a:rect l="l" t="t" r="r" b="b"/>
              <a:pathLst>
                <a:path w="41884" h="20783" extrusionOk="0">
                  <a:moveTo>
                    <a:pt x="2779" y="20561"/>
                  </a:moveTo>
                  <a:cubicBezTo>
                    <a:pt x="1667" y="20006"/>
                    <a:pt x="556" y="18894"/>
                    <a:pt x="0" y="18338"/>
                  </a:cubicBezTo>
                  <a:cubicBezTo>
                    <a:pt x="1667" y="14448"/>
                    <a:pt x="5002" y="13337"/>
                    <a:pt x="8891" y="14448"/>
                  </a:cubicBezTo>
                  <a:cubicBezTo>
                    <a:pt x="20561" y="11670"/>
                    <a:pt x="30564" y="4446"/>
                    <a:pt x="41123" y="0"/>
                  </a:cubicBezTo>
                  <a:cubicBezTo>
                    <a:pt x="43345" y="10003"/>
                    <a:pt x="41123" y="17227"/>
                    <a:pt x="28897" y="15560"/>
                  </a:cubicBezTo>
                  <a:cubicBezTo>
                    <a:pt x="19450" y="13893"/>
                    <a:pt x="12226" y="22228"/>
                    <a:pt x="2779" y="20561"/>
                  </a:cubicBezTo>
                  <a:close/>
                </a:path>
              </a:pathLst>
            </a:custGeom>
            <a:solidFill>
              <a:srgbClr val="F6D1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745490" y="3863137"/>
              <a:ext cx="5145" cy="5695"/>
            </a:xfrm>
            <a:custGeom>
              <a:avLst/>
              <a:gdLst/>
              <a:ahLst/>
              <a:cxnLst/>
              <a:rect l="l" t="t" r="r" b="b"/>
              <a:pathLst>
                <a:path w="5146" h="5696" extrusionOk="0">
                  <a:moveTo>
                    <a:pt x="5002" y="3473"/>
                  </a:moveTo>
                  <a:cubicBezTo>
                    <a:pt x="4446" y="4029"/>
                    <a:pt x="2779" y="5140"/>
                    <a:pt x="1111" y="5696"/>
                  </a:cubicBezTo>
                  <a:cubicBezTo>
                    <a:pt x="556" y="4585"/>
                    <a:pt x="0" y="3473"/>
                    <a:pt x="0" y="2917"/>
                  </a:cubicBezTo>
                  <a:cubicBezTo>
                    <a:pt x="556" y="1806"/>
                    <a:pt x="1667" y="695"/>
                    <a:pt x="2779" y="139"/>
                  </a:cubicBezTo>
                  <a:cubicBezTo>
                    <a:pt x="4446" y="-417"/>
                    <a:pt x="5557" y="695"/>
                    <a:pt x="5002" y="3473"/>
                  </a:cubicBezTo>
                  <a:close/>
                </a:path>
              </a:pathLst>
            </a:custGeom>
            <a:solidFill>
              <a:srgbClr val="F8CF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4146495" y="4100009"/>
              <a:ext cx="63013" cy="16772"/>
            </a:xfrm>
            <a:custGeom>
              <a:avLst/>
              <a:gdLst/>
              <a:ahLst/>
              <a:cxnLst/>
              <a:rect l="l" t="t" r="r" b="b"/>
              <a:pathLst>
                <a:path w="63013" h="16772" extrusionOk="0">
                  <a:moveTo>
                    <a:pt x="63013" y="2223"/>
                  </a:moveTo>
                  <a:cubicBezTo>
                    <a:pt x="60235" y="3334"/>
                    <a:pt x="57456" y="5001"/>
                    <a:pt x="54122" y="6113"/>
                  </a:cubicBezTo>
                  <a:cubicBezTo>
                    <a:pt x="36339" y="9447"/>
                    <a:pt x="19668" y="17783"/>
                    <a:pt x="1330" y="16671"/>
                  </a:cubicBezTo>
                  <a:cubicBezTo>
                    <a:pt x="218" y="16116"/>
                    <a:pt x="-338" y="15560"/>
                    <a:pt x="218" y="15004"/>
                  </a:cubicBezTo>
                  <a:cubicBezTo>
                    <a:pt x="774" y="14448"/>
                    <a:pt x="774" y="13893"/>
                    <a:pt x="1330" y="13893"/>
                  </a:cubicBezTo>
                  <a:cubicBezTo>
                    <a:pt x="1885" y="12781"/>
                    <a:pt x="1885" y="11114"/>
                    <a:pt x="2441" y="11114"/>
                  </a:cubicBezTo>
                  <a:cubicBezTo>
                    <a:pt x="22446" y="10558"/>
                    <a:pt x="40785" y="0"/>
                    <a:pt x="60790" y="0"/>
                  </a:cubicBezTo>
                  <a:cubicBezTo>
                    <a:pt x="61346" y="556"/>
                    <a:pt x="62458" y="1667"/>
                    <a:pt x="63013" y="2223"/>
                  </a:cubicBezTo>
                  <a:close/>
                </a:path>
              </a:pathLst>
            </a:custGeom>
            <a:solidFill>
              <a:srgbClr val="593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4071691" y="4102644"/>
              <a:ext cx="76133" cy="14800"/>
            </a:xfrm>
            <a:custGeom>
              <a:avLst/>
              <a:gdLst/>
              <a:ahLst/>
              <a:cxnLst/>
              <a:rect l="l" t="t" r="r" b="b"/>
              <a:pathLst>
                <a:path w="76132" h="14800" extrusionOk="0">
                  <a:moveTo>
                    <a:pt x="76132" y="11258"/>
                  </a:moveTo>
                  <a:cubicBezTo>
                    <a:pt x="76132" y="12369"/>
                    <a:pt x="76132" y="12925"/>
                    <a:pt x="76132" y="14037"/>
                  </a:cubicBezTo>
                  <a:cubicBezTo>
                    <a:pt x="49458" y="16815"/>
                    <a:pt x="24451" y="11814"/>
                    <a:pt x="0" y="2367"/>
                  </a:cubicBezTo>
                  <a:cubicBezTo>
                    <a:pt x="6113" y="-2079"/>
                    <a:pt x="13337" y="699"/>
                    <a:pt x="17783" y="2922"/>
                  </a:cubicBezTo>
                  <a:cubicBezTo>
                    <a:pt x="36677" y="11258"/>
                    <a:pt x="56682" y="8479"/>
                    <a:pt x="76132" y="11258"/>
                  </a:cubicBezTo>
                  <a:close/>
                </a:path>
              </a:pathLst>
            </a:custGeom>
            <a:solidFill>
              <a:srgbClr val="543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1010841" y="6763520"/>
              <a:ext cx="21368" cy="20561"/>
            </a:xfrm>
            <a:custGeom>
              <a:avLst/>
              <a:gdLst/>
              <a:ahLst/>
              <a:cxnLst/>
              <a:rect l="l" t="t" r="r" b="b"/>
              <a:pathLst>
                <a:path w="21369" h="20561" extrusionOk="0">
                  <a:moveTo>
                    <a:pt x="0" y="20561"/>
                  </a:moveTo>
                  <a:cubicBezTo>
                    <a:pt x="4446" y="12781"/>
                    <a:pt x="8891" y="5002"/>
                    <a:pt x="17227" y="0"/>
                  </a:cubicBezTo>
                  <a:cubicBezTo>
                    <a:pt x="19450" y="556"/>
                    <a:pt x="22228" y="556"/>
                    <a:pt x="21117" y="4446"/>
                  </a:cubicBezTo>
                  <a:cubicBezTo>
                    <a:pt x="16671" y="13893"/>
                    <a:pt x="9447" y="18894"/>
                    <a:pt x="0" y="20561"/>
                  </a:cubicBezTo>
                  <a:close/>
                </a:path>
              </a:pathLst>
            </a:custGeom>
            <a:solidFill>
              <a:srgbClr val="0B5D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2284610" y="5912353"/>
              <a:ext cx="1252487" cy="941995"/>
            </a:xfrm>
            <a:custGeom>
              <a:avLst/>
              <a:gdLst/>
              <a:ahLst/>
              <a:cxnLst/>
              <a:rect l="l" t="t" r="r" b="b"/>
              <a:pathLst>
                <a:path w="1252484" h="941995" extrusionOk="0">
                  <a:moveTo>
                    <a:pt x="1251929" y="343805"/>
                  </a:moveTo>
                  <a:cubicBezTo>
                    <a:pt x="1251373" y="339915"/>
                    <a:pt x="1250817" y="336025"/>
                    <a:pt x="1250261" y="332135"/>
                  </a:cubicBezTo>
                  <a:cubicBezTo>
                    <a:pt x="1246927" y="314353"/>
                    <a:pt x="1233034" y="262116"/>
                    <a:pt x="1206360" y="269340"/>
                  </a:cubicBezTo>
                  <a:cubicBezTo>
                    <a:pt x="1202470" y="270452"/>
                    <a:pt x="1194135" y="278787"/>
                    <a:pt x="1190245" y="281010"/>
                  </a:cubicBezTo>
                  <a:cubicBezTo>
                    <a:pt x="1181353" y="286567"/>
                    <a:pt x="1171906" y="291013"/>
                    <a:pt x="1163015" y="296014"/>
                  </a:cubicBezTo>
                  <a:cubicBezTo>
                    <a:pt x="1054652" y="354920"/>
                    <a:pt x="947955" y="431607"/>
                    <a:pt x="821254" y="437164"/>
                  </a:cubicBezTo>
                  <a:cubicBezTo>
                    <a:pt x="766794" y="439387"/>
                    <a:pt x="704555" y="425495"/>
                    <a:pt x="656764" y="399932"/>
                  </a:cubicBezTo>
                  <a:cubicBezTo>
                    <a:pt x="629534" y="385484"/>
                    <a:pt x="604527" y="363255"/>
                    <a:pt x="580631" y="344361"/>
                  </a:cubicBezTo>
                  <a:cubicBezTo>
                    <a:pt x="538398" y="311018"/>
                    <a:pt x="504499" y="266006"/>
                    <a:pt x="486717" y="214325"/>
                  </a:cubicBezTo>
                  <a:cubicBezTo>
                    <a:pt x="475047" y="179315"/>
                    <a:pt x="468934" y="143194"/>
                    <a:pt x="463377" y="106517"/>
                  </a:cubicBezTo>
                  <a:cubicBezTo>
                    <a:pt x="458375" y="72619"/>
                    <a:pt x="457264" y="32608"/>
                    <a:pt x="445038" y="933"/>
                  </a:cubicBezTo>
                  <a:cubicBezTo>
                    <a:pt x="439481" y="-14072"/>
                    <a:pt x="370573" y="156531"/>
                    <a:pt x="356681" y="184872"/>
                  </a:cubicBezTo>
                  <a:cubicBezTo>
                    <a:pt x="331674" y="237109"/>
                    <a:pt x="306667" y="288790"/>
                    <a:pt x="281660" y="341027"/>
                  </a:cubicBezTo>
                  <a:cubicBezTo>
                    <a:pt x="231646" y="444945"/>
                    <a:pt x="181632" y="548862"/>
                    <a:pt x="131618" y="653336"/>
                  </a:cubicBezTo>
                  <a:cubicBezTo>
                    <a:pt x="107723" y="703349"/>
                    <a:pt x="83827" y="752807"/>
                    <a:pt x="59932" y="802821"/>
                  </a:cubicBezTo>
                  <a:cubicBezTo>
                    <a:pt x="47706" y="828940"/>
                    <a:pt x="34925" y="854502"/>
                    <a:pt x="22699" y="880620"/>
                  </a:cubicBezTo>
                  <a:cubicBezTo>
                    <a:pt x="16031" y="893958"/>
                    <a:pt x="7139" y="906183"/>
                    <a:pt x="2138" y="920632"/>
                  </a:cubicBezTo>
                  <a:cubicBezTo>
                    <a:pt x="-5642" y="944527"/>
                    <a:pt x="8807" y="941748"/>
                    <a:pt x="29368" y="941748"/>
                  </a:cubicBezTo>
                  <a:cubicBezTo>
                    <a:pt x="257764" y="942304"/>
                    <a:pt x="486161" y="941748"/>
                    <a:pt x="714002" y="941748"/>
                  </a:cubicBezTo>
                  <a:cubicBezTo>
                    <a:pt x="816808" y="941748"/>
                    <a:pt x="919058" y="941748"/>
                    <a:pt x="1021865" y="941748"/>
                  </a:cubicBezTo>
                  <a:cubicBezTo>
                    <a:pt x="1025755" y="941748"/>
                    <a:pt x="1029645" y="941193"/>
                    <a:pt x="1033534" y="941193"/>
                  </a:cubicBezTo>
                  <a:cubicBezTo>
                    <a:pt x="1040203" y="940637"/>
                    <a:pt x="1096885" y="855058"/>
                    <a:pt x="1094663" y="830051"/>
                  </a:cubicBezTo>
                  <a:cubicBezTo>
                    <a:pt x="1092440" y="800043"/>
                    <a:pt x="1079103" y="771702"/>
                    <a:pt x="1076880" y="740582"/>
                  </a:cubicBezTo>
                  <a:cubicBezTo>
                    <a:pt x="1072990" y="683344"/>
                    <a:pt x="1087438" y="624439"/>
                    <a:pt x="1114112" y="573869"/>
                  </a:cubicBezTo>
                  <a:cubicBezTo>
                    <a:pt x="1125227" y="552752"/>
                    <a:pt x="1138564" y="532747"/>
                    <a:pt x="1154679" y="514964"/>
                  </a:cubicBezTo>
                  <a:cubicBezTo>
                    <a:pt x="1169683" y="497737"/>
                    <a:pt x="1189689" y="486067"/>
                    <a:pt x="1204693" y="469396"/>
                  </a:cubicBezTo>
                  <a:cubicBezTo>
                    <a:pt x="1233590" y="437164"/>
                    <a:pt x="1256374" y="389929"/>
                    <a:pt x="1251929" y="343805"/>
                  </a:cubicBezTo>
                  <a:close/>
                  <a:moveTo>
                    <a:pt x="23811" y="883955"/>
                  </a:moveTo>
                  <a:cubicBezTo>
                    <a:pt x="23811" y="883955"/>
                    <a:pt x="23811" y="883955"/>
                    <a:pt x="23811" y="883955"/>
                  </a:cubicBezTo>
                  <a:lnTo>
                    <a:pt x="23811" y="883955"/>
                  </a:lnTo>
                  <a:cubicBezTo>
                    <a:pt x="23811" y="883955"/>
                    <a:pt x="23811" y="883955"/>
                    <a:pt x="23811" y="883955"/>
                  </a:cubicBezTo>
                  <a:close/>
                  <a:moveTo>
                    <a:pt x="134953" y="649446"/>
                  </a:moveTo>
                  <a:cubicBezTo>
                    <a:pt x="134953" y="649446"/>
                    <a:pt x="134953" y="649446"/>
                    <a:pt x="134953" y="649446"/>
                  </a:cubicBezTo>
                  <a:cubicBezTo>
                    <a:pt x="134953" y="649446"/>
                    <a:pt x="134953" y="649446"/>
                    <a:pt x="134953" y="649446"/>
                  </a:cubicBezTo>
                  <a:lnTo>
                    <a:pt x="134953" y="649446"/>
                  </a:lnTo>
                  <a:close/>
                  <a:moveTo>
                    <a:pt x="141065" y="637775"/>
                  </a:moveTo>
                  <a:cubicBezTo>
                    <a:pt x="141065" y="637775"/>
                    <a:pt x="141065" y="637775"/>
                    <a:pt x="141065" y="637775"/>
                  </a:cubicBezTo>
                  <a:cubicBezTo>
                    <a:pt x="141065" y="637775"/>
                    <a:pt x="141065" y="637775"/>
                    <a:pt x="141065" y="637775"/>
                  </a:cubicBezTo>
                  <a:lnTo>
                    <a:pt x="141065" y="637775"/>
                  </a:lnTo>
                  <a:close/>
                  <a:moveTo>
                    <a:pt x="352235" y="203211"/>
                  </a:moveTo>
                  <a:cubicBezTo>
                    <a:pt x="352235" y="203211"/>
                    <a:pt x="352235" y="203211"/>
                    <a:pt x="352235" y="203211"/>
                  </a:cubicBezTo>
                  <a:lnTo>
                    <a:pt x="352235" y="203211"/>
                  </a:lnTo>
                  <a:cubicBezTo>
                    <a:pt x="352235" y="203211"/>
                    <a:pt x="352235" y="203211"/>
                    <a:pt x="352235" y="203211"/>
                  </a:cubicBezTo>
                  <a:close/>
                  <a:moveTo>
                    <a:pt x="334452" y="238221"/>
                  </a:moveTo>
                  <a:cubicBezTo>
                    <a:pt x="334452" y="238221"/>
                    <a:pt x="334452" y="238221"/>
                    <a:pt x="334452" y="238221"/>
                  </a:cubicBezTo>
                  <a:cubicBezTo>
                    <a:pt x="334452" y="238221"/>
                    <a:pt x="334452" y="238221"/>
                    <a:pt x="334452" y="238221"/>
                  </a:cubicBezTo>
                  <a:lnTo>
                    <a:pt x="334452" y="238221"/>
                  </a:lnTo>
                  <a:close/>
                  <a:moveTo>
                    <a:pt x="755124" y="437720"/>
                  </a:moveTo>
                  <a:lnTo>
                    <a:pt x="755124" y="437720"/>
                  </a:lnTo>
                  <a:cubicBezTo>
                    <a:pt x="755124" y="437720"/>
                    <a:pt x="754569" y="437720"/>
                    <a:pt x="754569" y="437720"/>
                  </a:cubicBezTo>
                  <a:cubicBezTo>
                    <a:pt x="754569" y="437720"/>
                    <a:pt x="754569" y="437164"/>
                    <a:pt x="754569" y="437164"/>
                  </a:cubicBezTo>
                  <a:cubicBezTo>
                    <a:pt x="754569" y="437720"/>
                    <a:pt x="754569" y="437720"/>
                    <a:pt x="755124" y="437720"/>
                  </a:cubicBezTo>
                  <a:close/>
                  <a:moveTo>
                    <a:pt x="1065766" y="700015"/>
                  </a:move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lose/>
                  <a:moveTo>
                    <a:pt x="1065766" y="716131"/>
                  </a:move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lose/>
                  <a:moveTo>
                    <a:pt x="1067989" y="672785"/>
                  </a:moveTo>
                  <a:cubicBezTo>
                    <a:pt x="1067989" y="672785"/>
                    <a:pt x="1067989" y="672785"/>
                    <a:pt x="1067989" y="672785"/>
                  </a:cubicBezTo>
                  <a:cubicBezTo>
                    <a:pt x="1067989" y="672229"/>
                    <a:pt x="1067989" y="672229"/>
                    <a:pt x="1067989" y="672785"/>
                  </a:cubicBezTo>
                  <a:cubicBezTo>
                    <a:pt x="1067989" y="672785"/>
                    <a:pt x="1067989" y="672785"/>
                    <a:pt x="1067989" y="672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0" name="Google Shape;530;p7"/>
            <p:cNvGrpSpPr/>
            <p:nvPr/>
          </p:nvGrpSpPr>
          <p:grpSpPr>
            <a:xfrm>
              <a:off x="1889417" y="3915633"/>
              <a:ext cx="1322962" cy="668424"/>
              <a:chOff x="1889411" y="3915638"/>
              <a:chExt cx="1322959" cy="668425"/>
            </a:xfrm>
          </p:grpSpPr>
          <p:sp>
            <p:nvSpPr>
              <p:cNvPr id="531" name="Google Shape;531;p7"/>
              <p:cNvSpPr/>
              <p:nvPr/>
            </p:nvSpPr>
            <p:spPr>
              <a:xfrm>
                <a:off x="2007686" y="4434026"/>
                <a:ext cx="243000" cy="150037"/>
              </a:xfrm>
              <a:custGeom>
                <a:avLst/>
                <a:gdLst/>
                <a:ahLst/>
                <a:cxnLst/>
                <a:rect l="l" t="t" r="r" b="b"/>
                <a:pathLst>
                  <a:path w="243000" h="150037" extrusionOk="0">
                    <a:moveTo>
                      <a:pt x="236823" y="36089"/>
                    </a:moveTo>
                    <a:cubicBezTo>
                      <a:pt x="234600" y="24975"/>
                      <a:pt x="231822" y="4969"/>
                      <a:pt x="218485" y="1079"/>
                    </a:cubicBezTo>
                    <a:cubicBezTo>
                      <a:pt x="207926" y="-1699"/>
                      <a:pt x="195145" y="1635"/>
                      <a:pt x="184587" y="2746"/>
                    </a:cubicBezTo>
                    <a:cubicBezTo>
                      <a:pt x="160135" y="4969"/>
                      <a:pt x="134573" y="8859"/>
                      <a:pt x="109010" y="9971"/>
                    </a:cubicBezTo>
                    <a:cubicBezTo>
                      <a:pt x="95673" y="10526"/>
                      <a:pt x="82336" y="11082"/>
                      <a:pt x="68999" y="9971"/>
                    </a:cubicBezTo>
                    <a:cubicBezTo>
                      <a:pt x="60108" y="9415"/>
                      <a:pt x="45103" y="1635"/>
                      <a:pt x="36768" y="7748"/>
                    </a:cubicBezTo>
                    <a:cubicBezTo>
                      <a:pt x="35656" y="8859"/>
                      <a:pt x="41769" y="18862"/>
                      <a:pt x="41769" y="20529"/>
                    </a:cubicBezTo>
                    <a:cubicBezTo>
                      <a:pt x="43436" y="28865"/>
                      <a:pt x="40102" y="38867"/>
                      <a:pt x="38991" y="46647"/>
                    </a:cubicBezTo>
                    <a:cubicBezTo>
                      <a:pt x="35656" y="68320"/>
                      <a:pt x="37324" y="98884"/>
                      <a:pt x="23987" y="117223"/>
                    </a:cubicBezTo>
                    <a:cubicBezTo>
                      <a:pt x="21208" y="121112"/>
                      <a:pt x="-4355" y="143897"/>
                      <a:pt x="647" y="148898"/>
                    </a:cubicBezTo>
                    <a:cubicBezTo>
                      <a:pt x="4537" y="152788"/>
                      <a:pt x="17874" y="145564"/>
                      <a:pt x="22319" y="144452"/>
                    </a:cubicBezTo>
                    <a:cubicBezTo>
                      <a:pt x="67888" y="132227"/>
                      <a:pt x="113456" y="121112"/>
                      <a:pt x="159580" y="109998"/>
                    </a:cubicBezTo>
                    <a:cubicBezTo>
                      <a:pt x="175139" y="106108"/>
                      <a:pt x="191255" y="103885"/>
                      <a:pt x="206259" y="98328"/>
                    </a:cubicBezTo>
                    <a:cubicBezTo>
                      <a:pt x="213483" y="95550"/>
                      <a:pt x="244603" y="83880"/>
                      <a:pt x="242936" y="73321"/>
                    </a:cubicBezTo>
                    <a:cubicBezTo>
                      <a:pt x="241825" y="69431"/>
                      <a:pt x="239602" y="51649"/>
                      <a:pt x="236823" y="36089"/>
                    </a:cubicBezTo>
                    <a:close/>
                  </a:path>
                </a:pathLst>
              </a:custGeom>
              <a:solidFill>
                <a:srgbClr val="744E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7"/>
              <p:cNvSpPr/>
              <p:nvPr/>
            </p:nvSpPr>
            <p:spPr>
              <a:xfrm>
                <a:off x="2467820" y="3915638"/>
                <a:ext cx="674985" cy="268141"/>
              </a:xfrm>
              <a:custGeom>
                <a:avLst/>
                <a:gdLst/>
                <a:ahLst/>
                <a:cxnLst/>
                <a:rect l="l" t="t" r="r" b="b"/>
                <a:pathLst>
                  <a:path w="674985" h="268141" extrusionOk="0">
                    <a:moveTo>
                      <a:pt x="237928" y="176039"/>
                    </a:moveTo>
                    <a:cubicBezTo>
                      <a:pt x="262935" y="166592"/>
                      <a:pt x="287386" y="157145"/>
                      <a:pt x="312393" y="147698"/>
                    </a:cubicBezTo>
                    <a:cubicBezTo>
                      <a:pt x="376299" y="123247"/>
                      <a:pt x="440206" y="98795"/>
                      <a:pt x="504113" y="74344"/>
                    </a:cubicBezTo>
                    <a:cubicBezTo>
                      <a:pt x="548014" y="57673"/>
                      <a:pt x="603585" y="31555"/>
                      <a:pt x="653043" y="18217"/>
                    </a:cubicBezTo>
                    <a:cubicBezTo>
                      <a:pt x="699167" y="5436"/>
                      <a:pt x="664713" y="-6234"/>
                      <a:pt x="621923" y="3769"/>
                    </a:cubicBezTo>
                    <a:cubicBezTo>
                      <a:pt x="471881" y="39890"/>
                      <a:pt x="322951" y="80457"/>
                      <a:pt x="171798" y="111577"/>
                    </a:cubicBezTo>
                    <a:cubicBezTo>
                      <a:pt x="147903" y="116578"/>
                      <a:pt x="121229" y="143252"/>
                      <a:pt x="102890" y="158812"/>
                    </a:cubicBezTo>
                    <a:cubicBezTo>
                      <a:pt x="93443" y="166592"/>
                      <a:pt x="-3250" y="256061"/>
                      <a:pt x="84" y="261618"/>
                    </a:cubicBezTo>
                    <a:cubicBezTo>
                      <a:pt x="640" y="262730"/>
                      <a:pt x="6197" y="266620"/>
                      <a:pt x="7864" y="267175"/>
                    </a:cubicBezTo>
                    <a:cubicBezTo>
                      <a:pt x="22868" y="272732"/>
                      <a:pt x="52321" y="252727"/>
                      <a:pt x="65658" y="247725"/>
                    </a:cubicBezTo>
                    <a:cubicBezTo>
                      <a:pt x="93443" y="236611"/>
                      <a:pt x="117339" y="223274"/>
                      <a:pt x="145680" y="212716"/>
                    </a:cubicBezTo>
                    <a:cubicBezTo>
                      <a:pt x="175688" y="199934"/>
                      <a:pt x="206808" y="187709"/>
                      <a:pt x="237928" y="176039"/>
                    </a:cubicBezTo>
                    <a:close/>
                    <a:moveTo>
                      <a:pt x="520228" y="62119"/>
                    </a:moveTo>
                    <a:lnTo>
                      <a:pt x="520228" y="62119"/>
                    </a:lnTo>
                    <a:cubicBezTo>
                      <a:pt x="520228" y="62119"/>
                      <a:pt x="520228" y="62119"/>
                      <a:pt x="520228" y="62119"/>
                    </a:cubicBezTo>
                    <a:cubicBezTo>
                      <a:pt x="520228" y="62119"/>
                      <a:pt x="520228" y="62119"/>
                      <a:pt x="520228" y="62119"/>
                    </a:cubicBezTo>
                    <a:close/>
                    <a:moveTo>
                      <a:pt x="558572" y="47670"/>
                    </a:moveTo>
                    <a:cubicBezTo>
                      <a:pt x="558572" y="47670"/>
                      <a:pt x="558572" y="48226"/>
                      <a:pt x="558572" y="48226"/>
                    </a:cubicBezTo>
                    <a:cubicBezTo>
                      <a:pt x="558572" y="48226"/>
                      <a:pt x="558016" y="48226"/>
                      <a:pt x="558572" y="47670"/>
                    </a:cubicBezTo>
                    <a:cubicBezTo>
                      <a:pt x="558016" y="48226"/>
                      <a:pt x="558572" y="48226"/>
                      <a:pt x="558572" y="47670"/>
                    </a:cubicBezTo>
                    <a:close/>
                    <a:moveTo>
                      <a:pt x="653043" y="4880"/>
                    </a:moveTo>
                    <a:cubicBezTo>
                      <a:pt x="653043" y="4880"/>
                      <a:pt x="653043" y="4880"/>
                      <a:pt x="653043" y="4880"/>
                    </a:cubicBezTo>
                    <a:cubicBezTo>
                      <a:pt x="652487" y="4880"/>
                      <a:pt x="652487" y="4880"/>
                      <a:pt x="653043" y="4880"/>
                    </a:cubicBezTo>
                    <a:cubicBezTo>
                      <a:pt x="653043" y="4880"/>
                      <a:pt x="653043" y="4880"/>
                      <a:pt x="653043" y="4880"/>
                    </a:cubicBezTo>
                    <a:lnTo>
                      <a:pt x="653043" y="4880"/>
                    </a:lnTo>
                    <a:close/>
                    <a:moveTo>
                      <a:pt x="40651" y="222719"/>
                    </a:moveTo>
                    <a:cubicBezTo>
                      <a:pt x="40651" y="222719"/>
                      <a:pt x="40651" y="222719"/>
                      <a:pt x="40651" y="222719"/>
                    </a:cubicBezTo>
                    <a:cubicBezTo>
                      <a:pt x="40095" y="222163"/>
                      <a:pt x="40095" y="222163"/>
                      <a:pt x="39540" y="221607"/>
                    </a:cubicBezTo>
                    <a:cubicBezTo>
                      <a:pt x="40095" y="222163"/>
                      <a:pt x="40095" y="222163"/>
                      <a:pt x="40651" y="222719"/>
                    </a:cubicBezTo>
                    <a:close/>
                  </a:path>
                </a:pathLst>
              </a:custGeom>
              <a:solidFill>
                <a:srgbClr val="744E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7"/>
              <p:cNvSpPr/>
              <p:nvPr/>
            </p:nvSpPr>
            <p:spPr>
              <a:xfrm>
                <a:off x="2709899" y="4203551"/>
                <a:ext cx="502471" cy="300802"/>
              </a:xfrm>
              <a:custGeom>
                <a:avLst/>
                <a:gdLst/>
                <a:ahLst/>
                <a:cxnLst/>
                <a:rect l="l" t="t" r="r" b="b"/>
                <a:pathLst>
                  <a:path w="502471" h="300802" extrusionOk="0">
                    <a:moveTo>
                      <a:pt x="498211" y="2602"/>
                    </a:moveTo>
                    <a:cubicBezTo>
                      <a:pt x="488208" y="-7401"/>
                      <a:pt x="472093" y="14272"/>
                      <a:pt x="465424" y="19829"/>
                    </a:cubicBezTo>
                    <a:cubicBezTo>
                      <a:pt x="454310" y="29276"/>
                      <a:pt x="443196" y="38168"/>
                      <a:pt x="432637" y="47615"/>
                    </a:cubicBezTo>
                    <a:cubicBezTo>
                      <a:pt x="413187" y="64286"/>
                      <a:pt x="393738" y="80401"/>
                      <a:pt x="372621" y="95406"/>
                    </a:cubicBezTo>
                    <a:cubicBezTo>
                      <a:pt x="305380" y="142085"/>
                      <a:pt x="227025" y="167092"/>
                      <a:pt x="145335" y="169315"/>
                    </a:cubicBezTo>
                    <a:cubicBezTo>
                      <a:pt x="131998" y="169871"/>
                      <a:pt x="118661" y="169315"/>
                      <a:pt x="105880" y="167648"/>
                    </a:cubicBezTo>
                    <a:cubicBezTo>
                      <a:pt x="90320" y="165981"/>
                      <a:pt x="74205" y="163202"/>
                      <a:pt x="58645" y="158756"/>
                    </a:cubicBezTo>
                    <a:cubicBezTo>
                      <a:pt x="50309" y="156534"/>
                      <a:pt x="42529" y="153755"/>
                      <a:pt x="34194" y="150977"/>
                    </a:cubicBezTo>
                    <a:cubicBezTo>
                      <a:pt x="27525" y="148198"/>
                      <a:pt x="20301" y="143752"/>
                      <a:pt x="12521" y="145419"/>
                    </a:cubicBezTo>
                    <a:cubicBezTo>
                      <a:pt x="-4706" y="148754"/>
                      <a:pt x="-1928" y="162646"/>
                      <a:pt x="7520" y="172649"/>
                    </a:cubicBezTo>
                    <a:cubicBezTo>
                      <a:pt x="42529" y="209326"/>
                      <a:pt x="81985" y="242113"/>
                      <a:pt x="125886" y="267120"/>
                    </a:cubicBezTo>
                    <a:cubicBezTo>
                      <a:pt x="173121" y="293238"/>
                      <a:pt x="228692" y="309909"/>
                      <a:pt x="280929" y="295461"/>
                    </a:cubicBezTo>
                    <a:cubicBezTo>
                      <a:pt x="338722" y="279345"/>
                      <a:pt x="382068" y="222663"/>
                      <a:pt x="411520" y="173205"/>
                    </a:cubicBezTo>
                    <a:cubicBezTo>
                      <a:pt x="427636" y="145419"/>
                      <a:pt x="444307" y="117634"/>
                      <a:pt x="460423" y="89848"/>
                    </a:cubicBezTo>
                    <a:cubicBezTo>
                      <a:pt x="469314" y="74289"/>
                      <a:pt x="479317" y="59840"/>
                      <a:pt x="488208" y="44836"/>
                    </a:cubicBezTo>
                    <a:cubicBezTo>
                      <a:pt x="494321" y="33722"/>
                      <a:pt x="508214" y="18718"/>
                      <a:pt x="499878" y="5936"/>
                    </a:cubicBezTo>
                    <a:cubicBezTo>
                      <a:pt x="499322" y="4269"/>
                      <a:pt x="498767" y="3158"/>
                      <a:pt x="498211" y="2602"/>
                    </a:cubicBezTo>
                    <a:close/>
                    <a:moveTo>
                      <a:pt x="21968" y="179318"/>
                    </a:moveTo>
                    <a:cubicBezTo>
                      <a:pt x="21968" y="179318"/>
                      <a:pt x="21968" y="179318"/>
                      <a:pt x="21968" y="179318"/>
                    </a:cubicBezTo>
                    <a:lnTo>
                      <a:pt x="21968" y="179318"/>
                    </a:lnTo>
                    <a:cubicBezTo>
                      <a:pt x="21412" y="179318"/>
                      <a:pt x="21412" y="179318"/>
                      <a:pt x="21968" y="179318"/>
                    </a:cubicBezTo>
                    <a:cubicBezTo>
                      <a:pt x="21412" y="179318"/>
                      <a:pt x="21412" y="179318"/>
                      <a:pt x="21968" y="179318"/>
                    </a:cubicBezTo>
                    <a:close/>
                    <a:moveTo>
                      <a:pt x="461534" y="33722"/>
                    </a:moveTo>
                    <a:lnTo>
                      <a:pt x="461534" y="33722"/>
                    </a:lnTo>
                    <a:cubicBezTo>
                      <a:pt x="461534" y="33722"/>
                      <a:pt x="461534" y="34278"/>
                      <a:pt x="460978" y="34278"/>
                    </a:cubicBezTo>
                    <a:cubicBezTo>
                      <a:pt x="460978" y="34278"/>
                      <a:pt x="460978" y="34278"/>
                      <a:pt x="461534" y="33722"/>
                    </a:cubicBezTo>
                    <a:cubicBezTo>
                      <a:pt x="460978" y="33722"/>
                      <a:pt x="461534" y="33722"/>
                      <a:pt x="461534" y="33722"/>
                    </a:cubicBezTo>
                    <a:cubicBezTo>
                      <a:pt x="461534" y="33722"/>
                      <a:pt x="461534" y="33722"/>
                      <a:pt x="461534" y="33722"/>
                    </a:cubicBezTo>
                    <a:close/>
                    <a:moveTo>
                      <a:pt x="397072" y="180985"/>
                    </a:moveTo>
                    <a:cubicBezTo>
                      <a:pt x="397072" y="180985"/>
                      <a:pt x="397072" y="180985"/>
                      <a:pt x="397072" y="180985"/>
                    </a:cubicBezTo>
                    <a:lnTo>
                      <a:pt x="397072" y="180985"/>
                    </a:lnTo>
                    <a:lnTo>
                      <a:pt x="397072" y="180985"/>
                    </a:ln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lose/>
                  </a:path>
                </a:pathLst>
              </a:custGeom>
              <a:solidFill>
                <a:srgbClr val="744E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1889411" y="4141709"/>
                <a:ext cx="187950" cy="95297"/>
              </a:xfrm>
              <a:custGeom>
                <a:avLst/>
                <a:gdLst/>
                <a:ahLst/>
                <a:cxnLst/>
                <a:rect l="l" t="t" r="r" b="b"/>
                <a:pathLst>
                  <a:path w="187950" h="95297" extrusionOk="0">
                    <a:moveTo>
                      <a:pt x="158377" y="90563"/>
                    </a:moveTo>
                    <a:cubicBezTo>
                      <a:pt x="170047" y="95564"/>
                      <a:pt x="173937" y="96120"/>
                      <a:pt x="187274" y="94453"/>
                    </a:cubicBezTo>
                    <a:cubicBezTo>
                      <a:pt x="189497" y="93341"/>
                      <a:pt x="186163" y="88340"/>
                      <a:pt x="178383" y="82227"/>
                    </a:cubicBezTo>
                    <a:cubicBezTo>
                      <a:pt x="171158" y="76670"/>
                      <a:pt x="68908" y="19988"/>
                      <a:pt x="51125" y="3872"/>
                    </a:cubicBezTo>
                    <a:cubicBezTo>
                      <a:pt x="47791" y="538"/>
                      <a:pt x="42790" y="-1685"/>
                      <a:pt x="37788" y="1649"/>
                    </a:cubicBezTo>
                    <a:cubicBezTo>
                      <a:pt x="21673" y="12208"/>
                      <a:pt x="556" y="46662"/>
                      <a:pt x="0" y="48329"/>
                    </a:cubicBezTo>
                    <a:cubicBezTo>
                      <a:pt x="1111" y="49996"/>
                      <a:pt x="2223" y="51108"/>
                      <a:pt x="4446" y="51663"/>
                    </a:cubicBezTo>
                    <a:cubicBezTo>
                      <a:pt x="37233" y="57776"/>
                      <a:pt x="153376" y="88340"/>
                      <a:pt x="158377" y="90563"/>
                    </a:cubicBezTo>
                    <a:close/>
                  </a:path>
                </a:pathLst>
              </a:custGeom>
              <a:solidFill>
                <a:srgbClr val="744E1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5" name="Google Shape;535;p7"/>
            <p:cNvSpPr/>
            <p:nvPr/>
          </p:nvSpPr>
          <p:spPr>
            <a:xfrm>
              <a:off x="5652687" y="5022484"/>
              <a:ext cx="1111" cy="940260"/>
            </a:xfrm>
            <a:custGeom>
              <a:avLst/>
              <a:gdLst/>
              <a:ahLst/>
              <a:cxnLst/>
              <a:rect l="l" t="t" r="r" b="b"/>
              <a:pathLst>
                <a:path w="1111" h="940260" extrusionOk="0">
                  <a:moveTo>
                    <a:pt x="0" y="0"/>
                  </a:moveTo>
                  <a:cubicBezTo>
                    <a:pt x="1111" y="102806"/>
                    <a:pt x="1111" y="770769"/>
                    <a:pt x="1111" y="940260"/>
                  </a:cubicBezTo>
                </a:path>
              </a:pathLst>
            </a:custGeom>
            <a:solidFill>
              <a:srgbClr val="583D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312027" y="6725742"/>
              <a:ext cx="128926" cy="129479"/>
            </a:xfrm>
            <a:custGeom>
              <a:avLst/>
              <a:gdLst/>
              <a:ahLst/>
              <a:cxnLst/>
              <a:rect l="l" t="t" r="r" b="b"/>
              <a:pathLst>
                <a:path w="128924" h="129480" extrusionOk="0">
                  <a:moveTo>
                    <a:pt x="128925" y="129480"/>
                  </a:moveTo>
                  <a:lnTo>
                    <a:pt x="0" y="128925"/>
                  </a:lnTo>
                  <a:lnTo>
                    <a:pt x="64462" y="0"/>
                  </a:lnTo>
                  <a:close/>
                </a:path>
              </a:pathLst>
            </a:custGeom>
            <a:solidFill>
              <a:srgbClr val="057A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"/>
          <p:cNvSpPr txBox="1"/>
          <p:nvPr/>
        </p:nvSpPr>
        <p:spPr>
          <a:xfrm>
            <a:off x="3207708" y="2007596"/>
            <a:ext cx="15469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Title Here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7"/>
          <p:cNvSpPr txBox="1"/>
          <p:nvPr/>
        </p:nvSpPr>
        <p:spPr>
          <a:xfrm>
            <a:off x="3207708" y="3531842"/>
            <a:ext cx="10629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Title Here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7"/>
          <p:cNvSpPr txBox="1"/>
          <p:nvPr/>
        </p:nvSpPr>
        <p:spPr>
          <a:xfrm>
            <a:off x="3207708" y="5086862"/>
            <a:ext cx="8817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Title Here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0" name="Google Shape;540;p7"/>
          <p:cNvGrpSpPr/>
          <p:nvPr/>
        </p:nvGrpSpPr>
        <p:grpSpPr>
          <a:xfrm>
            <a:off x="7525771" y="2007596"/>
            <a:ext cx="1546978" cy="3817930"/>
            <a:chOff x="3360108" y="2007596"/>
            <a:chExt cx="1546978" cy="3817930"/>
          </a:xfrm>
        </p:grpSpPr>
        <p:sp>
          <p:nvSpPr>
            <p:cNvPr id="541" name="Google Shape;541;p7"/>
            <p:cNvSpPr txBox="1"/>
            <p:nvPr/>
          </p:nvSpPr>
          <p:spPr>
            <a:xfrm>
              <a:off x="3360108" y="2007596"/>
              <a:ext cx="1546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7"/>
            <p:cNvSpPr txBox="1"/>
            <p:nvPr/>
          </p:nvSpPr>
          <p:spPr>
            <a:xfrm>
              <a:off x="3797478" y="3531842"/>
              <a:ext cx="11096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7"/>
            <p:cNvSpPr txBox="1"/>
            <p:nvPr/>
          </p:nvSpPr>
          <p:spPr>
            <a:xfrm>
              <a:off x="4025300" y="5086862"/>
              <a:ext cx="881786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4" name="Google Shape;544;p7"/>
          <p:cNvGrpSpPr/>
          <p:nvPr/>
        </p:nvGrpSpPr>
        <p:grpSpPr>
          <a:xfrm>
            <a:off x="4166555" y="1562222"/>
            <a:ext cx="3868134" cy="4217913"/>
            <a:chOff x="4271242" y="4373072"/>
            <a:chExt cx="2193772" cy="2392145"/>
          </a:xfrm>
        </p:grpSpPr>
        <p:sp>
          <p:nvSpPr>
            <p:cNvPr id="545" name="Google Shape;545;p7"/>
            <p:cNvSpPr/>
            <p:nvPr/>
          </p:nvSpPr>
          <p:spPr>
            <a:xfrm>
              <a:off x="4271242" y="4912223"/>
              <a:ext cx="1077680" cy="1851981"/>
            </a:xfrm>
            <a:custGeom>
              <a:avLst/>
              <a:gdLst/>
              <a:ahLst/>
              <a:cxnLst/>
              <a:rect l="l" t="t" r="r" b="b"/>
              <a:pathLst>
                <a:path w="1077680" h="1851981" extrusionOk="0">
                  <a:moveTo>
                    <a:pt x="1054609" y="709963"/>
                  </a:moveTo>
                  <a:cubicBezTo>
                    <a:pt x="1053836" y="710478"/>
                    <a:pt x="1053063" y="710994"/>
                    <a:pt x="1052032" y="711509"/>
                  </a:cubicBezTo>
                  <a:lnTo>
                    <a:pt x="1014910" y="485687"/>
                  </a:lnTo>
                  <a:cubicBezTo>
                    <a:pt x="1012590" y="489039"/>
                    <a:pt x="1012332" y="492648"/>
                    <a:pt x="1013363" y="496772"/>
                  </a:cubicBezTo>
                  <a:cubicBezTo>
                    <a:pt x="1013879" y="498834"/>
                    <a:pt x="1014394" y="501155"/>
                    <a:pt x="1014910" y="503217"/>
                  </a:cubicBezTo>
                  <a:cubicBezTo>
                    <a:pt x="1011817" y="489812"/>
                    <a:pt x="1008981" y="476407"/>
                    <a:pt x="1005630" y="463002"/>
                  </a:cubicBezTo>
                  <a:cubicBezTo>
                    <a:pt x="994545" y="419178"/>
                    <a:pt x="983718" y="375354"/>
                    <a:pt x="974180" y="331273"/>
                  </a:cubicBezTo>
                  <a:cubicBezTo>
                    <a:pt x="964641" y="287191"/>
                    <a:pt x="951494" y="244656"/>
                    <a:pt x="930098" y="204699"/>
                  </a:cubicBezTo>
                  <a:cubicBezTo>
                    <a:pt x="920044" y="185880"/>
                    <a:pt x="911795" y="165773"/>
                    <a:pt x="903546" y="145923"/>
                  </a:cubicBezTo>
                  <a:cubicBezTo>
                    <a:pt x="887047" y="106224"/>
                    <a:pt x="863589" y="71165"/>
                    <a:pt x="829561" y="44097"/>
                  </a:cubicBezTo>
                  <a:cubicBezTo>
                    <a:pt x="794244" y="15998"/>
                    <a:pt x="754287" y="531"/>
                    <a:pt x="708143" y="15"/>
                  </a:cubicBezTo>
                  <a:cubicBezTo>
                    <a:pt x="663288" y="-500"/>
                    <a:pt x="622815" y="11874"/>
                    <a:pt x="585178" y="35075"/>
                  </a:cubicBezTo>
                  <a:cubicBezTo>
                    <a:pt x="554759" y="53893"/>
                    <a:pt x="525629" y="74774"/>
                    <a:pt x="496241" y="95397"/>
                  </a:cubicBezTo>
                  <a:cubicBezTo>
                    <a:pt x="449324" y="128909"/>
                    <a:pt x="403953" y="164484"/>
                    <a:pt x="361418" y="203152"/>
                  </a:cubicBezTo>
                  <a:cubicBezTo>
                    <a:pt x="334608" y="227384"/>
                    <a:pt x="309087" y="252647"/>
                    <a:pt x="284340" y="279199"/>
                  </a:cubicBezTo>
                  <a:cubicBezTo>
                    <a:pt x="252374" y="313485"/>
                    <a:pt x="223244" y="349833"/>
                    <a:pt x="196434" y="388244"/>
                  </a:cubicBezTo>
                  <a:cubicBezTo>
                    <a:pt x="159055" y="441606"/>
                    <a:pt x="130698" y="499866"/>
                    <a:pt x="101568" y="557610"/>
                  </a:cubicBezTo>
                  <a:cubicBezTo>
                    <a:pt x="71923" y="617159"/>
                    <a:pt x="45628" y="677997"/>
                    <a:pt x="27068" y="741928"/>
                  </a:cubicBezTo>
                  <a:cubicBezTo>
                    <a:pt x="12374" y="791423"/>
                    <a:pt x="1805" y="841692"/>
                    <a:pt x="1805" y="893507"/>
                  </a:cubicBezTo>
                  <a:cubicBezTo>
                    <a:pt x="2062" y="949189"/>
                    <a:pt x="258" y="1005129"/>
                    <a:pt x="773" y="1060811"/>
                  </a:cubicBezTo>
                  <a:cubicBezTo>
                    <a:pt x="1031" y="1084270"/>
                    <a:pt x="773" y="1107471"/>
                    <a:pt x="773" y="1130930"/>
                  </a:cubicBezTo>
                  <a:cubicBezTo>
                    <a:pt x="773" y="1134023"/>
                    <a:pt x="1805" y="1137117"/>
                    <a:pt x="0" y="1139952"/>
                  </a:cubicBezTo>
                  <a:cubicBezTo>
                    <a:pt x="0" y="1219093"/>
                    <a:pt x="0" y="1298234"/>
                    <a:pt x="0" y="1377375"/>
                  </a:cubicBezTo>
                  <a:cubicBezTo>
                    <a:pt x="516" y="1379952"/>
                    <a:pt x="1289" y="1382788"/>
                    <a:pt x="1289" y="1385366"/>
                  </a:cubicBezTo>
                  <a:cubicBezTo>
                    <a:pt x="1547" y="1437955"/>
                    <a:pt x="4125" y="1490543"/>
                    <a:pt x="7476" y="1543132"/>
                  </a:cubicBezTo>
                  <a:cubicBezTo>
                    <a:pt x="9796" y="1582574"/>
                    <a:pt x="11085" y="1622015"/>
                    <a:pt x="18819" y="1660941"/>
                  </a:cubicBezTo>
                  <a:cubicBezTo>
                    <a:pt x="30419" y="1718428"/>
                    <a:pt x="54393" y="1769470"/>
                    <a:pt x="99506" y="1808911"/>
                  </a:cubicBezTo>
                  <a:cubicBezTo>
                    <a:pt x="131472" y="1836752"/>
                    <a:pt x="168851" y="1851446"/>
                    <a:pt x="211128" y="1851962"/>
                  </a:cubicBezTo>
                  <a:cubicBezTo>
                    <a:pt x="234329" y="1852219"/>
                    <a:pt x="257788" y="1849899"/>
                    <a:pt x="280989" y="1848868"/>
                  </a:cubicBezTo>
                  <a:cubicBezTo>
                    <a:pt x="328937" y="1847064"/>
                    <a:pt x="376628" y="1843197"/>
                    <a:pt x="424061" y="1837525"/>
                  </a:cubicBezTo>
                  <a:cubicBezTo>
                    <a:pt x="484641" y="1830050"/>
                    <a:pt x="544190" y="1817676"/>
                    <a:pt x="601676" y="1796795"/>
                  </a:cubicBezTo>
                  <a:cubicBezTo>
                    <a:pt x="642407" y="1782101"/>
                    <a:pt x="680817" y="1761994"/>
                    <a:pt x="719743" y="1743433"/>
                  </a:cubicBezTo>
                  <a:cubicBezTo>
                    <a:pt x="779034" y="1715076"/>
                    <a:pt x="838326" y="1686978"/>
                    <a:pt x="891945" y="1648309"/>
                  </a:cubicBezTo>
                  <a:cubicBezTo>
                    <a:pt x="933191" y="1618664"/>
                    <a:pt x="969539" y="1584120"/>
                    <a:pt x="996349" y="1540296"/>
                  </a:cubicBezTo>
                  <a:cubicBezTo>
                    <a:pt x="1027542" y="1488739"/>
                    <a:pt x="1039400" y="1431252"/>
                    <a:pt x="1045071" y="1372477"/>
                  </a:cubicBezTo>
                  <a:cubicBezTo>
                    <a:pt x="1050485" y="1316279"/>
                    <a:pt x="1050485" y="1259824"/>
                    <a:pt x="1053063" y="1203626"/>
                  </a:cubicBezTo>
                  <a:cubicBezTo>
                    <a:pt x="1054609" y="1170887"/>
                    <a:pt x="1057703" y="1138406"/>
                    <a:pt x="1063374" y="1106440"/>
                  </a:cubicBezTo>
                  <a:cubicBezTo>
                    <a:pt x="1071366" y="1062100"/>
                    <a:pt x="1076006" y="1017245"/>
                    <a:pt x="1077295" y="972133"/>
                  </a:cubicBezTo>
                  <a:cubicBezTo>
                    <a:pt x="1079099" y="907170"/>
                    <a:pt x="1074459" y="842723"/>
                    <a:pt x="1065952" y="778534"/>
                  </a:cubicBezTo>
                  <a:cubicBezTo>
                    <a:pt x="1062859" y="755849"/>
                    <a:pt x="1060023" y="732648"/>
                    <a:pt x="1054609" y="709963"/>
                  </a:cubicBezTo>
                  <a:close/>
                </a:path>
              </a:pathLst>
            </a:custGeom>
            <a:solidFill>
              <a:srgbClr val="FFEC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5387320" y="4916415"/>
              <a:ext cx="1077694" cy="1848802"/>
            </a:xfrm>
            <a:custGeom>
              <a:avLst/>
              <a:gdLst/>
              <a:ahLst/>
              <a:cxnLst/>
              <a:rect l="l" t="t" r="r" b="b"/>
              <a:pathLst>
                <a:path w="1077694" h="1848802" extrusionOk="0">
                  <a:moveTo>
                    <a:pt x="1076406" y="1126479"/>
                  </a:moveTo>
                  <a:cubicBezTo>
                    <a:pt x="1074859" y="1053525"/>
                    <a:pt x="1074601" y="980571"/>
                    <a:pt x="1074086" y="907875"/>
                  </a:cubicBezTo>
                  <a:cubicBezTo>
                    <a:pt x="1073828" y="891377"/>
                    <a:pt x="1072281" y="874878"/>
                    <a:pt x="1070477" y="858638"/>
                  </a:cubicBezTo>
                  <a:cubicBezTo>
                    <a:pt x="1064032" y="797284"/>
                    <a:pt x="1047792" y="738509"/>
                    <a:pt x="1026653" y="680764"/>
                  </a:cubicBezTo>
                  <a:cubicBezTo>
                    <a:pt x="1001905" y="613482"/>
                    <a:pt x="969424" y="549808"/>
                    <a:pt x="936685" y="486135"/>
                  </a:cubicBezTo>
                  <a:cubicBezTo>
                    <a:pt x="891314" y="397971"/>
                    <a:pt x="832281" y="319604"/>
                    <a:pt x="762421" y="249486"/>
                  </a:cubicBezTo>
                  <a:cubicBezTo>
                    <a:pt x="702356" y="189163"/>
                    <a:pt x="636362" y="135544"/>
                    <a:pt x="566502" y="86564"/>
                  </a:cubicBezTo>
                  <a:cubicBezTo>
                    <a:pt x="534279" y="63879"/>
                    <a:pt x="502571" y="39904"/>
                    <a:pt x="466996" y="22375"/>
                  </a:cubicBezTo>
                  <a:cubicBezTo>
                    <a:pt x="428586" y="3299"/>
                    <a:pt x="387855" y="-4177"/>
                    <a:pt x="345578" y="2267"/>
                  </a:cubicBezTo>
                  <a:cubicBezTo>
                    <a:pt x="280615" y="12063"/>
                    <a:pt x="232925" y="48411"/>
                    <a:pt x="199412" y="103578"/>
                  </a:cubicBezTo>
                  <a:cubicBezTo>
                    <a:pt x="174407" y="144824"/>
                    <a:pt x="159197" y="191226"/>
                    <a:pt x="137028" y="234018"/>
                  </a:cubicBezTo>
                  <a:cubicBezTo>
                    <a:pt x="129810" y="248197"/>
                    <a:pt x="124138" y="262891"/>
                    <a:pt x="120272" y="278358"/>
                  </a:cubicBezTo>
                  <a:cubicBezTo>
                    <a:pt x="105062" y="340743"/>
                    <a:pt x="90368" y="403385"/>
                    <a:pt x="75159" y="465770"/>
                  </a:cubicBezTo>
                  <a:cubicBezTo>
                    <a:pt x="71292" y="481752"/>
                    <a:pt x="68714" y="497993"/>
                    <a:pt x="62785" y="513460"/>
                  </a:cubicBezTo>
                  <a:cubicBezTo>
                    <a:pt x="63043" y="516554"/>
                    <a:pt x="63816" y="519647"/>
                    <a:pt x="64589" y="522483"/>
                  </a:cubicBezTo>
                  <a:lnTo>
                    <a:pt x="25921" y="701130"/>
                  </a:lnTo>
                  <a:cubicBezTo>
                    <a:pt x="25148" y="700872"/>
                    <a:pt x="24117" y="700614"/>
                    <a:pt x="23343" y="700098"/>
                  </a:cubicBezTo>
                  <a:cubicBezTo>
                    <a:pt x="19992" y="720979"/>
                    <a:pt x="16383" y="741860"/>
                    <a:pt x="13547" y="762741"/>
                  </a:cubicBezTo>
                  <a:cubicBezTo>
                    <a:pt x="7876" y="803729"/>
                    <a:pt x="4009" y="844717"/>
                    <a:pt x="1689" y="886221"/>
                  </a:cubicBezTo>
                  <a:cubicBezTo>
                    <a:pt x="-1920" y="950926"/>
                    <a:pt x="-115" y="1015115"/>
                    <a:pt x="10712" y="1078788"/>
                  </a:cubicBezTo>
                  <a:cubicBezTo>
                    <a:pt x="19992" y="1133955"/>
                    <a:pt x="24890" y="1189122"/>
                    <a:pt x="26695" y="1244804"/>
                  </a:cubicBezTo>
                  <a:cubicBezTo>
                    <a:pt x="28499" y="1299970"/>
                    <a:pt x="29272" y="1354879"/>
                    <a:pt x="38037" y="1409530"/>
                  </a:cubicBezTo>
                  <a:cubicBezTo>
                    <a:pt x="47318" y="1467532"/>
                    <a:pt x="65878" y="1521668"/>
                    <a:pt x="103258" y="1568069"/>
                  </a:cubicBezTo>
                  <a:cubicBezTo>
                    <a:pt x="136254" y="1608800"/>
                    <a:pt x="176469" y="1640765"/>
                    <a:pt x="220551" y="1668091"/>
                  </a:cubicBezTo>
                  <a:cubicBezTo>
                    <a:pt x="271593" y="1699799"/>
                    <a:pt x="326759" y="1724289"/>
                    <a:pt x="380379" y="1751099"/>
                  </a:cubicBezTo>
                  <a:cubicBezTo>
                    <a:pt x="446373" y="1783838"/>
                    <a:pt x="514429" y="1810390"/>
                    <a:pt x="587383" y="1823795"/>
                  </a:cubicBezTo>
                  <a:cubicBezTo>
                    <a:pt x="641518" y="1833848"/>
                    <a:pt x="696169" y="1839520"/>
                    <a:pt x="751078" y="1843129"/>
                  </a:cubicBezTo>
                  <a:cubicBezTo>
                    <a:pt x="780466" y="1845191"/>
                    <a:pt x="810111" y="1845707"/>
                    <a:pt x="839757" y="1848027"/>
                  </a:cubicBezTo>
                  <a:cubicBezTo>
                    <a:pt x="897759" y="1852667"/>
                    <a:pt x="948543" y="1836684"/>
                    <a:pt x="989531" y="1795180"/>
                  </a:cubicBezTo>
                  <a:cubicBezTo>
                    <a:pt x="1030262" y="1753934"/>
                    <a:pt x="1051916" y="1702892"/>
                    <a:pt x="1060939" y="1646179"/>
                  </a:cubicBezTo>
                  <a:cubicBezTo>
                    <a:pt x="1067899" y="1602613"/>
                    <a:pt x="1069704" y="1558273"/>
                    <a:pt x="1072024" y="1514192"/>
                  </a:cubicBezTo>
                  <a:cubicBezTo>
                    <a:pt x="1075633" y="1447682"/>
                    <a:pt x="1077695" y="1380915"/>
                    <a:pt x="1077695" y="1314406"/>
                  </a:cubicBezTo>
                  <a:cubicBezTo>
                    <a:pt x="1077695" y="1251764"/>
                    <a:pt x="1077695" y="1189122"/>
                    <a:pt x="1076406" y="1126479"/>
                  </a:cubicBezTo>
                  <a:close/>
                </a:path>
              </a:pathLst>
            </a:custGeom>
            <a:solidFill>
              <a:srgbClr val="FFEC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4330269" y="4373072"/>
              <a:ext cx="2088269" cy="2309176"/>
            </a:xfrm>
            <a:custGeom>
              <a:avLst/>
              <a:gdLst/>
              <a:ahLst/>
              <a:cxnLst/>
              <a:rect l="l" t="t" r="r" b="b"/>
              <a:pathLst>
                <a:path w="2088269" h="2309176" extrusionOk="0">
                  <a:moveTo>
                    <a:pt x="1158761" y="3484"/>
                  </a:moveTo>
                  <a:cubicBezTo>
                    <a:pt x="1166753" y="3484"/>
                    <a:pt x="1175002" y="3484"/>
                    <a:pt x="1182993" y="3484"/>
                  </a:cubicBezTo>
                  <a:cubicBezTo>
                    <a:pt x="1200007" y="7351"/>
                    <a:pt x="1201038" y="8897"/>
                    <a:pt x="1204390" y="26685"/>
                  </a:cubicBezTo>
                  <a:cubicBezTo>
                    <a:pt x="1210319" y="58908"/>
                    <a:pt x="1206194" y="90616"/>
                    <a:pt x="1201554" y="122324"/>
                  </a:cubicBezTo>
                  <a:cubicBezTo>
                    <a:pt x="1194594" y="169499"/>
                    <a:pt x="1182993" y="215901"/>
                    <a:pt x="1174228" y="262561"/>
                  </a:cubicBezTo>
                  <a:cubicBezTo>
                    <a:pt x="1172166" y="273645"/>
                    <a:pt x="1166753" y="282926"/>
                    <a:pt x="1159019" y="290917"/>
                  </a:cubicBezTo>
                  <a:cubicBezTo>
                    <a:pt x="1151027" y="298909"/>
                    <a:pt x="1143294" y="306900"/>
                    <a:pt x="1136591" y="315923"/>
                  </a:cubicBezTo>
                  <a:cubicBezTo>
                    <a:pt x="1132725" y="321336"/>
                    <a:pt x="1130147" y="327007"/>
                    <a:pt x="1133756" y="333194"/>
                  </a:cubicBezTo>
                  <a:cubicBezTo>
                    <a:pt x="1143036" y="349693"/>
                    <a:pt x="1144583" y="367480"/>
                    <a:pt x="1140974" y="385783"/>
                  </a:cubicBezTo>
                  <a:cubicBezTo>
                    <a:pt x="1136849" y="407437"/>
                    <a:pt x="1138912" y="428576"/>
                    <a:pt x="1143294" y="449714"/>
                  </a:cubicBezTo>
                  <a:cubicBezTo>
                    <a:pt x="1146387" y="464666"/>
                    <a:pt x="1143294" y="478071"/>
                    <a:pt x="1132725" y="489671"/>
                  </a:cubicBezTo>
                  <a:cubicBezTo>
                    <a:pt x="1125764" y="496889"/>
                    <a:pt x="1124991" y="505654"/>
                    <a:pt x="1127569" y="514935"/>
                  </a:cubicBezTo>
                  <a:cubicBezTo>
                    <a:pt x="1130147" y="524215"/>
                    <a:pt x="1133756" y="533237"/>
                    <a:pt x="1133498" y="543291"/>
                  </a:cubicBezTo>
                  <a:cubicBezTo>
                    <a:pt x="1133240" y="550767"/>
                    <a:pt x="1132982" y="557985"/>
                    <a:pt x="1129631" y="565203"/>
                  </a:cubicBezTo>
                  <a:cubicBezTo>
                    <a:pt x="1125507" y="573710"/>
                    <a:pt x="1126538" y="582733"/>
                    <a:pt x="1128342" y="591755"/>
                  </a:cubicBezTo>
                  <a:cubicBezTo>
                    <a:pt x="1130662" y="603356"/>
                    <a:pt x="1135560" y="614956"/>
                    <a:pt x="1133240" y="626814"/>
                  </a:cubicBezTo>
                  <a:cubicBezTo>
                    <a:pt x="1130147" y="642024"/>
                    <a:pt x="1131436" y="656460"/>
                    <a:pt x="1134787" y="671412"/>
                  </a:cubicBezTo>
                  <a:cubicBezTo>
                    <a:pt x="1137365" y="683270"/>
                    <a:pt x="1132725" y="695386"/>
                    <a:pt x="1129889" y="707244"/>
                  </a:cubicBezTo>
                  <a:cubicBezTo>
                    <a:pt x="1127827" y="716267"/>
                    <a:pt x="1127827" y="724000"/>
                    <a:pt x="1134013" y="731734"/>
                  </a:cubicBezTo>
                  <a:cubicBezTo>
                    <a:pt x="1142005" y="742045"/>
                    <a:pt x="1139685" y="754419"/>
                    <a:pt x="1138396" y="766020"/>
                  </a:cubicBezTo>
                  <a:cubicBezTo>
                    <a:pt x="1137107" y="777362"/>
                    <a:pt x="1136849" y="788447"/>
                    <a:pt x="1139685" y="799274"/>
                  </a:cubicBezTo>
                  <a:cubicBezTo>
                    <a:pt x="1141489" y="806235"/>
                    <a:pt x="1141232" y="813453"/>
                    <a:pt x="1139943" y="820671"/>
                  </a:cubicBezTo>
                  <a:cubicBezTo>
                    <a:pt x="1137107" y="838458"/>
                    <a:pt x="1132725" y="855730"/>
                    <a:pt x="1134529" y="874290"/>
                  </a:cubicBezTo>
                  <a:cubicBezTo>
                    <a:pt x="1135818" y="885891"/>
                    <a:pt x="1130404" y="897491"/>
                    <a:pt x="1128858" y="909092"/>
                  </a:cubicBezTo>
                  <a:cubicBezTo>
                    <a:pt x="1127311" y="919661"/>
                    <a:pt x="1125507" y="929973"/>
                    <a:pt x="1126022" y="940542"/>
                  </a:cubicBezTo>
                  <a:cubicBezTo>
                    <a:pt x="1126280" y="945955"/>
                    <a:pt x="1127053" y="951111"/>
                    <a:pt x="1129631" y="955751"/>
                  </a:cubicBezTo>
                  <a:cubicBezTo>
                    <a:pt x="1135045" y="965805"/>
                    <a:pt x="1134271" y="976117"/>
                    <a:pt x="1130404" y="986428"/>
                  </a:cubicBezTo>
                  <a:cubicBezTo>
                    <a:pt x="1128600" y="991326"/>
                    <a:pt x="1126538" y="996224"/>
                    <a:pt x="1124218" y="1001122"/>
                  </a:cubicBezTo>
                  <a:cubicBezTo>
                    <a:pt x="1120351" y="1010145"/>
                    <a:pt x="1119577" y="1018394"/>
                    <a:pt x="1126795" y="1026385"/>
                  </a:cubicBezTo>
                  <a:cubicBezTo>
                    <a:pt x="1130662" y="1030768"/>
                    <a:pt x="1130147" y="1035923"/>
                    <a:pt x="1129116" y="1041337"/>
                  </a:cubicBezTo>
                  <a:cubicBezTo>
                    <a:pt x="1127827" y="1047266"/>
                    <a:pt x="1126022" y="1053453"/>
                    <a:pt x="1128858" y="1059640"/>
                  </a:cubicBezTo>
                  <a:cubicBezTo>
                    <a:pt x="1129889" y="1077685"/>
                    <a:pt x="1140200" y="1091090"/>
                    <a:pt x="1153605" y="1100628"/>
                  </a:cubicBezTo>
                  <a:cubicBezTo>
                    <a:pt x="1180931" y="1119962"/>
                    <a:pt x="1205163" y="1142905"/>
                    <a:pt x="1230942" y="1164044"/>
                  </a:cubicBezTo>
                  <a:cubicBezTo>
                    <a:pt x="1247440" y="1177707"/>
                    <a:pt x="1252338" y="1177449"/>
                    <a:pt x="1266516" y="1161724"/>
                  </a:cubicBezTo>
                  <a:cubicBezTo>
                    <a:pt x="1279406" y="1147288"/>
                    <a:pt x="1287655" y="1130274"/>
                    <a:pt x="1292553" y="1111455"/>
                  </a:cubicBezTo>
                  <a:cubicBezTo>
                    <a:pt x="1295389" y="1100628"/>
                    <a:pt x="1291522" y="1094699"/>
                    <a:pt x="1280437" y="1092894"/>
                  </a:cubicBezTo>
                  <a:cubicBezTo>
                    <a:pt x="1273992" y="1091863"/>
                    <a:pt x="1267547" y="1090832"/>
                    <a:pt x="1261103" y="1090317"/>
                  </a:cubicBezTo>
                  <a:cubicBezTo>
                    <a:pt x="1245636" y="1089028"/>
                    <a:pt x="1234035" y="1082325"/>
                    <a:pt x="1228364" y="1066858"/>
                  </a:cubicBezTo>
                  <a:cubicBezTo>
                    <a:pt x="1222950" y="1052422"/>
                    <a:pt x="1211092" y="1044430"/>
                    <a:pt x="1198203" y="1037728"/>
                  </a:cubicBezTo>
                  <a:cubicBezTo>
                    <a:pt x="1192016" y="1034634"/>
                    <a:pt x="1185829" y="1031799"/>
                    <a:pt x="1180415" y="1027416"/>
                  </a:cubicBezTo>
                  <a:cubicBezTo>
                    <a:pt x="1173713" y="1022003"/>
                    <a:pt x="1172939" y="1016331"/>
                    <a:pt x="1179384" y="1010145"/>
                  </a:cubicBezTo>
                  <a:cubicBezTo>
                    <a:pt x="1186087" y="1003700"/>
                    <a:pt x="1186344" y="996740"/>
                    <a:pt x="1182478" y="989006"/>
                  </a:cubicBezTo>
                  <a:cubicBezTo>
                    <a:pt x="1179642" y="983077"/>
                    <a:pt x="1176291" y="977405"/>
                    <a:pt x="1174744" y="970961"/>
                  </a:cubicBezTo>
                  <a:cubicBezTo>
                    <a:pt x="1172939" y="962969"/>
                    <a:pt x="1175517" y="956782"/>
                    <a:pt x="1182478" y="952658"/>
                  </a:cubicBezTo>
                  <a:cubicBezTo>
                    <a:pt x="1189180" y="948791"/>
                    <a:pt x="1195367" y="946471"/>
                    <a:pt x="1201554" y="953689"/>
                  </a:cubicBezTo>
                  <a:cubicBezTo>
                    <a:pt x="1205936" y="958845"/>
                    <a:pt x="1210576" y="957298"/>
                    <a:pt x="1215474" y="953431"/>
                  </a:cubicBezTo>
                  <a:cubicBezTo>
                    <a:pt x="1222177" y="948276"/>
                    <a:pt x="1229137" y="944667"/>
                    <a:pt x="1237644" y="950080"/>
                  </a:cubicBezTo>
                  <a:cubicBezTo>
                    <a:pt x="1243316" y="953689"/>
                    <a:pt x="1245120" y="957814"/>
                    <a:pt x="1242027" y="964001"/>
                  </a:cubicBezTo>
                  <a:cubicBezTo>
                    <a:pt x="1236871" y="974312"/>
                    <a:pt x="1239964" y="986944"/>
                    <a:pt x="1248987" y="993904"/>
                  </a:cubicBezTo>
                  <a:cubicBezTo>
                    <a:pt x="1254658" y="998286"/>
                    <a:pt x="1258009" y="997255"/>
                    <a:pt x="1259298" y="990295"/>
                  </a:cubicBezTo>
                  <a:cubicBezTo>
                    <a:pt x="1260329" y="985139"/>
                    <a:pt x="1260587" y="979983"/>
                    <a:pt x="1267032" y="978952"/>
                  </a:cubicBezTo>
                  <a:cubicBezTo>
                    <a:pt x="1273219" y="977921"/>
                    <a:pt x="1275797" y="982561"/>
                    <a:pt x="1278632" y="986686"/>
                  </a:cubicBezTo>
                  <a:cubicBezTo>
                    <a:pt x="1283273" y="992615"/>
                    <a:pt x="1285850" y="999575"/>
                    <a:pt x="1291522" y="1006020"/>
                  </a:cubicBezTo>
                  <a:cubicBezTo>
                    <a:pt x="1293326" y="1002411"/>
                    <a:pt x="1292553" y="999060"/>
                    <a:pt x="1292037" y="995966"/>
                  </a:cubicBezTo>
                  <a:cubicBezTo>
                    <a:pt x="1288170" y="973023"/>
                    <a:pt x="1282499" y="950080"/>
                    <a:pt x="1283273" y="926621"/>
                  </a:cubicBezTo>
                  <a:cubicBezTo>
                    <a:pt x="1283530" y="918114"/>
                    <a:pt x="1277859" y="912185"/>
                    <a:pt x="1271672" y="907287"/>
                  </a:cubicBezTo>
                  <a:cubicBezTo>
                    <a:pt x="1259040" y="896976"/>
                    <a:pt x="1244089" y="890273"/>
                    <a:pt x="1229653" y="883055"/>
                  </a:cubicBezTo>
                  <a:cubicBezTo>
                    <a:pt x="1222692" y="879446"/>
                    <a:pt x="1215990" y="875579"/>
                    <a:pt x="1210834" y="869650"/>
                  </a:cubicBezTo>
                  <a:cubicBezTo>
                    <a:pt x="1203101" y="860886"/>
                    <a:pt x="1204132" y="853152"/>
                    <a:pt x="1214185" y="847481"/>
                  </a:cubicBezTo>
                  <a:cubicBezTo>
                    <a:pt x="1222950" y="842583"/>
                    <a:pt x="1229911" y="835107"/>
                    <a:pt x="1238160" y="829435"/>
                  </a:cubicBezTo>
                  <a:cubicBezTo>
                    <a:pt x="1247440" y="822991"/>
                    <a:pt x="1256720" y="823506"/>
                    <a:pt x="1264970" y="831498"/>
                  </a:cubicBezTo>
                  <a:cubicBezTo>
                    <a:pt x="1266516" y="833044"/>
                    <a:pt x="1267805" y="835622"/>
                    <a:pt x="1270125" y="834076"/>
                  </a:cubicBezTo>
                  <a:cubicBezTo>
                    <a:pt x="1272703" y="832529"/>
                    <a:pt x="1271930" y="829693"/>
                    <a:pt x="1271414" y="827373"/>
                  </a:cubicBezTo>
                  <a:cubicBezTo>
                    <a:pt x="1270641" y="823506"/>
                    <a:pt x="1268321" y="820413"/>
                    <a:pt x="1266259" y="817577"/>
                  </a:cubicBezTo>
                  <a:cubicBezTo>
                    <a:pt x="1262392" y="811906"/>
                    <a:pt x="1258783" y="806235"/>
                    <a:pt x="1255431" y="800048"/>
                  </a:cubicBezTo>
                  <a:cubicBezTo>
                    <a:pt x="1249245" y="788705"/>
                    <a:pt x="1251049" y="773753"/>
                    <a:pt x="1259040" y="763957"/>
                  </a:cubicBezTo>
                  <a:cubicBezTo>
                    <a:pt x="1264454" y="757513"/>
                    <a:pt x="1272703" y="756739"/>
                    <a:pt x="1279664" y="762411"/>
                  </a:cubicBezTo>
                  <a:cubicBezTo>
                    <a:pt x="1285850" y="767566"/>
                    <a:pt x="1291522" y="773496"/>
                    <a:pt x="1296678" y="779682"/>
                  </a:cubicBezTo>
                  <a:cubicBezTo>
                    <a:pt x="1297967" y="781229"/>
                    <a:pt x="1299513" y="783549"/>
                    <a:pt x="1302091" y="782260"/>
                  </a:cubicBezTo>
                  <a:cubicBezTo>
                    <a:pt x="1304411" y="781229"/>
                    <a:pt x="1304411" y="778651"/>
                    <a:pt x="1304411" y="776589"/>
                  </a:cubicBezTo>
                  <a:cubicBezTo>
                    <a:pt x="1304153" y="767051"/>
                    <a:pt x="1298998" y="759575"/>
                    <a:pt x="1293326" y="752357"/>
                  </a:cubicBezTo>
                  <a:cubicBezTo>
                    <a:pt x="1287139" y="744623"/>
                    <a:pt x="1281210" y="736632"/>
                    <a:pt x="1281468" y="725805"/>
                  </a:cubicBezTo>
                  <a:cubicBezTo>
                    <a:pt x="1281726" y="717813"/>
                    <a:pt x="1284819" y="711884"/>
                    <a:pt x="1291264" y="707760"/>
                  </a:cubicBezTo>
                  <a:cubicBezTo>
                    <a:pt x="1297709" y="703635"/>
                    <a:pt x="1303122" y="707760"/>
                    <a:pt x="1308278" y="711369"/>
                  </a:cubicBezTo>
                  <a:cubicBezTo>
                    <a:pt x="1318074" y="718071"/>
                    <a:pt x="1318074" y="717813"/>
                    <a:pt x="1325034" y="708017"/>
                  </a:cubicBezTo>
                  <a:cubicBezTo>
                    <a:pt x="1330190" y="700284"/>
                    <a:pt x="1344884" y="699768"/>
                    <a:pt x="1353391" y="706986"/>
                  </a:cubicBezTo>
                  <a:cubicBezTo>
                    <a:pt x="1359320" y="712142"/>
                    <a:pt x="1361898" y="718587"/>
                    <a:pt x="1363187" y="726578"/>
                  </a:cubicBezTo>
                  <a:cubicBezTo>
                    <a:pt x="1364991" y="737405"/>
                    <a:pt x="1363187" y="748232"/>
                    <a:pt x="1363187" y="759059"/>
                  </a:cubicBezTo>
                  <a:cubicBezTo>
                    <a:pt x="1363187" y="764473"/>
                    <a:pt x="1363702" y="769629"/>
                    <a:pt x="1366280" y="774527"/>
                  </a:cubicBezTo>
                  <a:cubicBezTo>
                    <a:pt x="1367569" y="777105"/>
                    <a:pt x="1368343" y="780198"/>
                    <a:pt x="1371951" y="779682"/>
                  </a:cubicBezTo>
                  <a:cubicBezTo>
                    <a:pt x="1374787" y="779425"/>
                    <a:pt x="1375818" y="776847"/>
                    <a:pt x="1376592" y="774527"/>
                  </a:cubicBezTo>
                  <a:cubicBezTo>
                    <a:pt x="1379943" y="763700"/>
                    <a:pt x="1382005" y="752615"/>
                    <a:pt x="1378912" y="741530"/>
                  </a:cubicBezTo>
                  <a:cubicBezTo>
                    <a:pt x="1372983" y="719360"/>
                    <a:pt x="1378396" y="698995"/>
                    <a:pt x="1388708" y="679403"/>
                  </a:cubicBezTo>
                  <a:cubicBezTo>
                    <a:pt x="1393606" y="670381"/>
                    <a:pt x="1400308" y="667545"/>
                    <a:pt x="1407011" y="669865"/>
                  </a:cubicBezTo>
                  <a:cubicBezTo>
                    <a:pt x="1413971" y="672443"/>
                    <a:pt x="1419127" y="681981"/>
                    <a:pt x="1418096" y="690488"/>
                  </a:cubicBezTo>
                  <a:cubicBezTo>
                    <a:pt x="1417580" y="693581"/>
                    <a:pt x="1417322" y="696675"/>
                    <a:pt x="1417322" y="699768"/>
                  </a:cubicBezTo>
                  <a:cubicBezTo>
                    <a:pt x="1417580" y="716524"/>
                    <a:pt x="1427634" y="724258"/>
                    <a:pt x="1443874" y="720134"/>
                  </a:cubicBezTo>
                  <a:cubicBezTo>
                    <a:pt x="1449288" y="718845"/>
                    <a:pt x="1454186" y="716267"/>
                    <a:pt x="1460115" y="719102"/>
                  </a:cubicBezTo>
                  <a:cubicBezTo>
                    <a:pt x="1473004" y="725805"/>
                    <a:pt x="1476871" y="737921"/>
                    <a:pt x="1468880" y="751326"/>
                  </a:cubicBezTo>
                  <a:cubicBezTo>
                    <a:pt x="1466302" y="755966"/>
                    <a:pt x="1462693" y="759833"/>
                    <a:pt x="1459342" y="763957"/>
                  </a:cubicBezTo>
                  <a:cubicBezTo>
                    <a:pt x="1439234" y="788705"/>
                    <a:pt x="1424025" y="816031"/>
                    <a:pt x="1419900" y="848254"/>
                  </a:cubicBezTo>
                  <a:cubicBezTo>
                    <a:pt x="1419384" y="852636"/>
                    <a:pt x="1418353" y="856761"/>
                    <a:pt x="1420673" y="861917"/>
                  </a:cubicBezTo>
                  <a:cubicBezTo>
                    <a:pt x="1430985" y="852121"/>
                    <a:pt x="1437945" y="840520"/>
                    <a:pt x="1444390" y="828662"/>
                  </a:cubicBezTo>
                  <a:cubicBezTo>
                    <a:pt x="1452639" y="813195"/>
                    <a:pt x="1459599" y="797212"/>
                    <a:pt x="1469911" y="783034"/>
                  </a:cubicBezTo>
                  <a:cubicBezTo>
                    <a:pt x="1477387" y="772980"/>
                    <a:pt x="1486925" y="765762"/>
                    <a:pt x="1498525" y="761122"/>
                  </a:cubicBezTo>
                  <a:cubicBezTo>
                    <a:pt x="1505486" y="758286"/>
                    <a:pt x="1512446" y="758802"/>
                    <a:pt x="1518375" y="764989"/>
                  </a:cubicBezTo>
                  <a:cubicBezTo>
                    <a:pt x="1521211" y="767824"/>
                    <a:pt x="1524562" y="770402"/>
                    <a:pt x="1526624" y="773753"/>
                  </a:cubicBezTo>
                  <a:cubicBezTo>
                    <a:pt x="1531006" y="780456"/>
                    <a:pt x="1536678" y="782776"/>
                    <a:pt x="1544927" y="781229"/>
                  </a:cubicBezTo>
                  <a:cubicBezTo>
                    <a:pt x="1559879" y="778394"/>
                    <a:pt x="1573541" y="795150"/>
                    <a:pt x="1569417" y="810359"/>
                  </a:cubicBezTo>
                  <a:cubicBezTo>
                    <a:pt x="1567355" y="818093"/>
                    <a:pt x="1562457" y="824280"/>
                    <a:pt x="1556270" y="829178"/>
                  </a:cubicBezTo>
                  <a:cubicBezTo>
                    <a:pt x="1550341" y="834076"/>
                    <a:pt x="1544154" y="838974"/>
                    <a:pt x="1536936" y="842325"/>
                  </a:cubicBezTo>
                  <a:cubicBezTo>
                    <a:pt x="1530491" y="845160"/>
                    <a:pt x="1525593" y="850058"/>
                    <a:pt x="1521211" y="855472"/>
                  </a:cubicBezTo>
                  <a:cubicBezTo>
                    <a:pt x="1487440" y="896718"/>
                    <a:pt x="1456248" y="940026"/>
                    <a:pt x="1425056" y="983077"/>
                  </a:cubicBezTo>
                  <a:cubicBezTo>
                    <a:pt x="1424282" y="984108"/>
                    <a:pt x="1423251" y="984881"/>
                    <a:pt x="1424540" y="987201"/>
                  </a:cubicBezTo>
                  <a:cubicBezTo>
                    <a:pt x="1439492" y="981015"/>
                    <a:pt x="1452639" y="971734"/>
                    <a:pt x="1464755" y="961165"/>
                  </a:cubicBezTo>
                  <a:cubicBezTo>
                    <a:pt x="1485378" y="943635"/>
                    <a:pt x="1502392" y="922239"/>
                    <a:pt x="1521984" y="903678"/>
                  </a:cubicBezTo>
                  <a:cubicBezTo>
                    <a:pt x="1540545" y="886149"/>
                    <a:pt x="1560652" y="871197"/>
                    <a:pt x="1585657" y="864237"/>
                  </a:cubicBezTo>
                  <a:cubicBezTo>
                    <a:pt x="1591329" y="862690"/>
                    <a:pt x="1593649" y="858565"/>
                    <a:pt x="1595453" y="853925"/>
                  </a:cubicBezTo>
                  <a:cubicBezTo>
                    <a:pt x="1603960" y="830724"/>
                    <a:pt x="1615819" y="809844"/>
                    <a:pt x="1634637" y="793345"/>
                  </a:cubicBezTo>
                  <a:cubicBezTo>
                    <a:pt x="1640824" y="787932"/>
                    <a:pt x="1647269" y="783291"/>
                    <a:pt x="1654745" y="779682"/>
                  </a:cubicBezTo>
                  <a:cubicBezTo>
                    <a:pt x="1661963" y="776073"/>
                    <a:pt x="1667118" y="777878"/>
                    <a:pt x="1671501" y="784580"/>
                  </a:cubicBezTo>
                  <a:cubicBezTo>
                    <a:pt x="1679492" y="797470"/>
                    <a:pt x="1680781" y="811390"/>
                    <a:pt x="1678719" y="826084"/>
                  </a:cubicBezTo>
                  <a:cubicBezTo>
                    <a:pt x="1677430" y="835365"/>
                    <a:pt x="1674594" y="844387"/>
                    <a:pt x="1671501" y="853152"/>
                  </a:cubicBezTo>
                  <a:cubicBezTo>
                    <a:pt x="1670212" y="856503"/>
                    <a:pt x="1667892" y="859854"/>
                    <a:pt x="1669696" y="864752"/>
                  </a:cubicBezTo>
                  <a:cubicBezTo>
                    <a:pt x="1679750" y="855988"/>
                    <a:pt x="1686710" y="845160"/>
                    <a:pt x="1694960" y="835622"/>
                  </a:cubicBezTo>
                  <a:cubicBezTo>
                    <a:pt x="1700373" y="829178"/>
                    <a:pt x="1705786" y="822991"/>
                    <a:pt x="1710685" y="815773"/>
                  </a:cubicBezTo>
                  <a:cubicBezTo>
                    <a:pt x="1717387" y="805977"/>
                    <a:pt x="1727698" y="803914"/>
                    <a:pt x="1738783" y="808297"/>
                  </a:cubicBezTo>
                  <a:cubicBezTo>
                    <a:pt x="1747033" y="811648"/>
                    <a:pt x="1753735" y="817319"/>
                    <a:pt x="1759406" y="824022"/>
                  </a:cubicBezTo>
                  <a:cubicBezTo>
                    <a:pt x="1767656" y="834333"/>
                    <a:pt x="1765336" y="846965"/>
                    <a:pt x="1753735" y="853152"/>
                  </a:cubicBezTo>
                  <a:cubicBezTo>
                    <a:pt x="1742392" y="859081"/>
                    <a:pt x="1732596" y="866299"/>
                    <a:pt x="1724605" y="876095"/>
                  </a:cubicBezTo>
                  <a:cubicBezTo>
                    <a:pt x="1714036" y="888984"/>
                    <a:pt x="1716614" y="896460"/>
                    <a:pt x="1732339" y="900843"/>
                  </a:cubicBezTo>
                  <a:cubicBezTo>
                    <a:pt x="1735948" y="901874"/>
                    <a:pt x="1739557" y="902647"/>
                    <a:pt x="1743166" y="904194"/>
                  </a:cubicBezTo>
                  <a:cubicBezTo>
                    <a:pt x="1749095" y="906772"/>
                    <a:pt x="1754766" y="909865"/>
                    <a:pt x="1755024" y="917083"/>
                  </a:cubicBezTo>
                  <a:cubicBezTo>
                    <a:pt x="1755282" y="923786"/>
                    <a:pt x="1750126" y="927653"/>
                    <a:pt x="1744713" y="930488"/>
                  </a:cubicBezTo>
                  <a:cubicBezTo>
                    <a:pt x="1734917" y="935644"/>
                    <a:pt x="1724089" y="939253"/>
                    <a:pt x="1713520" y="939511"/>
                  </a:cubicBezTo>
                  <a:cubicBezTo>
                    <a:pt x="1679234" y="940800"/>
                    <a:pt x="1652940" y="958071"/>
                    <a:pt x="1627419" y="978437"/>
                  </a:cubicBezTo>
                  <a:cubicBezTo>
                    <a:pt x="1604734" y="996482"/>
                    <a:pt x="1582048" y="1014785"/>
                    <a:pt x="1553692" y="1023550"/>
                  </a:cubicBezTo>
                  <a:cubicBezTo>
                    <a:pt x="1552918" y="1023807"/>
                    <a:pt x="1552661" y="1024323"/>
                    <a:pt x="1552661" y="1025612"/>
                  </a:cubicBezTo>
                  <a:cubicBezTo>
                    <a:pt x="1560652" y="1028705"/>
                    <a:pt x="1568386" y="1026127"/>
                    <a:pt x="1576119" y="1024065"/>
                  </a:cubicBezTo>
                  <a:cubicBezTo>
                    <a:pt x="1590040" y="1020456"/>
                    <a:pt x="1603187" y="1015300"/>
                    <a:pt x="1615819" y="1008082"/>
                  </a:cubicBezTo>
                  <a:cubicBezTo>
                    <a:pt x="1639020" y="994935"/>
                    <a:pt x="1664540" y="993388"/>
                    <a:pt x="1690319" y="995708"/>
                  </a:cubicBezTo>
                  <a:cubicBezTo>
                    <a:pt x="1708107" y="997255"/>
                    <a:pt x="1725121" y="1002153"/>
                    <a:pt x="1741103" y="1010918"/>
                  </a:cubicBezTo>
                  <a:cubicBezTo>
                    <a:pt x="1747033" y="1014269"/>
                    <a:pt x="1752704" y="1018136"/>
                    <a:pt x="1757344" y="1023292"/>
                  </a:cubicBezTo>
                  <a:cubicBezTo>
                    <a:pt x="1764047" y="1030510"/>
                    <a:pt x="1763789" y="1034377"/>
                    <a:pt x="1756829" y="1041595"/>
                  </a:cubicBezTo>
                  <a:cubicBezTo>
                    <a:pt x="1750126" y="1048297"/>
                    <a:pt x="1741103" y="1051648"/>
                    <a:pt x="1732339" y="1055000"/>
                  </a:cubicBezTo>
                  <a:cubicBezTo>
                    <a:pt x="1713520" y="1061960"/>
                    <a:pt x="1693671" y="1064796"/>
                    <a:pt x="1674594" y="1070982"/>
                  </a:cubicBezTo>
                  <a:cubicBezTo>
                    <a:pt x="1672790" y="1071498"/>
                    <a:pt x="1670985" y="1072014"/>
                    <a:pt x="1669181" y="1072529"/>
                  </a:cubicBezTo>
                  <a:cubicBezTo>
                    <a:pt x="1658096" y="1076912"/>
                    <a:pt x="1657580" y="1080521"/>
                    <a:pt x="1666861" y="1088254"/>
                  </a:cubicBezTo>
                  <a:cubicBezTo>
                    <a:pt x="1673305" y="1093410"/>
                    <a:pt x="1673563" y="1098050"/>
                    <a:pt x="1667634" y="1103721"/>
                  </a:cubicBezTo>
                  <a:cubicBezTo>
                    <a:pt x="1659385" y="1111713"/>
                    <a:pt x="1649073" y="1115064"/>
                    <a:pt x="1637988" y="1115837"/>
                  </a:cubicBezTo>
                  <a:cubicBezTo>
                    <a:pt x="1625099" y="1116611"/>
                    <a:pt x="1612467" y="1115322"/>
                    <a:pt x="1600094" y="1112228"/>
                  </a:cubicBezTo>
                  <a:cubicBezTo>
                    <a:pt x="1586431" y="1108877"/>
                    <a:pt x="1573026" y="1105268"/>
                    <a:pt x="1559363" y="1102175"/>
                  </a:cubicBezTo>
                  <a:cubicBezTo>
                    <a:pt x="1552403" y="1100628"/>
                    <a:pt x="1545443" y="1099081"/>
                    <a:pt x="1538225" y="1101917"/>
                  </a:cubicBezTo>
                  <a:cubicBezTo>
                    <a:pt x="1514250" y="1111713"/>
                    <a:pt x="1490276" y="1122024"/>
                    <a:pt x="1466302" y="1132336"/>
                  </a:cubicBezTo>
                  <a:cubicBezTo>
                    <a:pt x="1490534" y="1126149"/>
                    <a:pt x="1515024" y="1120993"/>
                    <a:pt x="1540029" y="1120478"/>
                  </a:cubicBezTo>
                  <a:cubicBezTo>
                    <a:pt x="1568644" y="1119962"/>
                    <a:pt x="1596485" y="1124602"/>
                    <a:pt x="1620201" y="1142905"/>
                  </a:cubicBezTo>
                  <a:cubicBezTo>
                    <a:pt x="1627677" y="1148577"/>
                    <a:pt x="1632575" y="1156052"/>
                    <a:pt x="1637473" y="1163528"/>
                  </a:cubicBezTo>
                  <a:cubicBezTo>
                    <a:pt x="1644433" y="1173840"/>
                    <a:pt x="1655002" y="1175129"/>
                    <a:pt x="1664540" y="1167395"/>
                  </a:cubicBezTo>
                  <a:cubicBezTo>
                    <a:pt x="1672532" y="1160950"/>
                    <a:pt x="1677430" y="1152186"/>
                    <a:pt x="1683617" y="1144452"/>
                  </a:cubicBezTo>
                  <a:cubicBezTo>
                    <a:pt x="1702951" y="1120220"/>
                    <a:pt x="1729503" y="1110940"/>
                    <a:pt x="1758891" y="1109135"/>
                  </a:cubicBezTo>
                  <a:cubicBezTo>
                    <a:pt x="1771780" y="1108362"/>
                    <a:pt x="1776936" y="1115580"/>
                    <a:pt x="1774616" y="1128469"/>
                  </a:cubicBezTo>
                  <a:cubicBezTo>
                    <a:pt x="1774100" y="1131563"/>
                    <a:pt x="1771522" y="1135429"/>
                    <a:pt x="1775389" y="1137749"/>
                  </a:cubicBezTo>
                  <a:cubicBezTo>
                    <a:pt x="1778741" y="1139812"/>
                    <a:pt x="1781834" y="1137492"/>
                    <a:pt x="1784927" y="1135945"/>
                  </a:cubicBezTo>
                  <a:cubicBezTo>
                    <a:pt x="1799364" y="1128727"/>
                    <a:pt x="1811995" y="1118158"/>
                    <a:pt x="1827205" y="1111971"/>
                  </a:cubicBezTo>
                  <a:cubicBezTo>
                    <a:pt x="1830040" y="1110682"/>
                    <a:pt x="1831845" y="1107846"/>
                    <a:pt x="1833907" y="1105526"/>
                  </a:cubicBezTo>
                  <a:cubicBezTo>
                    <a:pt x="1839578" y="1098823"/>
                    <a:pt x="1846023" y="1092894"/>
                    <a:pt x="1854272" y="1089285"/>
                  </a:cubicBezTo>
                  <a:cubicBezTo>
                    <a:pt x="1870255" y="1082325"/>
                    <a:pt x="1882887" y="1086965"/>
                    <a:pt x="1889331" y="1102948"/>
                  </a:cubicBezTo>
                  <a:cubicBezTo>
                    <a:pt x="1892425" y="1110682"/>
                    <a:pt x="1896292" y="1111713"/>
                    <a:pt x="1903510" y="1109135"/>
                  </a:cubicBezTo>
                  <a:cubicBezTo>
                    <a:pt x="1917688" y="1103979"/>
                    <a:pt x="1932124" y="1103464"/>
                    <a:pt x="1946818" y="1107331"/>
                  </a:cubicBezTo>
                  <a:cubicBezTo>
                    <a:pt x="1956356" y="1109908"/>
                    <a:pt x="1965121" y="1114549"/>
                    <a:pt x="1967699" y="1125376"/>
                  </a:cubicBezTo>
                  <a:cubicBezTo>
                    <a:pt x="1970534" y="1137492"/>
                    <a:pt x="1965894" y="1147288"/>
                    <a:pt x="1955583" y="1154248"/>
                  </a:cubicBezTo>
                  <a:cubicBezTo>
                    <a:pt x="1941662" y="1163528"/>
                    <a:pt x="1925679" y="1166364"/>
                    <a:pt x="1909954" y="1170231"/>
                  </a:cubicBezTo>
                  <a:cubicBezTo>
                    <a:pt x="1903768" y="1171777"/>
                    <a:pt x="1897065" y="1171777"/>
                    <a:pt x="1891136" y="1175129"/>
                  </a:cubicBezTo>
                  <a:cubicBezTo>
                    <a:pt x="1891651" y="1179253"/>
                    <a:pt x="1895003" y="1179253"/>
                    <a:pt x="1897323" y="1180027"/>
                  </a:cubicBezTo>
                  <a:cubicBezTo>
                    <a:pt x="1902479" y="1181831"/>
                    <a:pt x="1908150" y="1183120"/>
                    <a:pt x="1913306" y="1184925"/>
                  </a:cubicBezTo>
                  <a:cubicBezTo>
                    <a:pt x="1918977" y="1186987"/>
                    <a:pt x="1923617" y="1189823"/>
                    <a:pt x="1924133" y="1196267"/>
                  </a:cubicBezTo>
                  <a:cubicBezTo>
                    <a:pt x="1924906" y="1203227"/>
                    <a:pt x="1920266" y="1206836"/>
                    <a:pt x="1914852" y="1209930"/>
                  </a:cubicBezTo>
                  <a:cubicBezTo>
                    <a:pt x="1901705" y="1217406"/>
                    <a:pt x="1887527" y="1222304"/>
                    <a:pt x="1873091" y="1225913"/>
                  </a:cubicBezTo>
                  <a:cubicBezTo>
                    <a:pt x="1857366" y="1230037"/>
                    <a:pt x="1841641" y="1234162"/>
                    <a:pt x="1825400" y="1235451"/>
                  </a:cubicBezTo>
                  <a:cubicBezTo>
                    <a:pt x="1822564" y="1235709"/>
                    <a:pt x="1819987" y="1236740"/>
                    <a:pt x="1817666" y="1238287"/>
                  </a:cubicBezTo>
                  <a:cubicBezTo>
                    <a:pt x="1798590" y="1251692"/>
                    <a:pt x="1777452" y="1254012"/>
                    <a:pt x="1755282" y="1249629"/>
                  </a:cubicBezTo>
                  <a:cubicBezTo>
                    <a:pt x="1748321" y="1248340"/>
                    <a:pt x="1741103" y="1247567"/>
                    <a:pt x="1734143" y="1245247"/>
                  </a:cubicBezTo>
                  <a:cubicBezTo>
                    <a:pt x="1710427" y="1237771"/>
                    <a:pt x="1686195" y="1238544"/>
                    <a:pt x="1661963" y="1239060"/>
                  </a:cubicBezTo>
                  <a:cubicBezTo>
                    <a:pt x="1653456" y="1239318"/>
                    <a:pt x="1645206" y="1241380"/>
                    <a:pt x="1637988" y="1246020"/>
                  </a:cubicBezTo>
                  <a:cubicBezTo>
                    <a:pt x="1635153" y="1247825"/>
                    <a:pt x="1632059" y="1250145"/>
                    <a:pt x="1632575" y="1254012"/>
                  </a:cubicBezTo>
                  <a:cubicBezTo>
                    <a:pt x="1633090" y="1257878"/>
                    <a:pt x="1636957" y="1257878"/>
                    <a:pt x="1640051" y="1258652"/>
                  </a:cubicBezTo>
                  <a:cubicBezTo>
                    <a:pt x="1649331" y="1261230"/>
                    <a:pt x="1658611" y="1264065"/>
                    <a:pt x="1666603" y="1269737"/>
                  </a:cubicBezTo>
                  <a:cubicBezTo>
                    <a:pt x="1672532" y="1273861"/>
                    <a:pt x="1677172" y="1278759"/>
                    <a:pt x="1675625" y="1286751"/>
                  </a:cubicBezTo>
                  <a:cubicBezTo>
                    <a:pt x="1674079" y="1294227"/>
                    <a:pt x="1668150" y="1297062"/>
                    <a:pt x="1661705" y="1299124"/>
                  </a:cubicBezTo>
                  <a:cubicBezTo>
                    <a:pt x="1643917" y="1304280"/>
                    <a:pt x="1626130" y="1302991"/>
                    <a:pt x="1608085" y="1299640"/>
                  </a:cubicBezTo>
                  <a:cubicBezTo>
                    <a:pt x="1586431" y="1295773"/>
                    <a:pt x="1565034" y="1290102"/>
                    <a:pt x="1543123" y="1286751"/>
                  </a:cubicBezTo>
                  <a:cubicBezTo>
                    <a:pt x="1520179" y="1283399"/>
                    <a:pt x="1500072" y="1289586"/>
                    <a:pt x="1481769" y="1303249"/>
                  </a:cubicBezTo>
                  <a:cubicBezTo>
                    <a:pt x="1480738" y="1304022"/>
                    <a:pt x="1479965" y="1304796"/>
                    <a:pt x="1478933" y="1305569"/>
                  </a:cubicBezTo>
                  <a:cubicBezTo>
                    <a:pt x="1461919" y="1318716"/>
                    <a:pt x="1448514" y="1315623"/>
                    <a:pt x="1438976" y="1296289"/>
                  </a:cubicBezTo>
                  <a:cubicBezTo>
                    <a:pt x="1436141" y="1290617"/>
                    <a:pt x="1433820" y="1284688"/>
                    <a:pt x="1432532" y="1278759"/>
                  </a:cubicBezTo>
                  <a:cubicBezTo>
                    <a:pt x="1428923" y="1263808"/>
                    <a:pt x="1419642" y="1251434"/>
                    <a:pt x="1414486" y="1236998"/>
                  </a:cubicBezTo>
                  <a:cubicBezTo>
                    <a:pt x="1411135" y="1227975"/>
                    <a:pt x="1398504" y="1223077"/>
                    <a:pt x="1388450" y="1224882"/>
                  </a:cubicBezTo>
                  <a:cubicBezTo>
                    <a:pt x="1376334" y="1226944"/>
                    <a:pt x="1369889" y="1233131"/>
                    <a:pt x="1368085" y="1244731"/>
                  </a:cubicBezTo>
                  <a:cubicBezTo>
                    <a:pt x="1367569" y="1248856"/>
                    <a:pt x="1366280" y="1252465"/>
                    <a:pt x="1364476" y="1256332"/>
                  </a:cubicBezTo>
                  <a:cubicBezTo>
                    <a:pt x="1362156" y="1260714"/>
                    <a:pt x="1359836" y="1265096"/>
                    <a:pt x="1358031" y="1269737"/>
                  </a:cubicBezTo>
                  <a:cubicBezTo>
                    <a:pt x="1351844" y="1286493"/>
                    <a:pt x="1354938" y="1296289"/>
                    <a:pt x="1370147" y="1305311"/>
                  </a:cubicBezTo>
                  <a:cubicBezTo>
                    <a:pt x="1387161" y="1315365"/>
                    <a:pt x="1402628" y="1326966"/>
                    <a:pt x="1418096" y="1339339"/>
                  </a:cubicBezTo>
                  <a:cubicBezTo>
                    <a:pt x="1432016" y="1350424"/>
                    <a:pt x="1445421" y="1362025"/>
                    <a:pt x="1461404" y="1370274"/>
                  </a:cubicBezTo>
                  <a:cubicBezTo>
                    <a:pt x="1468880" y="1374141"/>
                    <a:pt x="1476613" y="1377492"/>
                    <a:pt x="1484863" y="1379554"/>
                  </a:cubicBezTo>
                  <a:cubicBezTo>
                    <a:pt x="1496978" y="1382648"/>
                    <a:pt x="1504197" y="1380070"/>
                    <a:pt x="1511672" y="1370016"/>
                  </a:cubicBezTo>
                  <a:cubicBezTo>
                    <a:pt x="1518117" y="1361251"/>
                    <a:pt x="1523273" y="1351713"/>
                    <a:pt x="1529202" y="1342433"/>
                  </a:cubicBezTo>
                  <a:cubicBezTo>
                    <a:pt x="1534873" y="1333410"/>
                    <a:pt x="1542349" y="1326708"/>
                    <a:pt x="1552661" y="1323614"/>
                  </a:cubicBezTo>
                  <a:cubicBezTo>
                    <a:pt x="1560910" y="1321294"/>
                    <a:pt x="1564777" y="1323357"/>
                    <a:pt x="1568128" y="1331090"/>
                  </a:cubicBezTo>
                  <a:cubicBezTo>
                    <a:pt x="1577924" y="1354033"/>
                    <a:pt x="1586689" y="1358931"/>
                    <a:pt x="1610663" y="1355838"/>
                  </a:cubicBezTo>
                  <a:cubicBezTo>
                    <a:pt x="1635153" y="1352744"/>
                    <a:pt x="1657580" y="1346042"/>
                    <a:pt x="1678461" y="1332121"/>
                  </a:cubicBezTo>
                  <a:cubicBezTo>
                    <a:pt x="1710942" y="1310725"/>
                    <a:pt x="1747548" y="1297578"/>
                    <a:pt x="1783123" y="1282884"/>
                  </a:cubicBezTo>
                  <a:cubicBezTo>
                    <a:pt x="1792403" y="1279017"/>
                    <a:pt x="1801426" y="1274892"/>
                    <a:pt x="1810706" y="1271541"/>
                  </a:cubicBezTo>
                  <a:cubicBezTo>
                    <a:pt x="1827978" y="1265096"/>
                    <a:pt x="1839321" y="1274119"/>
                    <a:pt x="1837000" y="1292422"/>
                  </a:cubicBezTo>
                  <a:cubicBezTo>
                    <a:pt x="1835712" y="1302476"/>
                    <a:pt x="1831329" y="1311498"/>
                    <a:pt x="1829267" y="1321294"/>
                  </a:cubicBezTo>
                  <a:cubicBezTo>
                    <a:pt x="1827720" y="1328512"/>
                    <a:pt x="1827978" y="1335215"/>
                    <a:pt x="1832618" y="1341659"/>
                  </a:cubicBezTo>
                  <a:cubicBezTo>
                    <a:pt x="1838547" y="1350424"/>
                    <a:pt x="1834423" y="1363829"/>
                    <a:pt x="1823853" y="1371821"/>
                  </a:cubicBezTo>
                  <a:cubicBezTo>
                    <a:pt x="1817151" y="1376976"/>
                    <a:pt x="1808902" y="1379554"/>
                    <a:pt x="1799879" y="1382390"/>
                  </a:cubicBezTo>
                  <a:cubicBezTo>
                    <a:pt x="1803488" y="1384194"/>
                    <a:pt x="1806324" y="1384710"/>
                    <a:pt x="1809159" y="1385483"/>
                  </a:cubicBezTo>
                  <a:cubicBezTo>
                    <a:pt x="1814315" y="1387030"/>
                    <a:pt x="1818440" y="1389608"/>
                    <a:pt x="1818698" y="1395537"/>
                  </a:cubicBezTo>
                  <a:cubicBezTo>
                    <a:pt x="1818955" y="1401982"/>
                    <a:pt x="1814573" y="1404817"/>
                    <a:pt x="1809159" y="1406622"/>
                  </a:cubicBezTo>
                  <a:cubicBezTo>
                    <a:pt x="1800910" y="1409458"/>
                    <a:pt x="1792145" y="1410489"/>
                    <a:pt x="1783381" y="1410489"/>
                  </a:cubicBezTo>
                  <a:cubicBezTo>
                    <a:pt x="1759149" y="1410747"/>
                    <a:pt x="1734917" y="1412809"/>
                    <a:pt x="1710685" y="1414613"/>
                  </a:cubicBezTo>
                  <a:cubicBezTo>
                    <a:pt x="1705786" y="1414871"/>
                    <a:pt x="1700889" y="1416160"/>
                    <a:pt x="1696248" y="1418222"/>
                  </a:cubicBezTo>
                  <a:cubicBezTo>
                    <a:pt x="1693928" y="1419511"/>
                    <a:pt x="1692124" y="1421316"/>
                    <a:pt x="1692897" y="1424151"/>
                  </a:cubicBezTo>
                  <a:cubicBezTo>
                    <a:pt x="1693413" y="1426987"/>
                    <a:pt x="1695733" y="1428276"/>
                    <a:pt x="1698311" y="1428792"/>
                  </a:cubicBezTo>
                  <a:cubicBezTo>
                    <a:pt x="1702693" y="1429307"/>
                    <a:pt x="1706818" y="1427760"/>
                    <a:pt x="1711200" y="1427245"/>
                  </a:cubicBezTo>
                  <a:cubicBezTo>
                    <a:pt x="1725121" y="1425440"/>
                    <a:pt x="1739041" y="1424925"/>
                    <a:pt x="1752704" y="1429307"/>
                  </a:cubicBezTo>
                  <a:cubicBezTo>
                    <a:pt x="1774616" y="1436267"/>
                    <a:pt x="1784412" y="1454828"/>
                    <a:pt x="1778483" y="1476998"/>
                  </a:cubicBezTo>
                  <a:cubicBezTo>
                    <a:pt x="1773069" y="1496848"/>
                    <a:pt x="1775389" y="1500199"/>
                    <a:pt x="1796012" y="1503808"/>
                  </a:cubicBezTo>
                  <a:cubicBezTo>
                    <a:pt x="1822822" y="1508448"/>
                    <a:pt x="1843187" y="1496848"/>
                    <a:pt x="1859944" y="1477256"/>
                  </a:cubicBezTo>
                  <a:cubicBezTo>
                    <a:pt x="1870513" y="1464882"/>
                    <a:pt x="1877215" y="1449930"/>
                    <a:pt x="1885465" y="1436010"/>
                  </a:cubicBezTo>
                  <a:cubicBezTo>
                    <a:pt x="1903510" y="1405849"/>
                    <a:pt x="1927742" y="1396310"/>
                    <a:pt x="1960739" y="1407653"/>
                  </a:cubicBezTo>
                  <a:cubicBezTo>
                    <a:pt x="1979557" y="1414098"/>
                    <a:pt x="1999407" y="1418222"/>
                    <a:pt x="2016163" y="1429307"/>
                  </a:cubicBezTo>
                  <a:cubicBezTo>
                    <a:pt x="2026732" y="1436267"/>
                    <a:pt x="2035497" y="1445032"/>
                    <a:pt x="2039106" y="1457664"/>
                  </a:cubicBezTo>
                  <a:cubicBezTo>
                    <a:pt x="2041168" y="1465140"/>
                    <a:pt x="2040395" y="1471327"/>
                    <a:pt x="2033177" y="1476482"/>
                  </a:cubicBezTo>
                  <a:cubicBezTo>
                    <a:pt x="2020545" y="1485505"/>
                    <a:pt x="2006625" y="1491434"/>
                    <a:pt x="1992189" y="1496590"/>
                  </a:cubicBezTo>
                  <a:cubicBezTo>
                    <a:pt x="1982135" y="1500199"/>
                    <a:pt x="1972339" y="1503808"/>
                    <a:pt x="1962285" y="1507417"/>
                  </a:cubicBezTo>
                  <a:cubicBezTo>
                    <a:pt x="1959450" y="1508448"/>
                    <a:pt x="1956356" y="1509737"/>
                    <a:pt x="1953778" y="1511284"/>
                  </a:cubicBezTo>
                  <a:cubicBezTo>
                    <a:pt x="1945529" y="1516439"/>
                    <a:pt x="1945014" y="1522111"/>
                    <a:pt x="1951974" y="1528555"/>
                  </a:cubicBezTo>
                  <a:cubicBezTo>
                    <a:pt x="1955841" y="1532164"/>
                    <a:pt x="1960223" y="1535000"/>
                    <a:pt x="1964605" y="1538094"/>
                  </a:cubicBezTo>
                  <a:cubicBezTo>
                    <a:pt x="1973112" y="1544023"/>
                    <a:pt x="1978784" y="1552272"/>
                    <a:pt x="1982393" y="1561552"/>
                  </a:cubicBezTo>
                  <a:cubicBezTo>
                    <a:pt x="1987291" y="1574442"/>
                    <a:pt x="1982135" y="1583980"/>
                    <a:pt x="1968472" y="1586558"/>
                  </a:cubicBezTo>
                  <a:cubicBezTo>
                    <a:pt x="1949138" y="1590167"/>
                    <a:pt x="1931609" y="1583722"/>
                    <a:pt x="1914594" y="1575473"/>
                  </a:cubicBezTo>
                  <a:cubicBezTo>
                    <a:pt x="1913821" y="1574957"/>
                    <a:pt x="1913048" y="1574184"/>
                    <a:pt x="1912274" y="1573926"/>
                  </a:cubicBezTo>
                  <a:cubicBezTo>
                    <a:pt x="1908923" y="1572637"/>
                    <a:pt x="1905056" y="1566708"/>
                    <a:pt x="1901963" y="1571348"/>
                  </a:cubicBezTo>
                  <a:cubicBezTo>
                    <a:pt x="1899385" y="1575215"/>
                    <a:pt x="1905572" y="1577793"/>
                    <a:pt x="1908408" y="1580113"/>
                  </a:cubicBezTo>
                  <a:cubicBezTo>
                    <a:pt x="1915626" y="1585527"/>
                    <a:pt x="1922586" y="1591198"/>
                    <a:pt x="1929804" y="1596611"/>
                  </a:cubicBezTo>
                  <a:cubicBezTo>
                    <a:pt x="1932124" y="1598416"/>
                    <a:pt x="1934186" y="1600220"/>
                    <a:pt x="1935991" y="1602283"/>
                  </a:cubicBezTo>
                  <a:cubicBezTo>
                    <a:pt x="1938827" y="1605634"/>
                    <a:pt x="1940116" y="1609243"/>
                    <a:pt x="1938311" y="1613625"/>
                  </a:cubicBezTo>
                  <a:cubicBezTo>
                    <a:pt x="1936506" y="1618008"/>
                    <a:pt x="1932898" y="1619297"/>
                    <a:pt x="1928515" y="1619555"/>
                  </a:cubicBezTo>
                  <a:cubicBezTo>
                    <a:pt x="1920266" y="1620070"/>
                    <a:pt x="1912532" y="1617234"/>
                    <a:pt x="1904283" y="1618008"/>
                  </a:cubicBezTo>
                  <a:cubicBezTo>
                    <a:pt x="1899901" y="1618266"/>
                    <a:pt x="1895518" y="1618523"/>
                    <a:pt x="1891394" y="1619812"/>
                  </a:cubicBezTo>
                  <a:cubicBezTo>
                    <a:pt x="1886753" y="1621359"/>
                    <a:pt x="1887011" y="1623679"/>
                    <a:pt x="1890363" y="1626515"/>
                  </a:cubicBezTo>
                  <a:cubicBezTo>
                    <a:pt x="1892425" y="1628319"/>
                    <a:pt x="1895003" y="1629608"/>
                    <a:pt x="1897323" y="1631155"/>
                  </a:cubicBezTo>
                  <a:cubicBezTo>
                    <a:pt x="1906345" y="1637342"/>
                    <a:pt x="1906088" y="1646364"/>
                    <a:pt x="1896292" y="1651520"/>
                  </a:cubicBezTo>
                  <a:cubicBezTo>
                    <a:pt x="1887785" y="1655902"/>
                    <a:pt x="1878504" y="1657707"/>
                    <a:pt x="1869224" y="1658480"/>
                  </a:cubicBezTo>
                  <a:cubicBezTo>
                    <a:pt x="1852983" y="1659769"/>
                    <a:pt x="1836743" y="1659512"/>
                    <a:pt x="1820760" y="1658223"/>
                  </a:cubicBezTo>
                  <a:cubicBezTo>
                    <a:pt x="1799621" y="1656418"/>
                    <a:pt x="1784412" y="1643271"/>
                    <a:pt x="1769718" y="1629608"/>
                  </a:cubicBezTo>
                  <a:cubicBezTo>
                    <a:pt x="1756829" y="1617492"/>
                    <a:pt x="1742392" y="1607696"/>
                    <a:pt x="1724347" y="1605634"/>
                  </a:cubicBezTo>
                  <a:cubicBezTo>
                    <a:pt x="1722543" y="1605376"/>
                    <a:pt x="1720738" y="1604861"/>
                    <a:pt x="1717645" y="1605892"/>
                  </a:cubicBezTo>
                  <a:cubicBezTo>
                    <a:pt x="1722027" y="1610016"/>
                    <a:pt x="1726409" y="1612852"/>
                    <a:pt x="1730792" y="1615945"/>
                  </a:cubicBezTo>
                  <a:cubicBezTo>
                    <a:pt x="1739299" y="1621875"/>
                    <a:pt x="1747548" y="1628061"/>
                    <a:pt x="1754508" y="1635537"/>
                  </a:cubicBezTo>
                  <a:cubicBezTo>
                    <a:pt x="1761469" y="1643013"/>
                    <a:pt x="1768429" y="1650747"/>
                    <a:pt x="1763273" y="1661832"/>
                  </a:cubicBezTo>
                  <a:cubicBezTo>
                    <a:pt x="1758633" y="1671885"/>
                    <a:pt x="1741877" y="1678846"/>
                    <a:pt x="1730276" y="1676526"/>
                  </a:cubicBezTo>
                  <a:cubicBezTo>
                    <a:pt x="1707075" y="1671627"/>
                    <a:pt x="1686195" y="1661316"/>
                    <a:pt x="1666603" y="1648169"/>
                  </a:cubicBezTo>
                  <a:cubicBezTo>
                    <a:pt x="1633348" y="1625741"/>
                    <a:pt x="1608085" y="1595322"/>
                    <a:pt x="1583337" y="1564388"/>
                  </a:cubicBezTo>
                  <a:cubicBezTo>
                    <a:pt x="1570190" y="1548147"/>
                    <a:pt x="1557816" y="1531391"/>
                    <a:pt x="1545185" y="1514635"/>
                  </a:cubicBezTo>
                  <a:cubicBezTo>
                    <a:pt x="1537709" y="1504839"/>
                    <a:pt x="1528171" y="1498394"/>
                    <a:pt x="1516055" y="1496074"/>
                  </a:cubicBezTo>
                  <a:cubicBezTo>
                    <a:pt x="1498010" y="1492207"/>
                    <a:pt x="1480222" y="1492465"/>
                    <a:pt x="1462435" y="1497105"/>
                  </a:cubicBezTo>
                  <a:cubicBezTo>
                    <a:pt x="1459342" y="1497879"/>
                    <a:pt x="1454959" y="1498394"/>
                    <a:pt x="1454444" y="1502519"/>
                  </a:cubicBezTo>
                  <a:cubicBezTo>
                    <a:pt x="1453928" y="1506901"/>
                    <a:pt x="1458053" y="1507932"/>
                    <a:pt x="1461146" y="1509221"/>
                  </a:cubicBezTo>
                  <a:cubicBezTo>
                    <a:pt x="1490276" y="1520306"/>
                    <a:pt x="1513219" y="1540671"/>
                    <a:pt x="1536420" y="1560263"/>
                  </a:cubicBezTo>
                  <a:cubicBezTo>
                    <a:pt x="1548794" y="1570833"/>
                    <a:pt x="1560910" y="1581402"/>
                    <a:pt x="1574830" y="1589909"/>
                  </a:cubicBezTo>
                  <a:cubicBezTo>
                    <a:pt x="1578182" y="1591971"/>
                    <a:pt x="1581533" y="1594291"/>
                    <a:pt x="1583853" y="1597900"/>
                  </a:cubicBezTo>
                  <a:cubicBezTo>
                    <a:pt x="1609116" y="1638373"/>
                    <a:pt x="1645206" y="1666987"/>
                    <a:pt x="1686195" y="1690188"/>
                  </a:cubicBezTo>
                  <a:cubicBezTo>
                    <a:pt x="1717645" y="1707976"/>
                    <a:pt x="1750384" y="1723185"/>
                    <a:pt x="1782865" y="1739168"/>
                  </a:cubicBezTo>
                  <a:cubicBezTo>
                    <a:pt x="1792145" y="1743808"/>
                    <a:pt x="1802715" y="1744324"/>
                    <a:pt x="1813026" y="1743293"/>
                  </a:cubicBezTo>
                  <a:cubicBezTo>
                    <a:pt x="1823080" y="1742261"/>
                    <a:pt x="1827205" y="1736590"/>
                    <a:pt x="1825916" y="1726536"/>
                  </a:cubicBezTo>
                  <a:cubicBezTo>
                    <a:pt x="1824884" y="1716998"/>
                    <a:pt x="1823338" y="1707460"/>
                    <a:pt x="1822822" y="1697664"/>
                  </a:cubicBezTo>
                  <a:cubicBezTo>
                    <a:pt x="1822307" y="1689930"/>
                    <a:pt x="1826173" y="1685032"/>
                    <a:pt x="1832360" y="1681939"/>
                  </a:cubicBezTo>
                  <a:cubicBezTo>
                    <a:pt x="1838032" y="1678846"/>
                    <a:pt x="1843187" y="1681424"/>
                    <a:pt x="1847570" y="1685806"/>
                  </a:cubicBezTo>
                  <a:cubicBezTo>
                    <a:pt x="1850405" y="1688642"/>
                    <a:pt x="1853241" y="1691477"/>
                    <a:pt x="1856077" y="1694571"/>
                  </a:cubicBezTo>
                  <a:cubicBezTo>
                    <a:pt x="1860201" y="1699211"/>
                    <a:pt x="1864326" y="1699211"/>
                    <a:pt x="1868708" y="1694313"/>
                  </a:cubicBezTo>
                  <a:cubicBezTo>
                    <a:pt x="1875669" y="1686837"/>
                    <a:pt x="1878504" y="1687610"/>
                    <a:pt x="1881598" y="1697406"/>
                  </a:cubicBezTo>
                  <a:cubicBezTo>
                    <a:pt x="1885207" y="1709007"/>
                    <a:pt x="1888816" y="1711327"/>
                    <a:pt x="1900932" y="1708491"/>
                  </a:cubicBezTo>
                  <a:cubicBezTo>
                    <a:pt x="1906345" y="1707202"/>
                    <a:pt x="1911501" y="1705655"/>
                    <a:pt x="1915368" y="1711069"/>
                  </a:cubicBezTo>
                  <a:cubicBezTo>
                    <a:pt x="1919235" y="1716225"/>
                    <a:pt x="1918461" y="1721381"/>
                    <a:pt x="1915883" y="1726794"/>
                  </a:cubicBezTo>
                  <a:cubicBezTo>
                    <a:pt x="1912790" y="1733239"/>
                    <a:pt x="1909181" y="1739426"/>
                    <a:pt x="1905314" y="1745613"/>
                  </a:cubicBezTo>
                  <a:cubicBezTo>
                    <a:pt x="1900158" y="1753862"/>
                    <a:pt x="1902221" y="1757471"/>
                    <a:pt x="1911759" y="1758244"/>
                  </a:cubicBezTo>
                  <a:cubicBezTo>
                    <a:pt x="1914852" y="1758502"/>
                    <a:pt x="1917946" y="1758244"/>
                    <a:pt x="1921039" y="1759018"/>
                  </a:cubicBezTo>
                  <a:cubicBezTo>
                    <a:pt x="1928257" y="1760306"/>
                    <a:pt x="1931866" y="1765205"/>
                    <a:pt x="1932382" y="1771907"/>
                  </a:cubicBezTo>
                  <a:cubicBezTo>
                    <a:pt x="1932898" y="1778352"/>
                    <a:pt x="1929031" y="1781961"/>
                    <a:pt x="1922844" y="1784023"/>
                  </a:cubicBezTo>
                  <a:cubicBezTo>
                    <a:pt x="1913048" y="1787116"/>
                    <a:pt x="1902479" y="1787632"/>
                    <a:pt x="1892683" y="1790983"/>
                  </a:cubicBezTo>
                  <a:cubicBezTo>
                    <a:pt x="1889847" y="1792014"/>
                    <a:pt x="1885722" y="1792272"/>
                    <a:pt x="1885722" y="1796139"/>
                  </a:cubicBezTo>
                  <a:cubicBezTo>
                    <a:pt x="1885722" y="1800006"/>
                    <a:pt x="1889589" y="1800521"/>
                    <a:pt x="1892683" y="1801295"/>
                  </a:cubicBezTo>
                  <a:cubicBezTo>
                    <a:pt x="1911501" y="1807224"/>
                    <a:pt x="1930320" y="1808771"/>
                    <a:pt x="1949396" y="1801295"/>
                  </a:cubicBezTo>
                  <a:cubicBezTo>
                    <a:pt x="1967441" y="1794334"/>
                    <a:pt x="1978526" y="1781703"/>
                    <a:pt x="1980846" y="1761853"/>
                  </a:cubicBezTo>
                  <a:cubicBezTo>
                    <a:pt x="1981362" y="1757729"/>
                    <a:pt x="1981362" y="1753604"/>
                    <a:pt x="1986260" y="1751800"/>
                  </a:cubicBezTo>
                  <a:cubicBezTo>
                    <a:pt x="1990900" y="1750253"/>
                    <a:pt x="1993993" y="1753088"/>
                    <a:pt x="1996829" y="1755924"/>
                  </a:cubicBezTo>
                  <a:cubicBezTo>
                    <a:pt x="2006109" y="1765720"/>
                    <a:pt x="2014101" y="1776289"/>
                    <a:pt x="2022092" y="1787116"/>
                  </a:cubicBezTo>
                  <a:cubicBezTo>
                    <a:pt x="2026474" y="1792788"/>
                    <a:pt x="2030599" y="1798459"/>
                    <a:pt x="2035497" y="1803873"/>
                  </a:cubicBezTo>
                  <a:cubicBezTo>
                    <a:pt x="2041942" y="1811091"/>
                    <a:pt x="2041426" y="1815215"/>
                    <a:pt x="2033177" y="1820113"/>
                  </a:cubicBezTo>
                  <a:cubicBezTo>
                    <a:pt x="2031888" y="1820887"/>
                    <a:pt x="2030341" y="1821660"/>
                    <a:pt x="2029052" y="1822433"/>
                  </a:cubicBezTo>
                  <a:cubicBezTo>
                    <a:pt x="2023123" y="1826558"/>
                    <a:pt x="2022608" y="1830425"/>
                    <a:pt x="2028537" y="1834807"/>
                  </a:cubicBezTo>
                  <a:cubicBezTo>
                    <a:pt x="2036528" y="1840994"/>
                    <a:pt x="2045808" y="1844603"/>
                    <a:pt x="2054315" y="1850017"/>
                  </a:cubicBezTo>
                  <a:cubicBezTo>
                    <a:pt x="2059471" y="1853368"/>
                    <a:pt x="2064885" y="1856719"/>
                    <a:pt x="2068494" y="1862133"/>
                  </a:cubicBezTo>
                  <a:cubicBezTo>
                    <a:pt x="2073134" y="1869093"/>
                    <a:pt x="2071330" y="1875022"/>
                    <a:pt x="2063854" y="1878889"/>
                  </a:cubicBezTo>
                  <a:cubicBezTo>
                    <a:pt x="2055862" y="1883013"/>
                    <a:pt x="2054831" y="1886107"/>
                    <a:pt x="2059987" y="1894356"/>
                  </a:cubicBezTo>
                  <a:cubicBezTo>
                    <a:pt x="2066689" y="1905183"/>
                    <a:pt x="2075712" y="1914463"/>
                    <a:pt x="2083188" y="1924775"/>
                  </a:cubicBezTo>
                  <a:cubicBezTo>
                    <a:pt x="2091179" y="1935860"/>
                    <a:pt x="2089890" y="1941016"/>
                    <a:pt x="2078290" y="1947976"/>
                  </a:cubicBezTo>
                  <a:cubicBezTo>
                    <a:pt x="2065143" y="1955709"/>
                    <a:pt x="2050449" y="1955967"/>
                    <a:pt x="2036528" y="1952358"/>
                  </a:cubicBezTo>
                  <a:cubicBezTo>
                    <a:pt x="2016678" y="1947202"/>
                    <a:pt x="1997860" y="1939984"/>
                    <a:pt x="1983939" y="1922713"/>
                  </a:cubicBezTo>
                  <a:cubicBezTo>
                    <a:pt x="1971566" y="1906988"/>
                    <a:pt x="1954036" y="1898223"/>
                    <a:pt x="1933929" y="1896418"/>
                  </a:cubicBezTo>
                  <a:cubicBezTo>
                    <a:pt x="1927484" y="1895903"/>
                    <a:pt x="1922844" y="1893067"/>
                    <a:pt x="1918461" y="1888685"/>
                  </a:cubicBezTo>
                  <a:cubicBezTo>
                    <a:pt x="1893714" y="1865226"/>
                    <a:pt x="1867162" y="1844087"/>
                    <a:pt x="1837000" y="1828105"/>
                  </a:cubicBezTo>
                  <a:cubicBezTo>
                    <a:pt x="1828751" y="1823722"/>
                    <a:pt x="1820244" y="1819855"/>
                    <a:pt x="1811479" y="1816762"/>
                  </a:cubicBezTo>
                  <a:cubicBezTo>
                    <a:pt x="1809417" y="1815989"/>
                    <a:pt x="1807097" y="1814957"/>
                    <a:pt x="1805293" y="1816762"/>
                  </a:cubicBezTo>
                  <a:cubicBezTo>
                    <a:pt x="1803230" y="1818824"/>
                    <a:pt x="1804004" y="1821402"/>
                    <a:pt x="1805035" y="1823722"/>
                  </a:cubicBezTo>
                  <a:cubicBezTo>
                    <a:pt x="1809417" y="1831714"/>
                    <a:pt x="1812768" y="1839963"/>
                    <a:pt x="1813800" y="1849243"/>
                  </a:cubicBezTo>
                  <a:cubicBezTo>
                    <a:pt x="1814315" y="1853883"/>
                    <a:pt x="1818955" y="1855172"/>
                    <a:pt x="1822307" y="1857235"/>
                  </a:cubicBezTo>
                  <a:cubicBezTo>
                    <a:pt x="1839836" y="1867031"/>
                    <a:pt x="1854014" y="1880178"/>
                    <a:pt x="1860201" y="1900285"/>
                  </a:cubicBezTo>
                  <a:cubicBezTo>
                    <a:pt x="1866130" y="1918846"/>
                    <a:pt x="1851437" y="1931993"/>
                    <a:pt x="1835196" y="1928900"/>
                  </a:cubicBezTo>
                  <a:cubicBezTo>
                    <a:pt x="1823080" y="1926579"/>
                    <a:pt x="1823080" y="1927095"/>
                    <a:pt x="1802972" y="1911886"/>
                  </a:cubicBezTo>
                  <a:cubicBezTo>
                    <a:pt x="1810448" y="1925806"/>
                    <a:pt x="1815862" y="1939469"/>
                    <a:pt x="1824111" y="1951327"/>
                  </a:cubicBezTo>
                  <a:cubicBezTo>
                    <a:pt x="1833391" y="1964732"/>
                    <a:pt x="1846281" y="1972208"/>
                    <a:pt x="1863295" y="1969114"/>
                  </a:cubicBezTo>
                  <a:cubicBezTo>
                    <a:pt x="1873091" y="1967310"/>
                    <a:pt x="1875926" y="1964216"/>
                    <a:pt x="1877215" y="1954421"/>
                  </a:cubicBezTo>
                  <a:cubicBezTo>
                    <a:pt x="1880051" y="1934313"/>
                    <a:pt x="1899127" y="1919361"/>
                    <a:pt x="1918977" y="1921424"/>
                  </a:cubicBezTo>
                  <a:cubicBezTo>
                    <a:pt x="1931093" y="1922713"/>
                    <a:pt x="1936764" y="1931220"/>
                    <a:pt x="1933155" y="1942820"/>
                  </a:cubicBezTo>
                  <a:cubicBezTo>
                    <a:pt x="1928515" y="1957772"/>
                    <a:pt x="1931609" y="1964732"/>
                    <a:pt x="1946560" y="1970403"/>
                  </a:cubicBezTo>
                  <a:cubicBezTo>
                    <a:pt x="1959707" y="1975559"/>
                    <a:pt x="1973886" y="1976590"/>
                    <a:pt x="1987806" y="1978653"/>
                  </a:cubicBezTo>
                  <a:cubicBezTo>
                    <a:pt x="2001469" y="1980715"/>
                    <a:pt x="2014358" y="1985097"/>
                    <a:pt x="2027248" y="1989995"/>
                  </a:cubicBezTo>
                  <a:cubicBezTo>
                    <a:pt x="2041168" y="1995151"/>
                    <a:pt x="2043746" y="2001338"/>
                    <a:pt x="2038590" y="2015258"/>
                  </a:cubicBezTo>
                  <a:cubicBezTo>
                    <a:pt x="2035497" y="2023508"/>
                    <a:pt x="2035755" y="2029695"/>
                    <a:pt x="2043231" y="2035881"/>
                  </a:cubicBezTo>
                  <a:cubicBezTo>
                    <a:pt x="2051222" y="2042326"/>
                    <a:pt x="2048386" y="2053411"/>
                    <a:pt x="2038075" y="2057020"/>
                  </a:cubicBezTo>
                  <a:cubicBezTo>
                    <a:pt x="2026732" y="2061145"/>
                    <a:pt x="2015390" y="2058567"/>
                    <a:pt x="2004047" y="2055731"/>
                  </a:cubicBezTo>
                  <a:cubicBezTo>
                    <a:pt x="1999407" y="2054442"/>
                    <a:pt x="1995024" y="2053153"/>
                    <a:pt x="1990384" y="2052122"/>
                  </a:cubicBezTo>
                  <a:cubicBezTo>
                    <a:pt x="1988837" y="2051864"/>
                    <a:pt x="1987033" y="2051606"/>
                    <a:pt x="1986002" y="2053153"/>
                  </a:cubicBezTo>
                  <a:cubicBezTo>
                    <a:pt x="1984971" y="2054700"/>
                    <a:pt x="1986002" y="2056247"/>
                    <a:pt x="1986775" y="2057278"/>
                  </a:cubicBezTo>
                  <a:cubicBezTo>
                    <a:pt x="1988837" y="2060113"/>
                    <a:pt x="1991157" y="2062434"/>
                    <a:pt x="1993735" y="2064754"/>
                  </a:cubicBezTo>
                  <a:cubicBezTo>
                    <a:pt x="2005078" y="2075065"/>
                    <a:pt x="2004820" y="2087954"/>
                    <a:pt x="2000953" y="2100844"/>
                  </a:cubicBezTo>
                  <a:cubicBezTo>
                    <a:pt x="1997602" y="2111929"/>
                    <a:pt x="1984455" y="2116827"/>
                    <a:pt x="1971050" y="2111413"/>
                  </a:cubicBezTo>
                  <a:cubicBezTo>
                    <a:pt x="1945529" y="2101359"/>
                    <a:pt x="1927226" y="2084088"/>
                    <a:pt x="1921813" y="2055989"/>
                  </a:cubicBezTo>
                  <a:cubicBezTo>
                    <a:pt x="1916915" y="2031241"/>
                    <a:pt x="1891394" y="2006494"/>
                    <a:pt x="1866646" y="2002885"/>
                  </a:cubicBezTo>
                  <a:cubicBezTo>
                    <a:pt x="1861233" y="2002111"/>
                    <a:pt x="1855046" y="2000822"/>
                    <a:pt x="1851694" y="2007267"/>
                  </a:cubicBezTo>
                  <a:cubicBezTo>
                    <a:pt x="1848601" y="2012938"/>
                    <a:pt x="1850921" y="2018094"/>
                    <a:pt x="1854788" y="2022734"/>
                  </a:cubicBezTo>
                  <a:cubicBezTo>
                    <a:pt x="1867162" y="2037170"/>
                    <a:pt x="1874122" y="2054700"/>
                    <a:pt x="1880824" y="2071972"/>
                  </a:cubicBezTo>
                  <a:cubicBezTo>
                    <a:pt x="1888558" y="2091564"/>
                    <a:pt x="1894487" y="2112702"/>
                    <a:pt x="1912017" y="2126365"/>
                  </a:cubicBezTo>
                  <a:cubicBezTo>
                    <a:pt x="1942693" y="2150597"/>
                    <a:pt x="1964348" y="2182820"/>
                    <a:pt x="1989353" y="2211950"/>
                  </a:cubicBezTo>
                  <a:cubicBezTo>
                    <a:pt x="1995540" y="2218911"/>
                    <a:pt x="1999922" y="2227160"/>
                    <a:pt x="2003789" y="2235925"/>
                  </a:cubicBezTo>
                  <a:cubicBezTo>
                    <a:pt x="2007398" y="2243658"/>
                    <a:pt x="2008945" y="2252165"/>
                    <a:pt x="2003531" y="2258868"/>
                  </a:cubicBezTo>
                  <a:cubicBezTo>
                    <a:pt x="1998118" y="2265312"/>
                    <a:pt x="1990642" y="2266086"/>
                    <a:pt x="1982393" y="2262477"/>
                  </a:cubicBezTo>
                  <a:cubicBezTo>
                    <a:pt x="1976464" y="2259899"/>
                    <a:pt x="1975432" y="2264797"/>
                    <a:pt x="1975432" y="2268921"/>
                  </a:cubicBezTo>
                  <a:cubicBezTo>
                    <a:pt x="1975432" y="2277171"/>
                    <a:pt x="1974401" y="2285162"/>
                    <a:pt x="1973112" y="2293154"/>
                  </a:cubicBezTo>
                  <a:cubicBezTo>
                    <a:pt x="1970792" y="2308363"/>
                    <a:pt x="1959965" y="2312745"/>
                    <a:pt x="1947591" y="2303981"/>
                  </a:cubicBezTo>
                  <a:cubicBezTo>
                    <a:pt x="1942693" y="2300372"/>
                    <a:pt x="1938827" y="2296247"/>
                    <a:pt x="1935475" y="2291349"/>
                  </a:cubicBezTo>
                  <a:cubicBezTo>
                    <a:pt x="1924906" y="2276397"/>
                    <a:pt x="1912274" y="2267375"/>
                    <a:pt x="1892683" y="2274593"/>
                  </a:cubicBezTo>
                  <a:cubicBezTo>
                    <a:pt x="1883918" y="2277944"/>
                    <a:pt x="1879793" y="2274335"/>
                    <a:pt x="1877215" y="2263508"/>
                  </a:cubicBezTo>
                  <a:cubicBezTo>
                    <a:pt x="1871286" y="2237471"/>
                    <a:pt x="1864841" y="2211435"/>
                    <a:pt x="1859428" y="2185140"/>
                  </a:cubicBezTo>
                  <a:cubicBezTo>
                    <a:pt x="1857108" y="2174056"/>
                    <a:pt x="1855046" y="2162713"/>
                    <a:pt x="1851437" y="2149824"/>
                  </a:cubicBezTo>
                  <a:cubicBezTo>
                    <a:pt x="1848343" y="2155495"/>
                    <a:pt x="1847828" y="2159877"/>
                    <a:pt x="1847828" y="2164517"/>
                  </a:cubicBezTo>
                  <a:cubicBezTo>
                    <a:pt x="1848343" y="2177922"/>
                    <a:pt x="1847054" y="2191327"/>
                    <a:pt x="1845507" y="2204475"/>
                  </a:cubicBezTo>
                  <a:cubicBezTo>
                    <a:pt x="1843961" y="2219942"/>
                    <a:pt x="1839578" y="2234378"/>
                    <a:pt x="1822564" y="2239791"/>
                  </a:cubicBezTo>
                  <a:cubicBezTo>
                    <a:pt x="1807613" y="2244432"/>
                    <a:pt x="1790599" y="2239791"/>
                    <a:pt x="1791888" y="2218395"/>
                  </a:cubicBezTo>
                  <a:cubicBezTo>
                    <a:pt x="1792145" y="2211950"/>
                    <a:pt x="1792403" y="2205506"/>
                    <a:pt x="1793434" y="2198803"/>
                  </a:cubicBezTo>
                  <a:cubicBezTo>
                    <a:pt x="1794465" y="2192616"/>
                    <a:pt x="1795497" y="2186429"/>
                    <a:pt x="1796786" y="2179469"/>
                  </a:cubicBezTo>
                  <a:cubicBezTo>
                    <a:pt x="1791888" y="2186945"/>
                    <a:pt x="1785701" y="2190296"/>
                    <a:pt x="1777194" y="2188750"/>
                  </a:cubicBezTo>
                  <a:cubicBezTo>
                    <a:pt x="1768687" y="2187203"/>
                    <a:pt x="1764820" y="2180758"/>
                    <a:pt x="1761984" y="2173540"/>
                  </a:cubicBezTo>
                  <a:cubicBezTo>
                    <a:pt x="1759664" y="2167611"/>
                    <a:pt x="1758375" y="2161682"/>
                    <a:pt x="1758118" y="2155237"/>
                  </a:cubicBezTo>
                  <a:cubicBezTo>
                    <a:pt x="1757086" y="2122498"/>
                    <a:pt x="1759149" y="2089759"/>
                    <a:pt x="1766624" y="2057793"/>
                  </a:cubicBezTo>
                  <a:cubicBezTo>
                    <a:pt x="1772554" y="2032015"/>
                    <a:pt x="1761469" y="2011649"/>
                    <a:pt x="1746259" y="1992573"/>
                  </a:cubicBezTo>
                  <a:cubicBezTo>
                    <a:pt x="1734659" y="1977879"/>
                    <a:pt x="1723058" y="1963185"/>
                    <a:pt x="1712489" y="1947718"/>
                  </a:cubicBezTo>
                  <a:cubicBezTo>
                    <a:pt x="1699084" y="1927868"/>
                    <a:pt x="1694186" y="1905441"/>
                    <a:pt x="1699600" y="1882498"/>
                  </a:cubicBezTo>
                  <a:cubicBezTo>
                    <a:pt x="1710942" y="1834549"/>
                    <a:pt x="1669181" y="1803873"/>
                    <a:pt x="1632575" y="1803099"/>
                  </a:cubicBezTo>
                  <a:cubicBezTo>
                    <a:pt x="1612725" y="1802584"/>
                    <a:pt x="1603187" y="1815215"/>
                    <a:pt x="1609116" y="1834292"/>
                  </a:cubicBezTo>
                  <a:cubicBezTo>
                    <a:pt x="1612983" y="1846923"/>
                    <a:pt x="1620459" y="1857750"/>
                    <a:pt x="1629739" y="1867288"/>
                  </a:cubicBezTo>
                  <a:cubicBezTo>
                    <a:pt x="1678977" y="1918588"/>
                    <a:pt x="1707075" y="1980457"/>
                    <a:pt x="1717903" y="2050318"/>
                  </a:cubicBezTo>
                  <a:cubicBezTo>
                    <a:pt x="1719191" y="2058051"/>
                    <a:pt x="1718934" y="2066042"/>
                    <a:pt x="1717645" y="2073518"/>
                  </a:cubicBezTo>
                  <a:cubicBezTo>
                    <a:pt x="1715840" y="2085119"/>
                    <a:pt x="1710942" y="2087439"/>
                    <a:pt x="1700115" y="2082799"/>
                  </a:cubicBezTo>
                  <a:cubicBezTo>
                    <a:pt x="1698311" y="2082025"/>
                    <a:pt x="1696764" y="2080994"/>
                    <a:pt x="1694186" y="2081252"/>
                  </a:cubicBezTo>
                  <a:cubicBezTo>
                    <a:pt x="1693671" y="2085892"/>
                    <a:pt x="1695991" y="2090017"/>
                    <a:pt x="1698053" y="2093884"/>
                  </a:cubicBezTo>
                  <a:cubicBezTo>
                    <a:pt x="1703466" y="2104711"/>
                    <a:pt x="1705013" y="2116311"/>
                    <a:pt x="1706560" y="2128169"/>
                  </a:cubicBezTo>
                  <a:cubicBezTo>
                    <a:pt x="1707075" y="2133067"/>
                    <a:pt x="1705786" y="2137450"/>
                    <a:pt x="1700889" y="2139770"/>
                  </a:cubicBezTo>
                  <a:cubicBezTo>
                    <a:pt x="1696248" y="2142090"/>
                    <a:pt x="1692639" y="2139770"/>
                    <a:pt x="1689030" y="2136676"/>
                  </a:cubicBezTo>
                  <a:cubicBezTo>
                    <a:pt x="1679750" y="2127912"/>
                    <a:pt x="1670985" y="2118631"/>
                    <a:pt x="1661705" y="2109609"/>
                  </a:cubicBezTo>
                  <a:cubicBezTo>
                    <a:pt x="1659127" y="2107031"/>
                    <a:pt x="1656549" y="2103680"/>
                    <a:pt x="1652682" y="2103164"/>
                  </a:cubicBezTo>
                  <a:cubicBezTo>
                    <a:pt x="1627677" y="2098782"/>
                    <a:pt x="1617623" y="2079963"/>
                    <a:pt x="1610921" y="2058824"/>
                  </a:cubicBezTo>
                  <a:cubicBezTo>
                    <a:pt x="1604476" y="2038459"/>
                    <a:pt x="1602156" y="2017321"/>
                    <a:pt x="1599320" y="1996440"/>
                  </a:cubicBezTo>
                  <a:cubicBezTo>
                    <a:pt x="1596485" y="1975817"/>
                    <a:pt x="1592618" y="1955194"/>
                    <a:pt x="1586431" y="1935344"/>
                  </a:cubicBezTo>
                  <a:cubicBezTo>
                    <a:pt x="1583080" y="1924517"/>
                    <a:pt x="1578182" y="1914463"/>
                    <a:pt x="1570706" y="1905699"/>
                  </a:cubicBezTo>
                  <a:cubicBezTo>
                    <a:pt x="1562457" y="1895903"/>
                    <a:pt x="1553950" y="1886365"/>
                    <a:pt x="1546732" y="1875795"/>
                  </a:cubicBezTo>
                  <a:cubicBezTo>
                    <a:pt x="1545443" y="1873991"/>
                    <a:pt x="1543896" y="1871671"/>
                    <a:pt x="1541576" y="1872444"/>
                  </a:cubicBezTo>
                  <a:cubicBezTo>
                    <a:pt x="1538482" y="1873733"/>
                    <a:pt x="1539771" y="1876826"/>
                    <a:pt x="1540287" y="1878889"/>
                  </a:cubicBezTo>
                  <a:cubicBezTo>
                    <a:pt x="1543638" y="1895645"/>
                    <a:pt x="1549567" y="1911886"/>
                    <a:pt x="1556012" y="1927868"/>
                  </a:cubicBezTo>
                  <a:cubicBezTo>
                    <a:pt x="1561683" y="1942047"/>
                    <a:pt x="1569933" y="1954936"/>
                    <a:pt x="1576635" y="1968857"/>
                  </a:cubicBezTo>
                  <a:cubicBezTo>
                    <a:pt x="1586431" y="1988706"/>
                    <a:pt x="1586173" y="2007525"/>
                    <a:pt x="1574057" y="2026601"/>
                  </a:cubicBezTo>
                  <a:cubicBezTo>
                    <a:pt x="1561425" y="2046708"/>
                    <a:pt x="1563488" y="2056762"/>
                    <a:pt x="1582822" y="2070941"/>
                  </a:cubicBezTo>
                  <a:cubicBezTo>
                    <a:pt x="1598289" y="2082025"/>
                    <a:pt x="1613499" y="2093368"/>
                    <a:pt x="1627419" y="2106515"/>
                  </a:cubicBezTo>
                  <a:cubicBezTo>
                    <a:pt x="1636184" y="2114764"/>
                    <a:pt x="1641855" y="2124560"/>
                    <a:pt x="1644691" y="2135903"/>
                  </a:cubicBezTo>
                  <a:cubicBezTo>
                    <a:pt x="1651909" y="2165291"/>
                    <a:pt x="1650878" y="2194679"/>
                    <a:pt x="1643402" y="2223809"/>
                  </a:cubicBezTo>
                  <a:cubicBezTo>
                    <a:pt x="1641340" y="2231542"/>
                    <a:pt x="1638504" y="2240307"/>
                    <a:pt x="1628708" y="2240823"/>
                  </a:cubicBezTo>
                  <a:cubicBezTo>
                    <a:pt x="1618654" y="2241338"/>
                    <a:pt x="1616076" y="2232316"/>
                    <a:pt x="1612983" y="2224840"/>
                  </a:cubicBezTo>
                  <a:cubicBezTo>
                    <a:pt x="1608085" y="2213239"/>
                    <a:pt x="1607827" y="2200608"/>
                    <a:pt x="1604992" y="2188492"/>
                  </a:cubicBezTo>
                  <a:cubicBezTo>
                    <a:pt x="1603960" y="2184109"/>
                    <a:pt x="1605249" y="2175860"/>
                    <a:pt x="1599062" y="2176891"/>
                  </a:cubicBezTo>
                  <a:cubicBezTo>
                    <a:pt x="1592876" y="2177922"/>
                    <a:pt x="1596485" y="2185398"/>
                    <a:pt x="1597516" y="2189781"/>
                  </a:cubicBezTo>
                  <a:cubicBezTo>
                    <a:pt x="1598547" y="2194936"/>
                    <a:pt x="1598805" y="2200350"/>
                    <a:pt x="1599062" y="2205506"/>
                  </a:cubicBezTo>
                  <a:cubicBezTo>
                    <a:pt x="1599320" y="2212466"/>
                    <a:pt x="1596485" y="2218137"/>
                    <a:pt x="1590298" y="2220715"/>
                  </a:cubicBezTo>
                  <a:cubicBezTo>
                    <a:pt x="1583595" y="2223809"/>
                    <a:pt x="1576893" y="2222778"/>
                    <a:pt x="1570964" y="2218137"/>
                  </a:cubicBezTo>
                  <a:cubicBezTo>
                    <a:pt x="1559105" y="2209115"/>
                    <a:pt x="1555239" y="2195710"/>
                    <a:pt x="1560394" y="2180500"/>
                  </a:cubicBezTo>
                  <a:cubicBezTo>
                    <a:pt x="1562457" y="2174313"/>
                    <a:pt x="1565808" y="2168642"/>
                    <a:pt x="1568644" y="2162713"/>
                  </a:cubicBezTo>
                  <a:cubicBezTo>
                    <a:pt x="1572510" y="2154464"/>
                    <a:pt x="1575346" y="2145957"/>
                    <a:pt x="1576119" y="2136676"/>
                  </a:cubicBezTo>
                  <a:cubicBezTo>
                    <a:pt x="1576377" y="2133067"/>
                    <a:pt x="1575862" y="2129716"/>
                    <a:pt x="1572253" y="2127912"/>
                  </a:cubicBezTo>
                  <a:cubicBezTo>
                    <a:pt x="1568644" y="2126107"/>
                    <a:pt x="1565550" y="2127912"/>
                    <a:pt x="1562972" y="2130232"/>
                  </a:cubicBezTo>
                  <a:cubicBezTo>
                    <a:pt x="1556270" y="2136161"/>
                    <a:pt x="1553176" y="2143894"/>
                    <a:pt x="1552661" y="2152659"/>
                  </a:cubicBezTo>
                  <a:cubicBezTo>
                    <a:pt x="1552145" y="2157557"/>
                    <a:pt x="1552661" y="2162713"/>
                    <a:pt x="1552403" y="2167611"/>
                  </a:cubicBezTo>
                  <a:cubicBezTo>
                    <a:pt x="1552145" y="2177922"/>
                    <a:pt x="1545700" y="2182047"/>
                    <a:pt x="1536162" y="2177665"/>
                  </a:cubicBezTo>
                  <a:cubicBezTo>
                    <a:pt x="1527913" y="2173798"/>
                    <a:pt x="1522757" y="2166838"/>
                    <a:pt x="1519922" y="2158073"/>
                  </a:cubicBezTo>
                  <a:cubicBezTo>
                    <a:pt x="1518117" y="2152401"/>
                    <a:pt x="1517344" y="2146472"/>
                    <a:pt x="1517344" y="2140543"/>
                  </a:cubicBezTo>
                  <a:cubicBezTo>
                    <a:pt x="1517344" y="2120951"/>
                    <a:pt x="1517344" y="2101359"/>
                    <a:pt x="1517344" y="2081510"/>
                  </a:cubicBezTo>
                  <a:cubicBezTo>
                    <a:pt x="1517344" y="2070425"/>
                    <a:pt x="1515281" y="2059856"/>
                    <a:pt x="1512188" y="2049286"/>
                  </a:cubicBezTo>
                  <a:cubicBezTo>
                    <a:pt x="1509868" y="2041553"/>
                    <a:pt x="1506001" y="2034335"/>
                    <a:pt x="1499556" y="2028921"/>
                  </a:cubicBezTo>
                  <a:cubicBezTo>
                    <a:pt x="1493370" y="2023765"/>
                    <a:pt x="1489760" y="2024539"/>
                    <a:pt x="1487698" y="2032788"/>
                  </a:cubicBezTo>
                  <a:cubicBezTo>
                    <a:pt x="1483831" y="2047482"/>
                    <a:pt x="1484605" y="2062434"/>
                    <a:pt x="1486409" y="2077385"/>
                  </a:cubicBezTo>
                  <a:cubicBezTo>
                    <a:pt x="1488472" y="2094915"/>
                    <a:pt x="1490534" y="2112702"/>
                    <a:pt x="1492596" y="2130232"/>
                  </a:cubicBezTo>
                  <a:cubicBezTo>
                    <a:pt x="1494916" y="2148792"/>
                    <a:pt x="1489503" y="2165291"/>
                    <a:pt x="1479965" y="2181016"/>
                  </a:cubicBezTo>
                  <a:cubicBezTo>
                    <a:pt x="1473262" y="2192101"/>
                    <a:pt x="1465271" y="2202670"/>
                    <a:pt x="1460115" y="2214786"/>
                  </a:cubicBezTo>
                  <a:cubicBezTo>
                    <a:pt x="1457795" y="2220457"/>
                    <a:pt x="1452639" y="2222262"/>
                    <a:pt x="1446968" y="2220200"/>
                  </a:cubicBezTo>
                  <a:cubicBezTo>
                    <a:pt x="1436656" y="2216591"/>
                    <a:pt x="1429954" y="2209373"/>
                    <a:pt x="1426602" y="2198803"/>
                  </a:cubicBezTo>
                  <a:cubicBezTo>
                    <a:pt x="1422220" y="2184367"/>
                    <a:pt x="1426087" y="2170447"/>
                    <a:pt x="1426860" y="2156268"/>
                  </a:cubicBezTo>
                  <a:cubicBezTo>
                    <a:pt x="1427118" y="2153175"/>
                    <a:pt x="1427891" y="2150081"/>
                    <a:pt x="1427376" y="2146988"/>
                  </a:cubicBezTo>
                  <a:cubicBezTo>
                    <a:pt x="1426345" y="2140028"/>
                    <a:pt x="1422736" y="2137192"/>
                    <a:pt x="1415518" y="2138739"/>
                  </a:cubicBezTo>
                  <a:cubicBezTo>
                    <a:pt x="1410877" y="2139770"/>
                    <a:pt x="1406753" y="2141832"/>
                    <a:pt x="1402371" y="2143637"/>
                  </a:cubicBezTo>
                  <a:cubicBezTo>
                    <a:pt x="1392574" y="2147761"/>
                    <a:pt x="1386903" y="2145699"/>
                    <a:pt x="1383552" y="2135645"/>
                  </a:cubicBezTo>
                  <a:cubicBezTo>
                    <a:pt x="1378654" y="2120951"/>
                    <a:pt x="1380716" y="2106773"/>
                    <a:pt x="1386903" y="2093110"/>
                  </a:cubicBezTo>
                  <a:cubicBezTo>
                    <a:pt x="1394121" y="2077643"/>
                    <a:pt x="1402886" y="2062691"/>
                    <a:pt x="1411651" y="2047997"/>
                  </a:cubicBezTo>
                  <a:cubicBezTo>
                    <a:pt x="1422478" y="2030468"/>
                    <a:pt x="1432274" y="2012423"/>
                    <a:pt x="1437430" y="1992315"/>
                  </a:cubicBezTo>
                  <a:cubicBezTo>
                    <a:pt x="1442843" y="1971435"/>
                    <a:pt x="1437945" y="1952874"/>
                    <a:pt x="1424798" y="1936118"/>
                  </a:cubicBezTo>
                  <a:cubicBezTo>
                    <a:pt x="1422478" y="1933282"/>
                    <a:pt x="1420158" y="1930189"/>
                    <a:pt x="1418869" y="1926579"/>
                  </a:cubicBezTo>
                  <a:cubicBezTo>
                    <a:pt x="1418096" y="1924775"/>
                    <a:pt x="1417838" y="1921681"/>
                    <a:pt x="1415002" y="1921939"/>
                  </a:cubicBezTo>
                  <a:cubicBezTo>
                    <a:pt x="1412424" y="1922197"/>
                    <a:pt x="1411651" y="1924775"/>
                    <a:pt x="1411135" y="1926579"/>
                  </a:cubicBezTo>
                  <a:cubicBezTo>
                    <a:pt x="1406495" y="1940758"/>
                    <a:pt x="1403402" y="1955452"/>
                    <a:pt x="1402886" y="1970403"/>
                  </a:cubicBezTo>
                  <a:cubicBezTo>
                    <a:pt x="1402371" y="1982519"/>
                    <a:pt x="1401082" y="1994635"/>
                    <a:pt x="1405206" y="2006494"/>
                  </a:cubicBezTo>
                  <a:cubicBezTo>
                    <a:pt x="1406753" y="2011392"/>
                    <a:pt x="1403659" y="2016032"/>
                    <a:pt x="1401597" y="2020672"/>
                  </a:cubicBezTo>
                  <a:cubicBezTo>
                    <a:pt x="1392317" y="2042326"/>
                    <a:pt x="1378654" y="2061145"/>
                    <a:pt x="1363960" y="2079447"/>
                  </a:cubicBezTo>
                  <a:cubicBezTo>
                    <a:pt x="1351586" y="2094657"/>
                    <a:pt x="1339470" y="2110124"/>
                    <a:pt x="1328643" y="2126623"/>
                  </a:cubicBezTo>
                  <a:cubicBezTo>
                    <a:pt x="1324776" y="2132552"/>
                    <a:pt x="1320136" y="2137450"/>
                    <a:pt x="1313176" y="2139770"/>
                  </a:cubicBezTo>
                  <a:cubicBezTo>
                    <a:pt x="1306216" y="2142090"/>
                    <a:pt x="1301575" y="2138997"/>
                    <a:pt x="1300802" y="2131778"/>
                  </a:cubicBezTo>
                  <a:cubicBezTo>
                    <a:pt x="1300287" y="2127654"/>
                    <a:pt x="1301060" y="2123787"/>
                    <a:pt x="1302349" y="2119920"/>
                  </a:cubicBezTo>
                  <a:cubicBezTo>
                    <a:pt x="1305185" y="2111671"/>
                    <a:pt x="1307762" y="2103422"/>
                    <a:pt x="1309825" y="2094915"/>
                  </a:cubicBezTo>
                  <a:cubicBezTo>
                    <a:pt x="1310598" y="2091821"/>
                    <a:pt x="1312660" y="2087697"/>
                    <a:pt x="1309051" y="2085377"/>
                  </a:cubicBezTo>
                  <a:cubicBezTo>
                    <a:pt x="1305700" y="2083057"/>
                    <a:pt x="1302607" y="2086666"/>
                    <a:pt x="1300029" y="2088212"/>
                  </a:cubicBezTo>
                  <a:cubicBezTo>
                    <a:pt x="1296935" y="2090275"/>
                    <a:pt x="1294100" y="2092595"/>
                    <a:pt x="1290748" y="2094657"/>
                  </a:cubicBezTo>
                  <a:cubicBezTo>
                    <a:pt x="1286366" y="2097235"/>
                    <a:pt x="1281726" y="2098782"/>
                    <a:pt x="1276570" y="2098524"/>
                  </a:cubicBezTo>
                  <a:cubicBezTo>
                    <a:pt x="1268321" y="2098008"/>
                    <a:pt x="1263939" y="2092852"/>
                    <a:pt x="1265485" y="2084861"/>
                  </a:cubicBezTo>
                  <a:cubicBezTo>
                    <a:pt x="1266516" y="2079705"/>
                    <a:pt x="1268579" y="2074807"/>
                    <a:pt x="1271414" y="2070167"/>
                  </a:cubicBezTo>
                  <a:cubicBezTo>
                    <a:pt x="1281984" y="2053411"/>
                    <a:pt x="1293842" y="2037944"/>
                    <a:pt x="1309309" y="2025570"/>
                  </a:cubicBezTo>
                  <a:cubicBezTo>
                    <a:pt x="1316012" y="2020156"/>
                    <a:pt x="1321683" y="2014227"/>
                    <a:pt x="1325550" y="2006494"/>
                  </a:cubicBezTo>
                  <a:cubicBezTo>
                    <a:pt x="1337924" y="1980973"/>
                    <a:pt x="1345142" y="1954163"/>
                    <a:pt x="1348493" y="1926064"/>
                  </a:cubicBezTo>
                  <a:cubicBezTo>
                    <a:pt x="1349008" y="1922455"/>
                    <a:pt x="1348751" y="1918588"/>
                    <a:pt x="1348493" y="1914979"/>
                  </a:cubicBezTo>
                  <a:cubicBezTo>
                    <a:pt x="1348235" y="1912143"/>
                    <a:pt x="1348493" y="1908792"/>
                    <a:pt x="1345142" y="1908019"/>
                  </a:cubicBezTo>
                  <a:cubicBezTo>
                    <a:pt x="1342306" y="1907503"/>
                    <a:pt x="1340759" y="1910081"/>
                    <a:pt x="1339470" y="1911886"/>
                  </a:cubicBezTo>
                  <a:cubicBezTo>
                    <a:pt x="1335346" y="1917815"/>
                    <a:pt x="1331737" y="1924002"/>
                    <a:pt x="1325808" y="1928126"/>
                  </a:cubicBezTo>
                  <a:cubicBezTo>
                    <a:pt x="1307247" y="1941789"/>
                    <a:pt x="1287913" y="1941531"/>
                    <a:pt x="1268836" y="1929931"/>
                  </a:cubicBezTo>
                  <a:cubicBezTo>
                    <a:pt x="1248729" y="1917557"/>
                    <a:pt x="1234551" y="1901058"/>
                    <a:pt x="1236871" y="1875022"/>
                  </a:cubicBezTo>
                  <a:cubicBezTo>
                    <a:pt x="1237902" y="1863937"/>
                    <a:pt x="1243573" y="1860070"/>
                    <a:pt x="1253885" y="1863937"/>
                  </a:cubicBezTo>
                  <a:cubicBezTo>
                    <a:pt x="1278632" y="1873217"/>
                    <a:pt x="1303380" y="1872444"/>
                    <a:pt x="1328128" y="1864453"/>
                  </a:cubicBezTo>
                  <a:cubicBezTo>
                    <a:pt x="1331994" y="1863164"/>
                    <a:pt x="1336892" y="1862390"/>
                    <a:pt x="1336635" y="1857235"/>
                  </a:cubicBezTo>
                  <a:cubicBezTo>
                    <a:pt x="1336377" y="1852337"/>
                    <a:pt x="1331479" y="1851305"/>
                    <a:pt x="1327870" y="1850017"/>
                  </a:cubicBezTo>
                  <a:cubicBezTo>
                    <a:pt x="1318590" y="1846923"/>
                    <a:pt x="1309309" y="1844861"/>
                    <a:pt x="1299771" y="1843314"/>
                  </a:cubicBezTo>
                  <a:cubicBezTo>
                    <a:pt x="1286882" y="1840994"/>
                    <a:pt x="1275281" y="1835838"/>
                    <a:pt x="1264196" y="1829394"/>
                  </a:cubicBezTo>
                  <a:cubicBezTo>
                    <a:pt x="1252854" y="1822949"/>
                    <a:pt x="1247698" y="1812122"/>
                    <a:pt x="1251565" y="1804130"/>
                  </a:cubicBezTo>
                  <a:cubicBezTo>
                    <a:pt x="1254916" y="1796912"/>
                    <a:pt x="1265485" y="1794334"/>
                    <a:pt x="1277601" y="1797943"/>
                  </a:cubicBezTo>
                  <a:cubicBezTo>
                    <a:pt x="1287655" y="1800779"/>
                    <a:pt x="1296678" y="1805162"/>
                    <a:pt x="1305442" y="1810833"/>
                  </a:cubicBezTo>
                  <a:cubicBezTo>
                    <a:pt x="1320652" y="1820887"/>
                    <a:pt x="1337408" y="1822691"/>
                    <a:pt x="1354680" y="1818309"/>
                  </a:cubicBezTo>
                  <a:cubicBezTo>
                    <a:pt x="1363702" y="1815989"/>
                    <a:pt x="1365507" y="1811864"/>
                    <a:pt x="1362156" y="1803099"/>
                  </a:cubicBezTo>
                  <a:cubicBezTo>
                    <a:pt x="1360093" y="1797943"/>
                    <a:pt x="1360867" y="1792788"/>
                    <a:pt x="1361898" y="1787632"/>
                  </a:cubicBezTo>
                  <a:cubicBezTo>
                    <a:pt x="1367054" y="1763658"/>
                    <a:pt x="1373756" y="1739683"/>
                    <a:pt x="1376076" y="1715194"/>
                  </a:cubicBezTo>
                  <a:cubicBezTo>
                    <a:pt x="1377881" y="1695086"/>
                    <a:pt x="1378912" y="1674721"/>
                    <a:pt x="1373498" y="1654871"/>
                  </a:cubicBezTo>
                  <a:cubicBezTo>
                    <a:pt x="1372209" y="1649716"/>
                    <a:pt x="1370663" y="1644044"/>
                    <a:pt x="1364733" y="1642755"/>
                  </a:cubicBezTo>
                  <a:cubicBezTo>
                    <a:pt x="1358031" y="1641209"/>
                    <a:pt x="1354422" y="1646107"/>
                    <a:pt x="1351071" y="1650489"/>
                  </a:cubicBezTo>
                  <a:cubicBezTo>
                    <a:pt x="1344626" y="1658996"/>
                    <a:pt x="1339986" y="1668534"/>
                    <a:pt x="1334572" y="1677557"/>
                  </a:cubicBezTo>
                  <a:cubicBezTo>
                    <a:pt x="1329159" y="1687095"/>
                    <a:pt x="1321941" y="1695344"/>
                    <a:pt x="1315238" y="1703851"/>
                  </a:cubicBezTo>
                  <a:cubicBezTo>
                    <a:pt x="1309825" y="1710811"/>
                    <a:pt x="1303896" y="1709522"/>
                    <a:pt x="1300287" y="1701789"/>
                  </a:cubicBezTo>
                  <a:cubicBezTo>
                    <a:pt x="1299513" y="1700242"/>
                    <a:pt x="1299255" y="1698953"/>
                    <a:pt x="1298740" y="1697406"/>
                  </a:cubicBezTo>
                  <a:cubicBezTo>
                    <a:pt x="1295904" y="1689157"/>
                    <a:pt x="1292037" y="1688126"/>
                    <a:pt x="1285077" y="1693282"/>
                  </a:cubicBezTo>
                  <a:cubicBezTo>
                    <a:pt x="1284046" y="1694055"/>
                    <a:pt x="1283273" y="1694828"/>
                    <a:pt x="1282241" y="1695602"/>
                  </a:cubicBezTo>
                  <a:cubicBezTo>
                    <a:pt x="1274250" y="1702304"/>
                    <a:pt x="1270383" y="1702820"/>
                    <a:pt x="1262134" y="1697664"/>
                  </a:cubicBezTo>
                  <a:cubicBezTo>
                    <a:pt x="1254400" y="1693024"/>
                    <a:pt x="1251565" y="1686579"/>
                    <a:pt x="1253369" y="1678072"/>
                  </a:cubicBezTo>
                  <a:cubicBezTo>
                    <a:pt x="1254658" y="1671885"/>
                    <a:pt x="1257494" y="1666472"/>
                    <a:pt x="1260845" y="1661058"/>
                  </a:cubicBezTo>
                  <a:cubicBezTo>
                    <a:pt x="1267032" y="1651262"/>
                    <a:pt x="1274250" y="1642240"/>
                    <a:pt x="1279406" y="1631928"/>
                  </a:cubicBezTo>
                  <a:cubicBezTo>
                    <a:pt x="1284562" y="1621101"/>
                    <a:pt x="1281468" y="1615945"/>
                    <a:pt x="1269352" y="1614141"/>
                  </a:cubicBezTo>
                  <a:cubicBezTo>
                    <a:pt x="1256720" y="1612079"/>
                    <a:pt x="1243831" y="1612336"/>
                    <a:pt x="1231199" y="1612336"/>
                  </a:cubicBezTo>
                  <a:cubicBezTo>
                    <a:pt x="1224755" y="1612336"/>
                    <a:pt x="1218052" y="1612594"/>
                    <a:pt x="1211608" y="1612079"/>
                  </a:cubicBezTo>
                  <a:cubicBezTo>
                    <a:pt x="1197429" y="1611047"/>
                    <a:pt x="1191242" y="1601767"/>
                    <a:pt x="1195883" y="1588104"/>
                  </a:cubicBezTo>
                  <a:cubicBezTo>
                    <a:pt x="1196914" y="1585269"/>
                    <a:pt x="1197945" y="1582433"/>
                    <a:pt x="1198460" y="1579082"/>
                  </a:cubicBezTo>
                  <a:cubicBezTo>
                    <a:pt x="1199749" y="1568255"/>
                    <a:pt x="1203616" y="1564904"/>
                    <a:pt x="1214443" y="1566708"/>
                  </a:cubicBezTo>
                  <a:cubicBezTo>
                    <a:pt x="1221919" y="1567739"/>
                    <a:pt x="1229395" y="1567739"/>
                    <a:pt x="1236871" y="1567739"/>
                  </a:cubicBezTo>
                  <a:cubicBezTo>
                    <a:pt x="1239449" y="1567739"/>
                    <a:pt x="1243058" y="1568255"/>
                    <a:pt x="1243573" y="1564388"/>
                  </a:cubicBezTo>
                  <a:cubicBezTo>
                    <a:pt x="1244089" y="1561552"/>
                    <a:pt x="1241511" y="1560005"/>
                    <a:pt x="1239449" y="1558717"/>
                  </a:cubicBezTo>
                  <a:cubicBezTo>
                    <a:pt x="1230684" y="1553045"/>
                    <a:pt x="1221919" y="1548147"/>
                    <a:pt x="1213154" y="1542734"/>
                  </a:cubicBezTo>
                  <a:cubicBezTo>
                    <a:pt x="1206967" y="1538867"/>
                    <a:pt x="1204132" y="1533969"/>
                    <a:pt x="1206710" y="1527009"/>
                  </a:cubicBezTo>
                  <a:cubicBezTo>
                    <a:pt x="1209288" y="1520306"/>
                    <a:pt x="1214701" y="1519275"/>
                    <a:pt x="1221404" y="1520822"/>
                  </a:cubicBezTo>
                  <a:cubicBezTo>
                    <a:pt x="1237386" y="1524173"/>
                    <a:pt x="1253111" y="1527266"/>
                    <a:pt x="1268836" y="1531133"/>
                  </a:cubicBezTo>
                  <a:cubicBezTo>
                    <a:pt x="1276828" y="1532938"/>
                    <a:pt x="1283788" y="1538094"/>
                    <a:pt x="1289202" y="1543765"/>
                  </a:cubicBezTo>
                  <a:cubicBezTo>
                    <a:pt x="1305185" y="1560521"/>
                    <a:pt x="1325292" y="1561810"/>
                    <a:pt x="1346173" y="1560005"/>
                  </a:cubicBezTo>
                  <a:cubicBezTo>
                    <a:pt x="1355195" y="1559232"/>
                    <a:pt x="1365249" y="1547889"/>
                    <a:pt x="1365765" y="1537578"/>
                  </a:cubicBezTo>
                  <a:cubicBezTo>
                    <a:pt x="1366538" y="1521080"/>
                    <a:pt x="1366022" y="1504581"/>
                    <a:pt x="1366022" y="1488083"/>
                  </a:cubicBezTo>
                  <a:cubicBezTo>
                    <a:pt x="1366022" y="1483443"/>
                    <a:pt x="1364218" y="1479576"/>
                    <a:pt x="1360867" y="1476482"/>
                  </a:cubicBezTo>
                  <a:cubicBezTo>
                    <a:pt x="1351071" y="1467460"/>
                    <a:pt x="1342821" y="1456890"/>
                    <a:pt x="1333541" y="1447095"/>
                  </a:cubicBezTo>
                  <a:cubicBezTo>
                    <a:pt x="1302349" y="1413324"/>
                    <a:pt x="1265485" y="1385741"/>
                    <a:pt x="1230684" y="1356353"/>
                  </a:cubicBezTo>
                  <a:cubicBezTo>
                    <a:pt x="1198976" y="1329543"/>
                    <a:pt x="1167010" y="1303507"/>
                    <a:pt x="1135302" y="1276697"/>
                  </a:cubicBezTo>
                  <a:cubicBezTo>
                    <a:pt x="1125507" y="1268448"/>
                    <a:pt x="1115453" y="1260972"/>
                    <a:pt x="1102821" y="1256847"/>
                  </a:cubicBezTo>
                  <a:cubicBezTo>
                    <a:pt x="1095345" y="1254527"/>
                    <a:pt x="1088901" y="1250403"/>
                    <a:pt x="1081425" y="1248082"/>
                  </a:cubicBezTo>
                  <a:cubicBezTo>
                    <a:pt x="1057966" y="1242153"/>
                    <a:pt x="1034250" y="1242411"/>
                    <a:pt x="1010791" y="1248340"/>
                  </a:cubicBezTo>
                  <a:cubicBezTo>
                    <a:pt x="1007182" y="1249114"/>
                    <a:pt x="1004088" y="1251176"/>
                    <a:pt x="1000737" y="1253238"/>
                  </a:cubicBezTo>
                  <a:cubicBezTo>
                    <a:pt x="961296" y="1280564"/>
                    <a:pt x="925721" y="1312787"/>
                    <a:pt x="888600" y="1343464"/>
                  </a:cubicBezTo>
                  <a:cubicBezTo>
                    <a:pt x="857407" y="1369243"/>
                    <a:pt x="826215" y="1395021"/>
                    <a:pt x="795280" y="1421058"/>
                  </a:cubicBezTo>
                  <a:cubicBezTo>
                    <a:pt x="776978" y="1436525"/>
                    <a:pt x="760479" y="1454055"/>
                    <a:pt x="744239" y="1471842"/>
                  </a:cubicBezTo>
                  <a:cubicBezTo>
                    <a:pt x="742434" y="1473647"/>
                    <a:pt x="741403" y="1475967"/>
                    <a:pt x="739341" y="1477513"/>
                  </a:cubicBezTo>
                  <a:cubicBezTo>
                    <a:pt x="725678" y="1487309"/>
                    <a:pt x="722327" y="1500972"/>
                    <a:pt x="723873" y="1516955"/>
                  </a:cubicBezTo>
                  <a:cubicBezTo>
                    <a:pt x="724647" y="1525977"/>
                    <a:pt x="724647" y="1535000"/>
                    <a:pt x="722584" y="1544023"/>
                  </a:cubicBezTo>
                  <a:cubicBezTo>
                    <a:pt x="719749" y="1555881"/>
                    <a:pt x="734443" y="1572637"/>
                    <a:pt x="747332" y="1572379"/>
                  </a:cubicBezTo>
                  <a:cubicBezTo>
                    <a:pt x="786774" y="1570833"/>
                    <a:pt x="772595" y="1576504"/>
                    <a:pt x="807139" y="1550983"/>
                  </a:cubicBezTo>
                  <a:cubicBezTo>
                    <a:pt x="812037" y="1547374"/>
                    <a:pt x="816935" y="1544281"/>
                    <a:pt x="822864" y="1542992"/>
                  </a:cubicBezTo>
                  <a:cubicBezTo>
                    <a:pt x="837815" y="1539898"/>
                    <a:pt x="852767" y="1536289"/>
                    <a:pt x="867719" y="1533453"/>
                  </a:cubicBezTo>
                  <a:cubicBezTo>
                    <a:pt x="873906" y="1532422"/>
                    <a:pt x="879577" y="1531907"/>
                    <a:pt x="882413" y="1539382"/>
                  </a:cubicBezTo>
                  <a:cubicBezTo>
                    <a:pt x="885248" y="1546343"/>
                    <a:pt x="882670" y="1551241"/>
                    <a:pt x="876484" y="1555108"/>
                  </a:cubicBezTo>
                  <a:cubicBezTo>
                    <a:pt x="868492" y="1560005"/>
                    <a:pt x="860501" y="1564646"/>
                    <a:pt x="852509" y="1569801"/>
                  </a:cubicBezTo>
                  <a:cubicBezTo>
                    <a:pt x="849158" y="1571864"/>
                    <a:pt x="844002" y="1573410"/>
                    <a:pt x="845549" y="1578308"/>
                  </a:cubicBezTo>
                  <a:cubicBezTo>
                    <a:pt x="847096" y="1582949"/>
                    <a:pt x="851994" y="1580628"/>
                    <a:pt x="855603" y="1580371"/>
                  </a:cubicBezTo>
                  <a:cubicBezTo>
                    <a:pt x="864625" y="1579597"/>
                    <a:pt x="873648" y="1579597"/>
                    <a:pt x="882670" y="1580371"/>
                  </a:cubicBezTo>
                  <a:cubicBezTo>
                    <a:pt x="893498" y="1581144"/>
                    <a:pt x="903551" y="1600478"/>
                    <a:pt x="898138" y="1610016"/>
                  </a:cubicBezTo>
                  <a:cubicBezTo>
                    <a:pt x="895818" y="1614141"/>
                    <a:pt x="892209" y="1616203"/>
                    <a:pt x="887569" y="1616461"/>
                  </a:cubicBezTo>
                  <a:cubicBezTo>
                    <a:pt x="878030" y="1616719"/>
                    <a:pt x="868234" y="1616977"/>
                    <a:pt x="858696" y="1615945"/>
                  </a:cubicBezTo>
                  <a:cubicBezTo>
                    <a:pt x="844260" y="1614399"/>
                    <a:pt x="829308" y="1613625"/>
                    <a:pt x="814872" y="1616461"/>
                  </a:cubicBezTo>
                  <a:cubicBezTo>
                    <a:pt x="803788" y="1618781"/>
                    <a:pt x="801725" y="1623937"/>
                    <a:pt x="806881" y="1633991"/>
                  </a:cubicBezTo>
                  <a:cubicBezTo>
                    <a:pt x="812552" y="1645075"/>
                    <a:pt x="820286" y="1655129"/>
                    <a:pt x="826988" y="1665441"/>
                  </a:cubicBezTo>
                  <a:cubicBezTo>
                    <a:pt x="831113" y="1671627"/>
                    <a:pt x="833175" y="1678072"/>
                    <a:pt x="832660" y="1685806"/>
                  </a:cubicBezTo>
                  <a:cubicBezTo>
                    <a:pt x="831371" y="1698953"/>
                    <a:pt x="818224" y="1705913"/>
                    <a:pt x="806623" y="1698953"/>
                  </a:cubicBezTo>
                  <a:cubicBezTo>
                    <a:pt x="805850" y="1698437"/>
                    <a:pt x="805076" y="1697922"/>
                    <a:pt x="804303" y="1697406"/>
                  </a:cubicBezTo>
                  <a:cubicBezTo>
                    <a:pt x="791671" y="1688642"/>
                    <a:pt x="791414" y="1688642"/>
                    <a:pt x="786000" y="1703078"/>
                  </a:cubicBezTo>
                  <a:cubicBezTo>
                    <a:pt x="784711" y="1706171"/>
                    <a:pt x="783422" y="1708749"/>
                    <a:pt x="779813" y="1709265"/>
                  </a:cubicBezTo>
                  <a:cubicBezTo>
                    <a:pt x="775173" y="1710038"/>
                    <a:pt x="772080" y="1707202"/>
                    <a:pt x="769760" y="1703851"/>
                  </a:cubicBezTo>
                  <a:cubicBezTo>
                    <a:pt x="759448" y="1689930"/>
                    <a:pt x="748879" y="1676010"/>
                    <a:pt x="740887" y="1660285"/>
                  </a:cubicBezTo>
                  <a:cubicBezTo>
                    <a:pt x="738825" y="1656160"/>
                    <a:pt x="736247" y="1652293"/>
                    <a:pt x="733154" y="1648684"/>
                  </a:cubicBezTo>
                  <a:cubicBezTo>
                    <a:pt x="725936" y="1640693"/>
                    <a:pt x="717171" y="1641982"/>
                    <a:pt x="713820" y="1652293"/>
                  </a:cubicBezTo>
                  <a:cubicBezTo>
                    <a:pt x="708922" y="1668534"/>
                    <a:pt x="706859" y="1685032"/>
                    <a:pt x="708406" y="1702047"/>
                  </a:cubicBezTo>
                  <a:cubicBezTo>
                    <a:pt x="710984" y="1731950"/>
                    <a:pt x="718460" y="1760822"/>
                    <a:pt x="724647" y="1790210"/>
                  </a:cubicBezTo>
                  <a:cubicBezTo>
                    <a:pt x="725678" y="1795623"/>
                    <a:pt x="725936" y="1800521"/>
                    <a:pt x="723873" y="1805677"/>
                  </a:cubicBezTo>
                  <a:cubicBezTo>
                    <a:pt x="721038" y="1812637"/>
                    <a:pt x="723100" y="1817535"/>
                    <a:pt x="730576" y="1819082"/>
                  </a:cubicBezTo>
                  <a:cubicBezTo>
                    <a:pt x="747590" y="1822433"/>
                    <a:pt x="764346" y="1822949"/>
                    <a:pt x="780071" y="1812637"/>
                  </a:cubicBezTo>
                  <a:cubicBezTo>
                    <a:pt x="792187" y="1804646"/>
                    <a:pt x="805076" y="1796912"/>
                    <a:pt x="820801" y="1798459"/>
                  </a:cubicBezTo>
                  <a:cubicBezTo>
                    <a:pt x="826988" y="1798975"/>
                    <a:pt x="832660" y="1800264"/>
                    <a:pt x="835238" y="1806708"/>
                  </a:cubicBezTo>
                  <a:cubicBezTo>
                    <a:pt x="837815" y="1813153"/>
                    <a:pt x="834980" y="1818051"/>
                    <a:pt x="830597" y="1822691"/>
                  </a:cubicBezTo>
                  <a:cubicBezTo>
                    <a:pt x="818739" y="1835838"/>
                    <a:pt x="802241" y="1840221"/>
                    <a:pt x="786000" y="1844603"/>
                  </a:cubicBezTo>
                  <a:cubicBezTo>
                    <a:pt x="776462" y="1847181"/>
                    <a:pt x="766408" y="1848212"/>
                    <a:pt x="757128" y="1852079"/>
                  </a:cubicBezTo>
                  <a:cubicBezTo>
                    <a:pt x="753777" y="1853368"/>
                    <a:pt x="749394" y="1854399"/>
                    <a:pt x="749652" y="1859039"/>
                  </a:cubicBezTo>
                  <a:cubicBezTo>
                    <a:pt x="749910" y="1863164"/>
                    <a:pt x="753777" y="1864195"/>
                    <a:pt x="756870" y="1865226"/>
                  </a:cubicBezTo>
                  <a:cubicBezTo>
                    <a:pt x="781102" y="1873217"/>
                    <a:pt x="805850" y="1874506"/>
                    <a:pt x="830340" y="1865999"/>
                  </a:cubicBezTo>
                  <a:cubicBezTo>
                    <a:pt x="843229" y="1861617"/>
                    <a:pt x="848900" y="1865226"/>
                    <a:pt x="849931" y="1878889"/>
                  </a:cubicBezTo>
                  <a:cubicBezTo>
                    <a:pt x="850963" y="1893583"/>
                    <a:pt x="844260" y="1905441"/>
                    <a:pt x="835753" y="1916526"/>
                  </a:cubicBezTo>
                  <a:cubicBezTo>
                    <a:pt x="822090" y="1934313"/>
                    <a:pt x="795796" y="1943078"/>
                    <a:pt x="775689" y="1937407"/>
                  </a:cubicBezTo>
                  <a:cubicBezTo>
                    <a:pt x="764604" y="1934313"/>
                    <a:pt x="757901" y="1926322"/>
                    <a:pt x="750941" y="1918330"/>
                  </a:cubicBezTo>
                  <a:cubicBezTo>
                    <a:pt x="749394" y="1916784"/>
                    <a:pt x="748621" y="1914721"/>
                    <a:pt x="747074" y="1912917"/>
                  </a:cubicBezTo>
                  <a:cubicBezTo>
                    <a:pt x="745270" y="1910854"/>
                    <a:pt x="743723" y="1908019"/>
                    <a:pt x="740372" y="1909308"/>
                  </a:cubicBezTo>
                  <a:cubicBezTo>
                    <a:pt x="737278" y="1910597"/>
                    <a:pt x="736763" y="1913690"/>
                    <a:pt x="737020" y="1916526"/>
                  </a:cubicBezTo>
                  <a:cubicBezTo>
                    <a:pt x="737794" y="1924775"/>
                    <a:pt x="738052" y="1933282"/>
                    <a:pt x="739856" y="1941531"/>
                  </a:cubicBezTo>
                  <a:cubicBezTo>
                    <a:pt x="744239" y="1963701"/>
                    <a:pt x="749652" y="1985355"/>
                    <a:pt x="759706" y="2005720"/>
                  </a:cubicBezTo>
                  <a:cubicBezTo>
                    <a:pt x="763573" y="2013712"/>
                    <a:pt x="768986" y="2020156"/>
                    <a:pt x="775946" y="2025828"/>
                  </a:cubicBezTo>
                  <a:cubicBezTo>
                    <a:pt x="791929" y="2038975"/>
                    <a:pt x="805076" y="2054700"/>
                    <a:pt x="815646" y="2072745"/>
                  </a:cubicBezTo>
                  <a:cubicBezTo>
                    <a:pt x="817708" y="2076612"/>
                    <a:pt x="819770" y="2080479"/>
                    <a:pt x="820801" y="2084861"/>
                  </a:cubicBezTo>
                  <a:cubicBezTo>
                    <a:pt x="823122" y="2094399"/>
                    <a:pt x="816677" y="2101875"/>
                    <a:pt x="806881" y="2100071"/>
                  </a:cubicBezTo>
                  <a:cubicBezTo>
                    <a:pt x="800178" y="2099040"/>
                    <a:pt x="794765" y="2095430"/>
                    <a:pt x="789351" y="2091564"/>
                  </a:cubicBezTo>
                  <a:cubicBezTo>
                    <a:pt x="787031" y="2090017"/>
                    <a:pt x="784969" y="2087954"/>
                    <a:pt x="782391" y="2086923"/>
                  </a:cubicBezTo>
                  <a:cubicBezTo>
                    <a:pt x="780587" y="2086150"/>
                    <a:pt x="778782" y="2085377"/>
                    <a:pt x="776978" y="2086408"/>
                  </a:cubicBezTo>
                  <a:cubicBezTo>
                    <a:pt x="774657" y="2087697"/>
                    <a:pt x="775173" y="2090275"/>
                    <a:pt x="775689" y="2092337"/>
                  </a:cubicBezTo>
                  <a:cubicBezTo>
                    <a:pt x="777493" y="2099813"/>
                    <a:pt x="779813" y="2107289"/>
                    <a:pt x="782391" y="2114764"/>
                  </a:cubicBezTo>
                  <a:cubicBezTo>
                    <a:pt x="784196" y="2120178"/>
                    <a:pt x="786000" y="2125334"/>
                    <a:pt x="786258" y="2131005"/>
                  </a:cubicBezTo>
                  <a:cubicBezTo>
                    <a:pt x="786516" y="2139770"/>
                    <a:pt x="780071" y="2144410"/>
                    <a:pt x="772080" y="2140801"/>
                  </a:cubicBezTo>
                  <a:cubicBezTo>
                    <a:pt x="767182" y="2138481"/>
                    <a:pt x="763057" y="2135387"/>
                    <a:pt x="759964" y="2130747"/>
                  </a:cubicBezTo>
                  <a:cubicBezTo>
                    <a:pt x="743723" y="2105484"/>
                    <a:pt x="723616" y="2083314"/>
                    <a:pt x="706086" y="2059082"/>
                  </a:cubicBezTo>
                  <a:cubicBezTo>
                    <a:pt x="697321" y="2046966"/>
                    <a:pt x="690103" y="2033819"/>
                    <a:pt x="684174" y="2020156"/>
                  </a:cubicBezTo>
                  <a:cubicBezTo>
                    <a:pt x="681596" y="2014227"/>
                    <a:pt x="681596" y="2008556"/>
                    <a:pt x="682885" y="2002111"/>
                  </a:cubicBezTo>
                  <a:cubicBezTo>
                    <a:pt x="687525" y="1976590"/>
                    <a:pt x="683143" y="1951843"/>
                    <a:pt x="675409" y="1927611"/>
                  </a:cubicBezTo>
                  <a:cubicBezTo>
                    <a:pt x="674894" y="1925806"/>
                    <a:pt x="674120" y="1923744"/>
                    <a:pt x="672058" y="1923486"/>
                  </a:cubicBezTo>
                  <a:cubicBezTo>
                    <a:pt x="669738" y="1923228"/>
                    <a:pt x="669222" y="1925548"/>
                    <a:pt x="668449" y="1927095"/>
                  </a:cubicBezTo>
                  <a:cubicBezTo>
                    <a:pt x="665356" y="1933797"/>
                    <a:pt x="660458" y="1938953"/>
                    <a:pt x="656591" y="1945140"/>
                  </a:cubicBezTo>
                  <a:cubicBezTo>
                    <a:pt x="648084" y="1959061"/>
                    <a:pt x="644990" y="1973755"/>
                    <a:pt x="648857" y="1989737"/>
                  </a:cubicBezTo>
                  <a:cubicBezTo>
                    <a:pt x="654786" y="2015516"/>
                    <a:pt x="668707" y="2037428"/>
                    <a:pt x="681854" y="2059598"/>
                  </a:cubicBezTo>
                  <a:cubicBezTo>
                    <a:pt x="691134" y="2075065"/>
                    <a:pt x="700672" y="2090532"/>
                    <a:pt x="705055" y="2108320"/>
                  </a:cubicBezTo>
                  <a:cubicBezTo>
                    <a:pt x="707633" y="2118374"/>
                    <a:pt x="707633" y="2128169"/>
                    <a:pt x="703250" y="2137450"/>
                  </a:cubicBezTo>
                  <a:cubicBezTo>
                    <a:pt x="699126" y="2146215"/>
                    <a:pt x="693197" y="2148535"/>
                    <a:pt x="684174" y="2144668"/>
                  </a:cubicBezTo>
                  <a:cubicBezTo>
                    <a:pt x="680565" y="2143121"/>
                    <a:pt x="676956" y="2141059"/>
                    <a:pt x="673089" y="2140028"/>
                  </a:cubicBezTo>
                  <a:cubicBezTo>
                    <a:pt x="665098" y="2137965"/>
                    <a:pt x="660973" y="2140801"/>
                    <a:pt x="660200" y="2148792"/>
                  </a:cubicBezTo>
                  <a:cubicBezTo>
                    <a:pt x="659684" y="2152401"/>
                    <a:pt x="660200" y="2156268"/>
                    <a:pt x="660715" y="2159877"/>
                  </a:cubicBezTo>
                  <a:cubicBezTo>
                    <a:pt x="662520" y="2171993"/>
                    <a:pt x="662262" y="2184109"/>
                    <a:pt x="661231" y="2196225"/>
                  </a:cubicBezTo>
                  <a:cubicBezTo>
                    <a:pt x="660200" y="2208341"/>
                    <a:pt x="651693" y="2218395"/>
                    <a:pt x="640608" y="2221489"/>
                  </a:cubicBezTo>
                  <a:cubicBezTo>
                    <a:pt x="635710" y="2222778"/>
                    <a:pt x="630554" y="2222778"/>
                    <a:pt x="628234" y="2217880"/>
                  </a:cubicBezTo>
                  <a:cubicBezTo>
                    <a:pt x="622047" y="2203443"/>
                    <a:pt x="612767" y="2190812"/>
                    <a:pt x="604518" y="2177665"/>
                  </a:cubicBezTo>
                  <a:cubicBezTo>
                    <a:pt x="593691" y="2160135"/>
                    <a:pt x="593691" y="2141059"/>
                    <a:pt x="595495" y="2121725"/>
                  </a:cubicBezTo>
                  <a:cubicBezTo>
                    <a:pt x="597815" y="2098782"/>
                    <a:pt x="602713" y="2076096"/>
                    <a:pt x="602198" y="2052895"/>
                  </a:cubicBezTo>
                  <a:cubicBezTo>
                    <a:pt x="602198" y="2046708"/>
                    <a:pt x="601166" y="2040522"/>
                    <a:pt x="599620" y="2034335"/>
                  </a:cubicBezTo>
                  <a:cubicBezTo>
                    <a:pt x="597557" y="2025828"/>
                    <a:pt x="592659" y="2024539"/>
                    <a:pt x="586215" y="2030726"/>
                  </a:cubicBezTo>
                  <a:cubicBezTo>
                    <a:pt x="581575" y="2035108"/>
                    <a:pt x="578481" y="2040522"/>
                    <a:pt x="576161" y="2046193"/>
                  </a:cubicBezTo>
                  <a:cubicBezTo>
                    <a:pt x="572294" y="2056504"/>
                    <a:pt x="569716" y="2067074"/>
                    <a:pt x="569716" y="2078159"/>
                  </a:cubicBezTo>
                  <a:cubicBezTo>
                    <a:pt x="569716" y="2098524"/>
                    <a:pt x="569716" y="2118631"/>
                    <a:pt x="569716" y="2138997"/>
                  </a:cubicBezTo>
                  <a:cubicBezTo>
                    <a:pt x="569716" y="2148792"/>
                    <a:pt x="567912" y="2158073"/>
                    <a:pt x="563272" y="2166838"/>
                  </a:cubicBezTo>
                  <a:cubicBezTo>
                    <a:pt x="559663" y="2173798"/>
                    <a:pt x="553991" y="2177665"/>
                    <a:pt x="546773" y="2179727"/>
                  </a:cubicBezTo>
                  <a:cubicBezTo>
                    <a:pt x="538524" y="2182047"/>
                    <a:pt x="533368" y="2177922"/>
                    <a:pt x="534142" y="2169158"/>
                  </a:cubicBezTo>
                  <a:cubicBezTo>
                    <a:pt x="534915" y="2160909"/>
                    <a:pt x="534915" y="2152917"/>
                    <a:pt x="532337" y="2145183"/>
                  </a:cubicBezTo>
                  <a:cubicBezTo>
                    <a:pt x="530790" y="2140028"/>
                    <a:pt x="527955" y="2135645"/>
                    <a:pt x="524088" y="2132036"/>
                  </a:cubicBezTo>
                  <a:cubicBezTo>
                    <a:pt x="521510" y="2129716"/>
                    <a:pt x="518417" y="2127654"/>
                    <a:pt x="514808" y="2129201"/>
                  </a:cubicBezTo>
                  <a:cubicBezTo>
                    <a:pt x="510683" y="2131005"/>
                    <a:pt x="509910" y="2134872"/>
                    <a:pt x="510425" y="2138739"/>
                  </a:cubicBezTo>
                  <a:cubicBezTo>
                    <a:pt x="511714" y="2148792"/>
                    <a:pt x="515065" y="2158073"/>
                    <a:pt x="519448" y="2167095"/>
                  </a:cubicBezTo>
                  <a:cubicBezTo>
                    <a:pt x="523057" y="2174056"/>
                    <a:pt x="526666" y="2181016"/>
                    <a:pt x="527697" y="2188750"/>
                  </a:cubicBezTo>
                  <a:cubicBezTo>
                    <a:pt x="530017" y="2203959"/>
                    <a:pt x="523314" y="2216848"/>
                    <a:pt x="510167" y="2222520"/>
                  </a:cubicBezTo>
                  <a:cubicBezTo>
                    <a:pt x="498567" y="2227418"/>
                    <a:pt x="488771" y="2221231"/>
                    <a:pt x="487998" y="2208599"/>
                  </a:cubicBezTo>
                  <a:cubicBezTo>
                    <a:pt x="487482" y="2201381"/>
                    <a:pt x="487482" y="2194163"/>
                    <a:pt x="489802" y="2187203"/>
                  </a:cubicBezTo>
                  <a:cubicBezTo>
                    <a:pt x="490318" y="2185914"/>
                    <a:pt x="490575" y="2184883"/>
                    <a:pt x="490575" y="2183594"/>
                  </a:cubicBezTo>
                  <a:cubicBezTo>
                    <a:pt x="490833" y="2181016"/>
                    <a:pt x="490833" y="2178180"/>
                    <a:pt x="487740" y="2177407"/>
                  </a:cubicBezTo>
                  <a:cubicBezTo>
                    <a:pt x="484389" y="2176634"/>
                    <a:pt x="483615" y="2179469"/>
                    <a:pt x="482842" y="2181789"/>
                  </a:cubicBezTo>
                  <a:cubicBezTo>
                    <a:pt x="481295" y="2187461"/>
                    <a:pt x="480780" y="2193390"/>
                    <a:pt x="479748" y="2199319"/>
                  </a:cubicBezTo>
                  <a:cubicBezTo>
                    <a:pt x="477686" y="2210404"/>
                    <a:pt x="476139" y="2221489"/>
                    <a:pt x="470726" y="2231542"/>
                  </a:cubicBezTo>
                  <a:cubicBezTo>
                    <a:pt x="467890" y="2236956"/>
                    <a:pt x="464281" y="2241854"/>
                    <a:pt x="457321" y="2241854"/>
                  </a:cubicBezTo>
                  <a:cubicBezTo>
                    <a:pt x="450103" y="2241854"/>
                    <a:pt x="447267" y="2236440"/>
                    <a:pt x="444689" y="2230769"/>
                  </a:cubicBezTo>
                  <a:cubicBezTo>
                    <a:pt x="440049" y="2219684"/>
                    <a:pt x="437987" y="2207826"/>
                    <a:pt x="437471" y="2196225"/>
                  </a:cubicBezTo>
                  <a:cubicBezTo>
                    <a:pt x="436440" y="2179469"/>
                    <a:pt x="436440" y="2162713"/>
                    <a:pt x="439018" y="2145957"/>
                  </a:cubicBezTo>
                  <a:cubicBezTo>
                    <a:pt x="442369" y="2122240"/>
                    <a:pt x="457579" y="2107289"/>
                    <a:pt x="474593" y="2093110"/>
                  </a:cubicBezTo>
                  <a:cubicBezTo>
                    <a:pt x="483873" y="2085377"/>
                    <a:pt x="494185" y="2078932"/>
                    <a:pt x="503980" y="2071456"/>
                  </a:cubicBezTo>
                  <a:cubicBezTo>
                    <a:pt x="522026" y="2057536"/>
                    <a:pt x="524088" y="2047740"/>
                    <a:pt x="511972" y="2028406"/>
                  </a:cubicBezTo>
                  <a:cubicBezTo>
                    <a:pt x="499856" y="2009072"/>
                    <a:pt x="499598" y="1989480"/>
                    <a:pt x="509652" y="1969888"/>
                  </a:cubicBezTo>
                  <a:cubicBezTo>
                    <a:pt x="520737" y="1948491"/>
                    <a:pt x="532079" y="1927611"/>
                    <a:pt x="539297" y="1904410"/>
                  </a:cubicBezTo>
                  <a:cubicBezTo>
                    <a:pt x="541617" y="1897192"/>
                    <a:pt x="543164" y="1889974"/>
                    <a:pt x="544969" y="1882756"/>
                  </a:cubicBezTo>
                  <a:cubicBezTo>
                    <a:pt x="545484" y="1880178"/>
                    <a:pt x="546258" y="1877342"/>
                    <a:pt x="544969" y="1874764"/>
                  </a:cubicBezTo>
                  <a:cubicBezTo>
                    <a:pt x="541875" y="1874249"/>
                    <a:pt x="540586" y="1876053"/>
                    <a:pt x="539040" y="1877600"/>
                  </a:cubicBezTo>
                  <a:cubicBezTo>
                    <a:pt x="510683" y="1906472"/>
                    <a:pt x="493669" y="1940758"/>
                    <a:pt x="488771" y="1981488"/>
                  </a:cubicBezTo>
                  <a:cubicBezTo>
                    <a:pt x="485678" y="2006751"/>
                    <a:pt x="482584" y="2032272"/>
                    <a:pt x="475882" y="2057020"/>
                  </a:cubicBezTo>
                  <a:cubicBezTo>
                    <a:pt x="472015" y="2071198"/>
                    <a:pt x="465828" y="2084603"/>
                    <a:pt x="454743" y="2094657"/>
                  </a:cubicBezTo>
                  <a:cubicBezTo>
                    <a:pt x="451134" y="2098008"/>
                    <a:pt x="447267" y="2101102"/>
                    <a:pt x="442885" y="2101617"/>
                  </a:cubicBezTo>
                  <a:cubicBezTo>
                    <a:pt x="427417" y="2103422"/>
                    <a:pt x="419426" y="2114764"/>
                    <a:pt x="410404" y="2125076"/>
                  </a:cubicBezTo>
                  <a:cubicBezTo>
                    <a:pt x="407052" y="2128943"/>
                    <a:pt x="403701" y="2132552"/>
                    <a:pt x="400092" y="2135903"/>
                  </a:cubicBezTo>
                  <a:cubicBezTo>
                    <a:pt x="395710" y="2140028"/>
                    <a:pt x="391069" y="2142863"/>
                    <a:pt x="385140" y="2139770"/>
                  </a:cubicBezTo>
                  <a:cubicBezTo>
                    <a:pt x="378953" y="2136676"/>
                    <a:pt x="379469" y="2130747"/>
                    <a:pt x="379985" y="2125076"/>
                  </a:cubicBezTo>
                  <a:cubicBezTo>
                    <a:pt x="381273" y="2113476"/>
                    <a:pt x="384367" y="2102391"/>
                    <a:pt x="389523" y="2092079"/>
                  </a:cubicBezTo>
                  <a:cubicBezTo>
                    <a:pt x="390812" y="2089243"/>
                    <a:pt x="392874" y="2086666"/>
                    <a:pt x="392358" y="2083314"/>
                  </a:cubicBezTo>
                  <a:cubicBezTo>
                    <a:pt x="389265" y="2080994"/>
                    <a:pt x="387203" y="2083572"/>
                    <a:pt x="384883" y="2084603"/>
                  </a:cubicBezTo>
                  <a:cubicBezTo>
                    <a:pt x="376118" y="2088470"/>
                    <a:pt x="371220" y="2086408"/>
                    <a:pt x="369157" y="2076870"/>
                  </a:cubicBezTo>
                  <a:cubicBezTo>
                    <a:pt x="367095" y="2067074"/>
                    <a:pt x="367611" y="2057020"/>
                    <a:pt x="368642" y="2046966"/>
                  </a:cubicBezTo>
                  <a:cubicBezTo>
                    <a:pt x="372251" y="2014743"/>
                    <a:pt x="383336" y="1984582"/>
                    <a:pt x="396999" y="1955452"/>
                  </a:cubicBezTo>
                  <a:cubicBezTo>
                    <a:pt x="412981" y="1920908"/>
                    <a:pt x="433347" y="1889458"/>
                    <a:pt x="460930" y="1862906"/>
                  </a:cubicBezTo>
                  <a:cubicBezTo>
                    <a:pt x="469952" y="1854141"/>
                    <a:pt x="475366" y="1842541"/>
                    <a:pt x="478202" y="1830167"/>
                  </a:cubicBezTo>
                  <a:cubicBezTo>
                    <a:pt x="481295" y="1817793"/>
                    <a:pt x="475624" y="1808771"/>
                    <a:pt x="463508" y="1805162"/>
                  </a:cubicBezTo>
                  <a:cubicBezTo>
                    <a:pt x="423808" y="1794334"/>
                    <a:pt x="377922" y="1834549"/>
                    <a:pt x="385914" y="1874764"/>
                  </a:cubicBezTo>
                  <a:cubicBezTo>
                    <a:pt x="392358" y="1907503"/>
                    <a:pt x="385140" y="1935602"/>
                    <a:pt x="364775" y="1961381"/>
                  </a:cubicBezTo>
                  <a:cubicBezTo>
                    <a:pt x="355237" y="1973497"/>
                    <a:pt x="345441" y="1985871"/>
                    <a:pt x="336161" y="1998244"/>
                  </a:cubicBezTo>
                  <a:cubicBezTo>
                    <a:pt x="329974" y="2006236"/>
                    <a:pt x="325334" y="2015001"/>
                    <a:pt x="321725" y="2024281"/>
                  </a:cubicBezTo>
                  <a:cubicBezTo>
                    <a:pt x="317600" y="2035108"/>
                    <a:pt x="316827" y="2045677"/>
                    <a:pt x="319404" y="2057278"/>
                  </a:cubicBezTo>
                  <a:cubicBezTo>
                    <a:pt x="327138" y="2089501"/>
                    <a:pt x="329974" y="2122498"/>
                    <a:pt x="328427" y="2155495"/>
                  </a:cubicBezTo>
                  <a:cubicBezTo>
                    <a:pt x="328169" y="2162197"/>
                    <a:pt x="326623" y="2168384"/>
                    <a:pt x="324045" y="2174571"/>
                  </a:cubicBezTo>
                  <a:cubicBezTo>
                    <a:pt x="317342" y="2192101"/>
                    <a:pt x="303164" y="2194679"/>
                    <a:pt x="289759" y="2181016"/>
                  </a:cubicBezTo>
                  <a:cubicBezTo>
                    <a:pt x="291821" y="2192358"/>
                    <a:pt x="294141" y="2203186"/>
                    <a:pt x="294657" y="2214528"/>
                  </a:cubicBezTo>
                  <a:cubicBezTo>
                    <a:pt x="295172" y="2231027"/>
                    <a:pt x="291306" y="2238760"/>
                    <a:pt x="282283" y="2240565"/>
                  </a:cubicBezTo>
                  <a:cubicBezTo>
                    <a:pt x="264496" y="2244174"/>
                    <a:pt x="251091" y="2237987"/>
                    <a:pt x="245419" y="2223293"/>
                  </a:cubicBezTo>
                  <a:cubicBezTo>
                    <a:pt x="240264" y="2210404"/>
                    <a:pt x="239490" y="2196741"/>
                    <a:pt x="239232" y="2182820"/>
                  </a:cubicBezTo>
                  <a:cubicBezTo>
                    <a:pt x="239232" y="2172509"/>
                    <a:pt x="239490" y="2162455"/>
                    <a:pt x="235881" y="2150855"/>
                  </a:cubicBezTo>
                  <a:cubicBezTo>
                    <a:pt x="232272" y="2159104"/>
                    <a:pt x="231499" y="2166322"/>
                    <a:pt x="229952" y="2173540"/>
                  </a:cubicBezTo>
                  <a:cubicBezTo>
                    <a:pt x="223507" y="2204217"/>
                    <a:pt x="216805" y="2235151"/>
                    <a:pt x="209071" y="2265570"/>
                  </a:cubicBezTo>
                  <a:cubicBezTo>
                    <a:pt x="206493" y="2275882"/>
                    <a:pt x="203142" y="2277686"/>
                    <a:pt x="193088" y="2274335"/>
                  </a:cubicBezTo>
                  <a:cubicBezTo>
                    <a:pt x="177621" y="2269437"/>
                    <a:pt x="166279" y="2272531"/>
                    <a:pt x="155967" y="2285420"/>
                  </a:cubicBezTo>
                  <a:cubicBezTo>
                    <a:pt x="151327" y="2291349"/>
                    <a:pt x="147460" y="2297794"/>
                    <a:pt x="141789" y="2302692"/>
                  </a:cubicBezTo>
                  <a:cubicBezTo>
                    <a:pt x="128899" y="2314034"/>
                    <a:pt x="117814" y="2310167"/>
                    <a:pt x="114205" y="2293669"/>
                  </a:cubicBezTo>
                  <a:cubicBezTo>
                    <a:pt x="112659" y="2286451"/>
                    <a:pt x="112659" y="2279491"/>
                    <a:pt x="112401" y="2272273"/>
                  </a:cubicBezTo>
                  <a:cubicBezTo>
                    <a:pt x="111885" y="2263250"/>
                    <a:pt x="110596" y="2262477"/>
                    <a:pt x="101832" y="2264281"/>
                  </a:cubicBezTo>
                  <a:cubicBezTo>
                    <a:pt x="95129" y="2265570"/>
                    <a:pt x="88684" y="2265312"/>
                    <a:pt x="83529" y="2259899"/>
                  </a:cubicBezTo>
                  <a:cubicBezTo>
                    <a:pt x="78115" y="2254228"/>
                    <a:pt x="78631" y="2247525"/>
                    <a:pt x="81209" y="2240565"/>
                  </a:cubicBezTo>
                  <a:cubicBezTo>
                    <a:pt x="86880" y="2225098"/>
                    <a:pt x="97191" y="2212466"/>
                    <a:pt x="107245" y="2199834"/>
                  </a:cubicBezTo>
                  <a:cubicBezTo>
                    <a:pt x="122970" y="2179985"/>
                    <a:pt x="140758" y="2162197"/>
                    <a:pt x="155967" y="2141832"/>
                  </a:cubicBezTo>
                  <a:cubicBezTo>
                    <a:pt x="158029" y="2138997"/>
                    <a:pt x="160865" y="2136934"/>
                    <a:pt x="163958" y="2135387"/>
                  </a:cubicBezTo>
                  <a:cubicBezTo>
                    <a:pt x="181488" y="2125592"/>
                    <a:pt x="191284" y="2109609"/>
                    <a:pt x="198760" y="2091564"/>
                  </a:cubicBezTo>
                  <a:cubicBezTo>
                    <a:pt x="203916" y="2078932"/>
                    <a:pt x="208556" y="2065785"/>
                    <a:pt x="213969" y="2053411"/>
                  </a:cubicBezTo>
                  <a:cubicBezTo>
                    <a:pt x="218609" y="2043099"/>
                    <a:pt x="223250" y="2033046"/>
                    <a:pt x="231241" y="2024796"/>
                  </a:cubicBezTo>
                  <a:cubicBezTo>
                    <a:pt x="232788" y="2023250"/>
                    <a:pt x="234077" y="2021445"/>
                    <a:pt x="235108" y="2019641"/>
                  </a:cubicBezTo>
                  <a:cubicBezTo>
                    <a:pt x="237170" y="2015258"/>
                    <a:pt x="238459" y="2010618"/>
                    <a:pt x="235366" y="2006236"/>
                  </a:cubicBezTo>
                  <a:cubicBezTo>
                    <a:pt x="232272" y="2001853"/>
                    <a:pt x="227632" y="2001338"/>
                    <a:pt x="222734" y="2002111"/>
                  </a:cubicBezTo>
                  <a:cubicBezTo>
                    <a:pt x="213969" y="2003400"/>
                    <a:pt x="205978" y="2007267"/>
                    <a:pt x="198502" y="2011907"/>
                  </a:cubicBezTo>
                  <a:cubicBezTo>
                    <a:pt x="180457" y="2023250"/>
                    <a:pt x="167052" y="2037686"/>
                    <a:pt x="163958" y="2060371"/>
                  </a:cubicBezTo>
                  <a:cubicBezTo>
                    <a:pt x="160607" y="2084088"/>
                    <a:pt x="132766" y="2110124"/>
                    <a:pt x="109308" y="2113218"/>
                  </a:cubicBezTo>
                  <a:cubicBezTo>
                    <a:pt x="94356" y="2115280"/>
                    <a:pt x="86364" y="2107804"/>
                    <a:pt x="84302" y="2092595"/>
                  </a:cubicBezTo>
                  <a:cubicBezTo>
                    <a:pt x="82498" y="2078674"/>
                    <a:pt x="88942" y="2068878"/>
                    <a:pt x="97707" y="2059598"/>
                  </a:cubicBezTo>
                  <a:cubicBezTo>
                    <a:pt x="99254" y="2057793"/>
                    <a:pt x="102089" y="2055989"/>
                    <a:pt x="100543" y="2053411"/>
                  </a:cubicBezTo>
                  <a:cubicBezTo>
                    <a:pt x="98996" y="2051091"/>
                    <a:pt x="95903" y="2052122"/>
                    <a:pt x="93582" y="2052638"/>
                  </a:cubicBezTo>
                  <a:cubicBezTo>
                    <a:pt x="84560" y="2055473"/>
                    <a:pt x="75537" y="2057278"/>
                    <a:pt x="66257" y="2058824"/>
                  </a:cubicBezTo>
                  <a:cubicBezTo>
                    <a:pt x="59554" y="2059856"/>
                    <a:pt x="53110" y="2059082"/>
                    <a:pt x="47181" y="2055731"/>
                  </a:cubicBezTo>
                  <a:cubicBezTo>
                    <a:pt x="38416" y="2050833"/>
                    <a:pt x="36869" y="2041295"/>
                    <a:pt x="44603" y="2035108"/>
                  </a:cubicBezTo>
                  <a:cubicBezTo>
                    <a:pt x="52079" y="2028921"/>
                    <a:pt x="52336" y="2022734"/>
                    <a:pt x="48727" y="2014485"/>
                  </a:cubicBezTo>
                  <a:cubicBezTo>
                    <a:pt x="43056" y="2001596"/>
                    <a:pt x="45634" y="1995924"/>
                    <a:pt x="58523" y="1990253"/>
                  </a:cubicBezTo>
                  <a:cubicBezTo>
                    <a:pt x="76568" y="1982262"/>
                    <a:pt x="95903" y="1978653"/>
                    <a:pt x="115494" y="1975559"/>
                  </a:cubicBezTo>
                  <a:cubicBezTo>
                    <a:pt x="125033" y="1974012"/>
                    <a:pt x="134571" y="1972466"/>
                    <a:pt x="143593" y="1968857"/>
                  </a:cubicBezTo>
                  <a:cubicBezTo>
                    <a:pt x="154678" y="1964474"/>
                    <a:pt x="158287" y="1957514"/>
                    <a:pt x="155194" y="1945914"/>
                  </a:cubicBezTo>
                  <a:cubicBezTo>
                    <a:pt x="153389" y="1938953"/>
                    <a:pt x="149522" y="1931993"/>
                    <a:pt x="156740" y="1926064"/>
                  </a:cubicBezTo>
                  <a:cubicBezTo>
                    <a:pt x="164216" y="1919877"/>
                    <a:pt x="172723" y="1918588"/>
                    <a:pt x="182261" y="1921939"/>
                  </a:cubicBezTo>
                  <a:cubicBezTo>
                    <a:pt x="197471" y="1927095"/>
                    <a:pt x="206493" y="1937664"/>
                    <a:pt x="210360" y="1952874"/>
                  </a:cubicBezTo>
                  <a:cubicBezTo>
                    <a:pt x="213454" y="1965505"/>
                    <a:pt x="221703" y="1971435"/>
                    <a:pt x="234592" y="1969372"/>
                  </a:cubicBezTo>
                  <a:cubicBezTo>
                    <a:pt x="250060" y="1967052"/>
                    <a:pt x="260113" y="1956998"/>
                    <a:pt x="267589" y="1944367"/>
                  </a:cubicBezTo>
                  <a:cubicBezTo>
                    <a:pt x="273518" y="1934313"/>
                    <a:pt x="277901" y="1923744"/>
                    <a:pt x="284345" y="1912143"/>
                  </a:cubicBezTo>
                  <a:cubicBezTo>
                    <a:pt x="279963" y="1914979"/>
                    <a:pt x="277901" y="1917815"/>
                    <a:pt x="275323" y="1919877"/>
                  </a:cubicBezTo>
                  <a:cubicBezTo>
                    <a:pt x="264238" y="1929157"/>
                    <a:pt x="251349" y="1930189"/>
                    <a:pt x="238459" y="1926579"/>
                  </a:cubicBezTo>
                  <a:cubicBezTo>
                    <a:pt x="226859" y="1923486"/>
                    <a:pt x="222734" y="1909050"/>
                    <a:pt x="228405" y="1895903"/>
                  </a:cubicBezTo>
                  <a:cubicBezTo>
                    <a:pt x="235881" y="1878373"/>
                    <a:pt x="248255" y="1865226"/>
                    <a:pt x="265269" y="1856719"/>
                  </a:cubicBezTo>
                  <a:cubicBezTo>
                    <a:pt x="271456" y="1853626"/>
                    <a:pt x="275065" y="1850017"/>
                    <a:pt x="275065" y="1842541"/>
                  </a:cubicBezTo>
                  <a:cubicBezTo>
                    <a:pt x="275065" y="1836869"/>
                    <a:pt x="278932" y="1832229"/>
                    <a:pt x="280994" y="1827074"/>
                  </a:cubicBezTo>
                  <a:cubicBezTo>
                    <a:pt x="282283" y="1823722"/>
                    <a:pt x="285376" y="1819855"/>
                    <a:pt x="282541" y="1816762"/>
                  </a:cubicBezTo>
                  <a:cubicBezTo>
                    <a:pt x="279190" y="1812895"/>
                    <a:pt x="274807" y="1816504"/>
                    <a:pt x="271456" y="1817793"/>
                  </a:cubicBezTo>
                  <a:cubicBezTo>
                    <a:pt x="243873" y="1829394"/>
                    <a:pt x="219383" y="1845634"/>
                    <a:pt x="196182" y="1864195"/>
                  </a:cubicBezTo>
                  <a:cubicBezTo>
                    <a:pt x="185355" y="1872702"/>
                    <a:pt x="176332" y="1883013"/>
                    <a:pt x="165505" y="1891520"/>
                  </a:cubicBezTo>
                  <a:cubicBezTo>
                    <a:pt x="161896" y="1894356"/>
                    <a:pt x="158287" y="1896161"/>
                    <a:pt x="153905" y="1896418"/>
                  </a:cubicBezTo>
                  <a:cubicBezTo>
                    <a:pt x="134055" y="1897450"/>
                    <a:pt x="116783" y="1906472"/>
                    <a:pt x="105183" y="1921166"/>
                  </a:cubicBezTo>
                  <a:cubicBezTo>
                    <a:pt x="90747" y="1939211"/>
                    <a:pt x="71928" y="1946429"/>
                    <a:pt x="51563" y="1952616"/>
                  </a:cubicBezTo>
                  <a:cubicBezTo>
                    <a:pt x="36869" y="1956998"/>
                    <a:pt x="22691" y="1955452"/>
                    <a:pt x="9286" y="1947460"/>
                  </a:cubicBezTo>
                  <a:cubicBezTo>
                    <a:pt x="-1283" y="1941273"/>
                    <a:pt x="-2830" y="1934313"/>
                    <a:pt x="4646" y="1924517"/>
                  </a:cubicBezTo>
                  <a:cubicBezTo>
                    <a:pt x="12122" y="1914721"/>
                    <a:pt x="20886" y="1905699"/>
                    <a:pt x="27589" y="1895129"/>
                  </a:cubicBezTo>
                  <a:cubicBezTo>
                    <a:pt x="33002" y="1886622"/>
                    <a:pt x="32229" y="1884302"/>
                    <a:pt x="23722" y="1878889"/>
                  </a:cubicBezTo>
                  <a:cubicBezTo>
                    <a:pt x="16504" y="1874249"/>
                    <a:pt x="15473" y="1867804"/>
                    <a:pt x="21402" y="1860844"/>
                  </a:cubicBezTo>
                  <a:cubicBezTo>
                    <a:pt x="28362" y="1852594"/>
                    <a:pt x="38158" y="1847954"/>
                    <a:pt x="47181" y="1842541"/>
                  </a:cubicBezTo>
                  <a:cubicBezTo>
                    <a:pt x="51563" y="1839963"/>
                    <a:pt x="55945" y="1837900"/>
                    <a:pt x="59812" y="1834549"/>
                  </a:cubicBezTo>
                  <a:cubicBezTo>
                    <a:pt x="65484" y="1829909"/>
                    <a:pt x="64968" y="1826042"/>
                    <a:pt x="58781" y="1822175"/>
                  </a:cubicBezTo>
                  <a:cubicBezTo>
                    <a:pt x="56977" y="1820887"/>
                    <a:pt x="54657" y="1820371"/>
                    <a:pt x="52852" y="1819340"/>
                  </a:cubicBezTo>
                  <a:cubicBezTo>
                    <a:pt x="46923" y="1815989"/>
                    <a:pt x="45376" y="1810833"/>
                    <a:pt x="50016" y="1806451"/>
                  </a:cubicBezTo>
                  <a:cubicBezTo>
                    <a:pt x="64452" y="1792014"/>
                    <a:pt x="73991" y="1773711"/>
                    <a:pt x="88684" y="1759791"/>
                  </a:cubicBezTo>
                  <a:cubicBezTo>
                    <a:pt x="90489" y="1757986"/>
                    <a:pt x="92294" y="1756182"/>
                    <a:pt x="94098" y="1754635"/>
                  </a:cubicBezTo>
                  <a:cubicBezTo>
                    <a:pt x="96676" y="1752315"/>
                    <a:pt x="99512" y="1750253"/>
                    <a:pt x="103378" y="1751800"/>
                  </a:cubicBezTo>
                  <a:cubicBezTo>
                    <a:pt x="106730" y="1753346"/>
                    <a:pt x="107245" y="1756440"/>
                    <a:pt x="107503" y="1759533"/>
                  </a:cubicBezTo>
                  <a:cubicBezTo>
                    <a:pt x="108019" y="1763142"/>
                    <a:pt x="108019" y="1767009"/>
                    <a:pt x="109050" y="1770618"/>
                  </a:cubicBezTo>
                  <a:cubicBezTo>
                    <a:pt x="115494" y="1792788"/>
                    <a:pt x="132251" y="1802068"/>
                    <a:pt x="153389" y="1805162"/>
                  </a:cubicBezTo>
                  <a:cubicBezTo>
                    <a:pt x="167052" y="1807224"/>
                    <a:pt x="180715" y="1806193"/>
                    <a:pt x="194120" y="1801552"/>
                  </a:cubicBezTo>
                  <a:cubicBezTo>
                    <a:pt x="197471" y="1800521"/>
                    <a:pt x="202627" y="1800264"/>
                    <a:pt x="202369" y="1795366"/>
                  </a:cubicBezTo>
                  <a:cubicBezTo>
                    <a:pt x="202111" y="1791499"/>
                    <a:pt x="197471" y="1791241"/>
                    <a:pt x="194120" y="1790468"/>
                  </a:cubicBezTo>
                  <a:cubicBezTo>
                    <a:pt x="186128" y="1788148"/>
                    <a:pt x="177621" y="1787116"/>
                    <a:pt x="169372" y="1785054"/>
                  </a:cubicBezTo>
                  <a:cubicBezTo>
                    <a:pt x="159318" y="1782476"/>
                    <a:pt x="155194" y="1778094"/>
                    <a:pt x="155967" y="1771134"/>
                  </a:cubicBezTo>
                  <a:cubicBezTo>
                    <a:pt x="156740" y="1764689"/>
                    <a:pt x="162927" y="1759791"/>
                    <a:pt x="171434" y="1759275"/>
                  </a:cubicBezTo>
                  <a:cubicBezTo>
                    <a:pt x="173497" y="1759018"/>
                    <a:pt x="175817" y="1759275"/>
                    <a:pt x="177879" y="1758760"/>
                  </a:cubicBezTo>
                  <a:cubicBezTo>
                    <a:pt x="185355" y="1757471"/>
                    <a:pt x="187675" y="1753604"/>
                    <a:pt x="183550" y="1746901"/>
                  </a:cubicBezTo>
                  <a:cubicBezTo>
                    <a:pt x="179684" y="1740199"/>
                    <a:pt x="175301" y="1733754"/>
                    <a:pt x="172208" y="1726536"/>
                  </a:cubicBezTo>
                  <a:cubicBezTo>
                    <a:pt x="169888" y="1721381"/>
                    <a:pt x="168856" y="1716225"/>
                    <a:pt x="172465" y="1711585"/>
                  </a:cubicBezTo>
                  <a:cubicBezTo>
                    <a:pt x="176074" y="1706429"/>
                    <a:pt x="181488" y="1706944"/>
                    <a:pt x="186902" y="1708233"/>
                  </a:cubicBezTo>
                  <a:cubicBezTo>
                    <a:pt x="200822" y="1711069"/>
                    <a:pt x="201338" y="1710811"/>
                    <a:pt x="206493" y="1697149"/>
                  </a:cubicBezTo>
                  <a:cubicBezTo>
                    <a:pt x="209587" y="1688642"/>
                    <a:pt x="213196" y="1687610"/>
                    <a:pt x="219641" y="1694571"/>
                  </a:cubicBezTo>
                  <a:cubicBezTo>
                    <a:pt x="224281" y="1699469"/>
                    <a:pt x="228148" y="1698953"/>
                    <a:pt x="232272" y="1694571"/>
                  </a:cubicBezTo>
                  <a:cubicBezTo>
                    <a:pt x="234335" y="1692508"/>
                    <a:pt x="235881" y="1690188"/>
                    <a:pt x="237686" y="1688126"/>
                  </a:cubicBezTo>
                  <a:cubicBezTo>
                    <a:pt x="242068" y="1682455"/>
                    <a:pt x="247739" y="1679361"/>
                    <a:pt x="254700" y="1681939"/>
                  </a:cubicBezTo>
                  <a:cubicBezTo>
                    <a:pt x="261402" y="1684517"/>
                    <a:pt x="264496" y="1689673"/>
                    <a:pt x="264753" y="1697149"/>
                  </a:cubicBezTo>
                  <a:cubicBezTo>
                    <a:pt x="265011" y="1705913"/>
                    <a:pt x="263465" y="1714420"/>
                    <a:pt x="262176" y="1723185"/>
                  </a:cubicBezTo>
                  <a:cubicBezTo>
                    <a:pt x="260113" y="1737363"/>
                    <a:pt x="266558" y="1744581"/>
                    <a:pt x="280994" y="1743550"/>
                  </a:cubicBezTo>
                  <a:cubicBezTo>
                    <a:pt x="292595" y="1742519"/>
                    <a:pt x="303679" y="1740199"/>
                    <a:pt x="314249" y="1734785"/>
                  </a:cubicBezTo>
                  <a:cubicBezTo>
                    <a:pt x="351370" y="1715194"/>
                    <a:pt x="390296" y="1698695"/>
                    <a:pt x="425613" y="1675494"/>
                  </a:cubicBezTo>
                  <a:cubicBezTo>
                    <a:pt x="454743" y="1656418"/>
                    <a:pt x="480780" y="1633991"/>
                    <a:pt x="499856" y="1604345"/>
                  </a:cubicBezTo>
                  <a:cubicBezTo>
                    <a:pt x="504238" y="1597643"/>
                    <a:pt x="509394" y="1592229"/>
                    <a:pt x="516096" y="1588104"/>
                  </a:cubicBezTo>
                  <a:cubicBezTo>
                    <a:pt x="538524" y="1573668"/>
                    <a:pt x="557085" y="1554592"/>
                    <a:pt x="577966" y="1538351"/>
                  </a:cubicBezTo>
                  <a:cubicBezTo>
                    <a:pt x="592402" y="1527266"/>
                    <a:pt x="607353" y="1517213"/>
                    <a:pt x="624109" y="1510510"/>
                  </a:cubicBezTo>
                  <a:cubicBezTo>
                    <a:pt x="625656" y="1509995"/>
                    <a:pt x="626945" y="1509221"/>
                    <a:pt x="628234" y="1508448"/>
                  </a:cubicBezTo>
                  <a:cubicBezTo>
                    <a:pt x="630296" y="1507159"/>
                    <a:pt x="632874" y="1505870"/>
                    <a:pt x="632874" y="1503034"/>
                  </a:cubicBezTo>
                  <a:cubicBezTo>
                    <a:pt x="632874" y="1499683"/>
                    <a:pt x="630039" y="1498394"/>
                    <a:pt x="627203" y="1497621"/>
                  </a:cubicBezTo>
                  <a:cubicBezTo>
                    <a:pt x="612767" y="1492981"/>
                    <a:pt x="597815" y="1493239"/>
                    <a:pt x="582863" y="1494012"/>
                  </a:cubicBezTo>
                  <a:cubicBezTo>
                    <a:pt x="560178" y="1495043"/>
                    <a:pt x="546258" y="1508190"/>
                    <a:pt x="533884" y="1525462"/>
                  </a:cubicBezTo>
                  <a:cubicBezTo>
                    <a:pt x="513519" y="1553819"/>
                    <a:pt x="492380" y="1581660"/>
                    <a:pt x="468664" y="1607181"/>
                  </a:cubicBezTo>
                  <a:cubicBezTo>
                    <a:pt x="437471" y="1640693"/>
                    <a:pt x="401639" y="1666730"/>
                    <a:pt x="356010" y="1677041"/>
                  </a:cubicBezTo>
                  <a:cubicBezTo>
                    <a:pt x="347246" y="1679103"/>
                    <a:pt x="329716" y="1671112"/>
                    <a:pt x="325076" y="1663121"/>
                  </a:cubicBezTo>
                  <a:cubicBezTo>
                    <a:pt x="320951" y="1656160"/>
                    <a:pt x="323529" y="1645591"/>
                    <a:pt x="331778" y="1636826"/>
                  </a:cubicBezTo>
                  <a:cubicBezTo>
                    <a:pt x="339770" y="1628061"/>
                    <a:pt x="349823" y="1621617"/>
                    <a:pt x="359362" y="1614656"/>
                  </a:cubicBezTo>
                  <a:cubicBezTo>
                    <a:pt x="362455" y="1612336"/>
                    <a:pt x="366580" y="1610790"/>
                    <a:pt x="368900" y="1605892"/>
                  </a:cubicBezTo>
                  <a:cubicBezTo>
                    <a:pt x="355495" y="1605892"/>
                    <a:pt x="344410" y="1610016"/>
                    <a:pt x="334098" y="1617234"/>
                  </a:cubicBezTo>
                  <a:cubicBezTo>
                    <a:pt x="322498" y="1625226"/>
                    <a:pt x="312702" y="1635279"/>
                    <a:pt x="301617" y="1643786"/>
                  </a:cubicBezTo>
                  <a:cubicBezTo>
                    <a:pt x="290017" y="1652809"/>
                    <a:pt x="277127" y="1657449"/>
                    <a:pt x="262176" y="1658480"/>
                  </a:cubicBezTo>
                  <a:cubicBezTo>
                    <a:pt x="243099" y="1659769"/>
                    <a:pt x="224281" y="1661058"/>
                    <a:pt x="205462" y="1656160"/>
                  </a:cubicBezTo>
                  <a:cubicBezTo>
                    <a:pt x="200049" y="1654871"/>
                    <a:pt x="194635" y="1653325"/>
                    <a:pt x="189737" y="1650231"/>
                  </a:cubicBezTo>
                  <a:cubicBezTo>
                    <a:pt x="183035" y="1645591"/>
                    <a:pt x="182519" y="1638631"/>
                    <a:pt x="188191" y="1632959"/>
                  </a:cubicBezTo>
                  <a:cubicBezTo>
                    <a:pt x="188964" y="1632186"/>
                    <a:pt x="190253" y="1631670"/>
                    <a:pt x="191284" y="1630639"/>
                  </a:cubicBezTo>
                  <a:cubicBezTo>
                    <a:pt x="193862" y="1627804"/>
                    <a:pt x="200307" y="1627030"/>
                    <a:pt x="199018" y="1622390"/>
                  </a:cubicBezTo>
                  <a:cubicBezTo>
                    <a:pt x="197729" y="1616977"/>
                    <a:pt x="191800" y="1618781"/>
                    <a:pt x="187675" y="1618781"/>
                  </a:cubicBezTo>
                  <a:cubicBezTo>
                    <a:pt x="178395" y="1618781"/>
                    <a:pt x="168856" y="1618008"/>
                    <a:pt x="159576" y="1619555"/>
                  </a:cubicBezTo>
                  <a:cubicBezTo>
                    <a:pt x="155451" y="1620328"/>
                    <a:pt x="152100" y="1618523"/>
                    <a:pt x="150038" y="1615172"/>
                  </a:cubicBezTo>
                  <a:cubicBezTo>
                    <a:pt x="147718" y="1611305"/>
                    <a:pt x="148749" y="1607438"/>
                    <a:pt x="151585" y="1603829"/>
                  </a:cubicBezTo>
                  <a:cubicBezTo>
                    <a:pt x="159318" y="1594291"/>
                    <a:pt x="169630" y="1587589"/>
                    <a:pt x="179168" y="1580371"/>
                  </a:cubicBezTo>
                  <a:cubicBezTo>
                    <a:pt x="182261" y="1578051"/>
                    <a:pt x="187675" y="1575473"/>
                    <a:pt x="185097" y="1571348"/>
                  </a:cubicBezTo>
                  <a:cubicBezTo>
                    <a:pt x="183035" y="1567997"/>
                    <a:pt x="178395" y="1572379"/>
                    <a:pt x="175301" y="1574184"/>
                  </a:cubicBezTo>
                  <a:cubicBezTo>
                    <a:pt x="159061" y="1583980"/>
                    <a:pt x="141531" y="1588362"/>
                    <a:pt x="122712" y="1586815"/>
                  </a:cubicBezTo>
                  <a:cubicBezTo>
                    <a:pt x="107245" y="1585784"/>
                    <a:pt x="100285" y="1575215"/>
                    <a:pt x="106214" y="1561037"/>
                  </a:cubicBezTo>
                  <a:cubicBezTo>
                    <a:pt x="110339" y="1550983"/>
                    <a:pt x="116010" y="1541703"/>
                    <a:pt x="126579" y="1536289"/>
                  </a:cubicBezTo>
                  <a:cubicBezTo>
                    <a:pt x="129415" y="1535000"/>
                    <a:pt x="131735" y="1532938"/>
                    <a:pt x="134055" y="1530876"/>
                  </a:cubicBezTo>
                  <a:cubicBezTo>
                    <a:pt x="144109" y="1521853"/>
                    <a:pt x="143335" y="1515666"/>
                    <a:pt x="131219" y="1509995"/>
                  </a:cubicBezTo>
                  <a:cubicBezTo>
                    <a:pt x="124001" y="1506643"/>
                    <a:pt x="116268" y="1503550"/>
                    <a:pt x="108534" y="1500972"/>
                  </a:cubicBezTo>
                  <a:cubicBezTo>
                    <a:pt x="97449" y="1497621"/>
                    <a:pt x="86880" y="1492981"/>
                    <a:pt x="76053" y="1488856"/>
                  </a:cubicBezTo>
                  <a:cubicBezTo>
                    <a:pt x="70382" y="1486536"/>
                    <a:pt x="64968" y="1483443"/>
                    <a:pt x="59554" y="1480091"/>
                  </a:cubicBezTo>
                  <a:cubicBezTo>
                    <a:pt x="46407" y="1471584"/>
                    <a:pt x="44861" y="1464624"/>
                    <a:pt x="52336" y="1449157"/>
                  </a:cubicBezTo>
                  <a:cubicBezTo>
                    <a:pt x="58266" y="1436783"/>
                    <a:pt x="69350" y="1429307"/>
                    <a:pt x="81209" y="1423636"/>
                  </a:cubicBezTo>
                  <a:cubicBezTo>
                    <a:pt x="99254" y="1415387"/>
                    <a:pt x="118588" y="1409200"/>
                    <a:pt x="137664" y="1404302"/>
                  </a:cubicBezTo>
                  <a:cubicBezTo>
                    <a:pt x="164474" y="1397342"/>
                    <a:pt x="185870" y="1408426"/>
                    <a:pt x="201853" y="1434463"/>
                  </a:cubicBezTo>
                  <a:cubicBezTo>
                    <a:pt x="210618" y="1448899"/>
                    <a:pt x="217063" y="1464624"/>
                    <a:pt x="228405" y="1477256"/>
                  </a:cubicBezTo>
                  <a:cubicBezTo>
                    <a:pt x="247224" y="1498910"/>
                    <a:pt x="269909" y="1510768"/>
                    <a:pt x="299813" y="1501746"/>
                  </a:cubicBezTo>
                  <a:cubicBezTo>
                    <a:pt x="313218" y="1497621"/>
                    <a:pt x="314764" y="1495301"/>
                    <a:pt x="311155" y="1481896"/>
                  </a:cubicBezTo>
                  <a:cubicBezTo>
                    <a:pt x="304453" y="1457922"/>
                    <a:pt x="307804" y="1445806"/>
                    <a:pt x="326880" y="1433174"/>
                  </a:cubicBezTo>
                  <a:cubicBezTo>
                    <a:pt x="338739" y="1425440"/>
                    <a:pt x="353175" y="1423636"/>
                    <a:pt x="367353" y="1425440"/>
                  </a:cubicBezTo>
                  <a:cubicBezTo>
                    <a:pt x="373540" y="1426214"/>
                    <a:pt x="379727" y="1426987"/>
                    <a:pt x="385914" y="1428276"/>
                  </a:cubicBezTo>
                  <a:cubicBezTo>
                    <a:pt x="390038" y="1429049"/>
                    <a:pt x="394678" y="1428534"/>
                    <a:pt x="395452" y="1423378"/>
                  </a:cubicBezTo>
                  <a:cubicBezTo>
                    <a:pt x="396225" y="1418480"/>
                    <a:pt x="391843" y="1417191"/>
                    <a:pt x="388234" y="1416418"/>
                  </a:cubicBezTo>
                  <a:cubicBezTo>
                    <a:pt x="369415" y="1412035"/>
                    <a:pt x="350081" y="1411778"/>
                    <a:pt x="330747" y="1411004"/>
                  </a:cubicBezTo>
                  <a:cubicBezTo>
                    <a:pt x="313991" y="1410489"/>
                    <a:pt x="297235" y="1409715"/>
                    <a:pt x="280479" y="1406622"/>
                  </a:cubicBezTo>
                  <a:cubicBezTo>
                    <a:pt x="274549" y="1405591"/>
                    <a:pt x="269909" y="1402239"/>
                    <a:pt x="269651" y="1395537"/>
                  </a:cubicBezTo>
                  <a:cubicBezTo>
                    <a:pt x="269394" y="1389092"/>
                    <a:pt x="273518" y="1386257"/>
                    <a:pt x="279190" y="1384710"/>
                  </a:cubicBezTo>
                  <a:cubicBezTo>
                    <a:pt x="280994" y="1384194"/>
                    <a:pt x="282799" y="1383679"/>
                    <a:pt x="284603" y="1383163"/>
                  </a:cubicBezTo>
                  <a:cubicBezTo>
                    <a:pt x="285892" y="1382905"/>
                    <a:pt x="287181" y="1382648"/>
                    <a:pt x="288728" y="1381359"/>
                  </a:cubicBezTo>
                  <a:cubicBezTo>
                    <a:pt x="281767" y="1378781"/>
                    <a:pt x="274807" y="1377234"/>
                    <a:pt x="268620" y="1373883"/>
                  </a:cubicBezTo>
                  <a:cubicBezTo>
                    <a:pt x="253926" y="1365376"/>
                    <a:pt x="249802" y="1351713"/>
                    <a:pt x="258051" y="1337019"/>
                  </a:cubicBezTo>
                  <a:cubicBezTo>
                    <a:pt x="260629" y="1332379"/>
                    <a:pt x="260887" y="1327481"/>
                    <a:pt x="259855" y="1322583"/>
                  </a:cubicBezTo>
                  <a:cubicBezTo>
                    <a:pt x="258567" y="1315623"/>
                    <a:pt x="256246" y="1308663"/>
                    <a:pt x="253669" y="1301960"/>
                  </a:cubicBezTo>
                  <a:cubicBezTo>
                    <a:pt x="251606" y="1296031"/>
                    <a:pt x="251091" y="1289844"/>
                    <a:pt x="251349" y="1283657"/>
                  </a:cubicBezTo>
                  <a:cubicBezTo>
                    <a:pt x="252122" y="1271799"/>
                    <a:pt x="261918" y="1265096"/>
                    <a:pt x="273003" y="1269221"/>
                  </a:cubicBezTo>
                  <a:cubicBezTo>
                    <a:pt x="303422" y="1280564"/>
                    <a:pt x="333325" y="1292680"/>
                    <a:pt x="362713" y="1306343"/>
                  </a:cubicBezTo>
                  <a:cubicBezTo>
                    <a:pt x="385914" y="1317170"/>
                    <a:pt x="407826" y="1330317"/>
                    <a:pt x="430253" y="1342433"/>
                  </a:cubicBezTo>
                  <a:cubicBezTo>
                    <a:pt x="450618" y="1353518"/>
                    <a:pt x="473819" y="1356869"/>
                    <a:pt x="497278" y="1354033"/>
                  </a:cubicBezTo>
                  <a:cubicBezTo>
                    <a:pt x="507847" y="1352744"/>
                    <a:pt x="514034" y="1345526"/>
                    <a:pt x="517643" y="1335730"/>
                  </a:cubicBezTo>
                  <a:cubicBezTo>
                    <a:pt x="523314" y="1320005"/>
                    <a:pt x="534399" y="1317427"/>
                    <a:pt x="547547" y="1328512"/>
                  </a:cubicBezTo>
                  <a:cubicBezTo>
                    <a:pt x="556569" y="1335988"/>
                    <a:pt x="562240" y="1346042"/>
                    <a:pt x="568170" y="1355838"/>
                  </a:cubicBezTo>
                  <a:cubicBezTo>
                    <a:pt x="586472" y="1385741"/>
                    <a:pt x="592917" y="1385226"/>
                    <a:pt x="624367" y="1370274"/>
                  </a:cubicBezTo>
                  <a:cubicBezTo>
                    <a:pt x="646795" y="1359447"/>
                    <a:pt x="664582" y="1342175"/>
                    <a:pt x="684174" y="1327223"/>
                  </a:cubicBezTo>
                  <a:cubicBezTo>
                    <a:pt x="694743" y="1318974"/>
                    <a:pt x="705828" y="1311756"/>
                    <a:pt x="717429" y="1304796"/>
                  </a:cubicBezTo>
                  <a:cubicBezTo>
                    <a:pt x="733669" y="1295000"/>
                    <a:pt x="737020" y="1284173"/>
                    <a:pt x="729545" y="1266901"/>
                  </a:cubicBezTo>
                  <a:cubicBezTo>
                    <a:pt x="725420" y="1257878"/>
                    <a:pt x="721038" y="1249114"/>
                    <a:pt x="719491" y="1239060"/>
                  </a:cubicBezTo>
                  <a:cubicBezTo>
                    <a:pt x="717944" y="1229780"/>
                    <a:pt x="708406" y="1224366"/>
                    <a:pt x="697321" y="1224108"/>
                  </a:cubicBezTo>
                  <a:cubicBezTo>
                    <a:pt x="685463" y="1223850"/>
                    <a:pt x="676440" y="1230295"/>
                    <a:pt x="672058" y="1239833"/>
                  </a:cubicBezTo>
                  <a:cubicBezTo>
                    <a:pt x="664324" y="1257878"/>
                    <a:pt x="656075" y="1275408"/>
                    <a:pt x="649630" y="1293969"/>
                  </a:cubicBezTo>
                  <a:cubicBezTo>
                    <a:pt x="648342" y="1297578"/>
                    <a:pt x="646537" y="1300671"/>
                    <a:pt x="643959" y="1303507"/>
                  </a:cubicBezTo>
                  <a:cubicBezTo>
                    <a:pt x="635194" y="1313818"/>
                    <a:pt x="626687" y="1315365"/>
                    <a:pt x="615087" y="1308663"/>
                  </a:cubicBezTo>
                  <a:cubicBezTo>
                    <a:pt x="611736" y="1306858"/>
                    <a:pt x="608900" y="1304538"/>
                    <a:pt x="605807" y="1302218"/>
                  </a:cubicBezTo>
                  <a:cubicBezTo>
                    <a:pt x="585957" y="1286493"/>
                    <a:pt x="563014" y="1282884"/>
                    <a:pt x="538782" y="1286751"/>
                  </a:cubicBezTo>
                  <a:cubicBezTo>
                    <a:pt x="520221" y="1289586"/>
                    <a:pt x="502176" y="1294484"/>
                    <a:pt x="483873" y="1298093"/>
                  </a:cubicBezTo>
                  <a:cubicBezTo>
                    <a:pt x="465054" y="1301702"/>
                    <a:pt x="446236" y="1302218"/>
                    <a:pt x="427160" y="1298351"/>
                  </a:cubicBezTo>
                  <a:cubicBezTo>
                    <a:pt x="420715" y="1297062"/>
                    <a:pt x="414528" y="1294484"/>
                    <a:pt x="412724" y="1287008"/>
                  </a:cubicBezTo>
                  <a:cubicBezTo>
                    <a:pt x="410919" y="1279533"/>
                    <a:pt x="415559" y="1274635"/>
                    <a:pt x="420457" y="1269994"/>
                  </a:cubicBezTo>
                  <a:cubicBezTo>
                    <a:pt x="424066" y="1266385"/>
                    <a:pt x="428449" y="1264065"/>
                    <a:pt x="433089" y="1262261"/>
                  </a:cubicBezTo>
                  <a:cubicBezTo>
                    <a:pt x="437987" y="1260456"/>
                    <a:pt x="443143" y="1258652"/>
                    <a:pt x="448298" y="1257621"/>
                  </a:cubicBezTo>
                  <a:cubicBezTo>
                    <a:pt x="451392" y="1257105"/>
                    <a:pt x="455001" y="1256590"/>
                    <a:pt x="455774" y="1252981"/>
                  </a:cubicBezTo>
                  <a:cubicBezTo>
                    <a:pt x="456547" y="1248856"/>
                    <a:pt x="453196" y="1247051"/>
                    <a:pt x="450103" y="1245247"/>
                  </a:cubicBezTo>
                  <a:cubicBezTo>
                    <a:pt x="438760" y="1238287"/>
                    <a:pt x="425871" y="1237771"/>
                    <a:pt x="412981" y="1236998"/>
                  </a:cubicBezTo>
                  <a:cubicBezTo>
                    <a:pt x="395194" y="1235709"/>
                    <a:pt x="377664" y="1238544"/>
                    <a:pt x="360135" y="1242669"/>
                  </a:cubicBezTo>
                  <a:cubicBezTo>
                    <a:pt x="343121" y="1246536"/>
                    <a:pt x="326365" y="1250918"/>
                    <a:pt x="308577" y="1250145"/>
                  </a:cubicBezTo>
                  <a:cubicBezTo>
                    <a:pt x="296204" y="1249629"/>
                    <a:pt x="285119" y="1246794"/>
                    <a:pt x="275065" y="1240349"/>
                  </a:cubicBezTo>
                  <a:cubicBezTo>
                    <a:pt x="269136" y="1236482"/>
                    <a:pt x="262691" y="1234420"/>
                    <a:pt x="255989" y="1233389"/>
                  </a:cubicBezTo>
                  <a:cubicBezTo>
                    <a:pt x="231241" y="1230037"/>
                    <a:pt x="207267" y="1223593"/>
                    <a:pt x="183808" y="1214312"/>
                  </a:cubicBezTo>
                  <a:cubicBezTo>
                    <a:pt x="178137" y="1211992"/>
                    <a:pt x="172981" y="1209414"/>
                    <a:pt x="168341" y="1205805"/>
                  </a:cubicBezTo>
                  <a:cubicBezTo>
                    <a:pt x="160607" y="1199618"/>
                    <a:pt x="161638" y="1190080"/>
                    <a:pt x="170403" y="1185182"/>
                  </a:cubicBezTo>
                  <a:cubicBezTo>
                    <a:pt x="176848" y="1181831"/>
                    <a:pt x="184066" y="1180800"/>
                    <a:pt x="190768" y="1178738"/>
                  </a:cubicBezTo>
                  <a:cubicBezTo>
                    <a:pt x="192831" y="1178222"/>
                    <a:pt x="195666" y="1177707"/>
                    <a:pt x="195924" y="1175386"/>
                  </a:cubicBezTo>
                  <a:cubicBezTo>
                    <a:pt x="196182" y="1172035"/>
                    <a:pt x="192831" y="1172035"/>
                    <a:pt x="190511" y="1171520"/>
                  </a:cubicBezTo>
                  <a:cubicBezTo>
                    <a:pt x="176590" y="1168426"/>
                    <a:pt x="162412" y="1165848"/>
                    <a:pt x="149007" y="1160950"/>
                  </a:cubicBezTo>
                  <a:cubicBezTo>
                    <a:pt x="143335" y="1158888"/>
                    <a:pt x="137922" y="1156568"/>
                    <a:pt x="133024" y="1153217"/>
                  </a:cubicBezTo>
                  <a:cubicBezTo>
                    <a:pt x="121681" y="1145483"/>
                    <a:pt x="117041" y="1135687"/>
                    <a:pt x="119619" y="1124860"/>
                  </a:cubicBezTo>
                  <a:cubicBezTo>
                    <a:pt x="122197" y="1114291"/>
                    <a:pt x="132251" y="1106557"/>
                    <a:pt x="145140" y="1104753"/>
                  </a:cubicBezTo>
                  <a:cubicBezTo>
                    <a:pt x="159576" y="1102433"/>
                    <a:pt x="173754" y="1103464"/>
                    <a:pt x="187417" y="1108619"/>
                  </a:cubicBezTo>
                  <a:cubicBezTo>
                    <a:pt x="191284" y="1110166"/>
                    <a:pt x="195666" y="1111713"/>
                    <a:pt x="196955" y="1105526"/>
                  </a:cubicBezTo>
                  <a:cubicBezTo>
                    <a:pt x="202111" y="1080263"/>
                    <a:pt x="230983" y="1080778"/>
                    <a:pt x="244130" y="1095214"/>
                  </a:cubicBezTo>
                  <a:cubicBezTo>
                    <a:pt x="259855" y="1112228"/>
                    <a:pt x="281510" y="1119447"/>
                    <a:pt x="299297" y="1133109"/>
                  </a:cubicBezTo>
                  <a:cubicBezTo>
                    <a:pt x="300844" y="1134140"/>
                    <a:pt x="302648" y="1134914"/>
                    <a:pt x="304195" y="1135687"/>
                  </a:cubicBezTo>
                  <a:cubicBezTo>
                    <a:pt x="307031" y="1136976"/>
                    <a:pt x="310124" y="1138781"/>
                    <a:pt x="312960" y="1136460"/>
                  </a:cubicBezTo>
                  <a:cubicBezTo>
                    <a:pt x="315795" y="1134398"/>
                    <a:pt x="314249" y="1131305"/>
                    <a:pt x="313733" y="1128727"/>
                  </a:cubicBezTo>
                  <a:cubicBezTo>
                    <a:pt x="311155" y="1113517"/>
                    <a:pt x="315280" y="1108104"/>
                    <a:pt x="330747" y="1108619"/>
                  </a:cubicBezTo>
                  <a:cubicBezTo>
                    <a:pt x="360650" y="1109908"/>
                    <a:pt x="386687" y="1119962"/>
                    <a:pt x="405248" y="1144967"/>
                  </a:cubicBezTo>
                  <a:cubicBezTo>
                    <a:pt x="410661" y="1152186"/>
                    <a:pt x="415301" y="1160177"/>
                    <a:pt x="422520" y="1165848"/>
                  </a:cubicBezTo>
                  <a:cubicBezTo>
                    <a:pt x="433604" y="1174613"/>
                    <a:pt x="442627" y="1173582"/>
                    <a:pt x="450618" y="1161981"/>
                  </a:cubicBezTo>
                  <a:cubicBezTo>
                    <a:pt x="469952" y="1133367"/>
                    <a:pt x="498309" y="1122024"/>
                    <a:pt x="531048" y="1119962"/>
                  </a:cubicBezTo>
                  <a:cubicBezTo>
                    <a:pt x="557342" y="1118415"/>
                    <a:pt x="583379" y="1122024"/>
                    <a:pt x="608900" y="1128211"/>
                  </a:cubicBezTo>
                  <a:cubicBezTo>
                    <a:pt x="613282" y="1129242"/>
                    <a:pt x="617665" y="1130789"/>
                    <a:pt x="622563" y="1131047"/>
                  </a:cubicBezTo>
                  <a:cubicBezTo>
                    <a:pt x="601682" y="1122282"/>
                    <a:pt x="580801" y="1114033"/>
                    <a:pt x="560436" y="1104495"/>
                  </a:cubicBezTo>
                  <a:cubicBezTo>
                    <a:pt x="549093" y="1099081"/>
                    <a:pt x="538266" y="1098050"/>
                    <a:pt x="526150" y="1101144"/>
                  </a:cubicBezTo>
                  <a:cubicBezTo>
                    <a:pt x="506301" y="1106299"/>
                    <a:pt x="486709" y="1112486"/>
                    <a:pt x="466086" y="1114549"/>
                  </a:cubicBezTo>
                  <a:cubicBezTo>
                    <a:pt x="450361" y="1116095"/>
                    <a:pt x="435667" y="1113775"/>
                    <a:pt x="422520" y="1104495"/>
                  </a:cubicBezTo>
                  <a:cubicBezTo>
                    <a:pt x="414013" y="1098308"/>
                    <a:pt x="414270" y="1092379"/>
                    <a:pt x="422520" y="1085934"/>
                  </a:cubicBezTo>
                  <a:cubicBezTo>
                    <a:pt x="431027" y="1079232"/>
                    <a:pt x="430511" y="1075880"/>
                    <a:pt x="420715" y="1072014"/>
                  </a:cubicBezTo>
                  <a:cubicBezTo>
                    <a:pt x="403959" y="1065311"/>
                    <a:pt x="385656" y="1062991"/>
                    <a:pt x="368642" y="1057320"/>
                  </a:cubicBezTo>
                  <a:cubicBezTo>
                    <a:pt x="357041" y="1053711"/>
                    <a:pt x="345183" y="1050617"/>
                    <a:pt x="335387" y="1043141"/>
                  </a:cubicBezTo>
                  <a:cubicBezTo>
                    <a:pt x="323529" y="1034119"/>
                    <a:pt x="323271" y="1027159"/>
                    <a:pt x="334872" y="1017878"/>
                  </a:cubicBezTo>
                  <a:cubicBezTo>
                    <a:pt x="352143" y="1004215"/>
                    <a:pt x="372251" y="996482"/>
                    <a:pt x="394163" y="994677"/>
                  </a:cubicBezTo>
                  <a:cubicBezTo>
                    <a:pt x="413239" y="993131"/>
                    <a:pt x="432573" y="992615"/>
                    <a:pt x="451650" y="997513"/>
                  </a:cubicBezTo>
                  <a:cubicBezTo>
                    <a:pt x="465570" y="1001122"/>
                    <a:pt x="476913" y="1009629"/>
                    <a:pt x="489802" y="1014785"/>
                  </a:cubicBezTo>
                  <a:cubicBezTo>
                    <a:pt x="501918" y="1019683"/>
                    <a:pt x="514550" y="1022776"/>
                    <a:pt x="527697" y="1025096"/>
                  </a:cubicBezTo>
                  <a:cubicBezTo>
                    <a:pt x="530275" y="1025612"/>
                    <a:pt x="533368" y="1025870"/>
                    <a:pt x="535688" y="1024065"/>
                  </a:cubicBezTo>
                  <a:cubicBezTo>
                    <a:pt x="536204" y="1022776"/>
                    <a:pt x="535688" y="1022003"/>
                    <a:pt x="534915" y="1021745"/>
                  </a:cubicBezTo>
                  <a:cubicBezTo>
                    <a:pt x="506301" y="1011949"/>
                    <a:pt x="483100" y="993388"/>
                    <a:pt x="459641" y="975343"/>
                  </a:cubicBezTo>
                  <a:cubicBezTo>
                    <a:pt x="442885" y="962454"/>
                    <a:pt x="425871" y="949564"/>
                    <a:pt x="405506" y="942604"/>
                  </a:cubicBezTo>
                  <a:cubicBezTo>
                    <a:pt x="394421" y="938737"/>
                    <a:pt x="382820" y="939511"/>
                    <a:pt x="371478" y="936933"/>
                  </a:cubicBezTo>
                  <a:cubicBezTo>
                    <a:pt x="362455" y="934871"/>
                    <a:pt x="353175" y="932808"/>
                    <a:pt x="344925" y="928426"/>
                  </a:cubicBezTo>
                  <a:cubicBezTo>
                    <a:pt x="338996" y="925332"/>
                    <a:pt x="333067" y="921723"/>
                    <a:pt x="333583" y="913990"/>
                  </a:cubicBezTo>
                  <a:cubicBezTo>
                    <a:pt x="334098" y="906514"/>
                    <a:pt x="340027" y="903936"/>
                    <a:pt x="346214" y="901874"/>
                  </a:cubicBezTo>
                  <a:cubicBezTo>
                    <a:pt x="350597" y="900327"/>
                    <a:pt x="355237" y="899038"/>
                    <a:pt x="359619" y="897749"/>
                  </a:cubicBezTo>
                  <a:cubicBezTo>
                    <a:pt x="371220" y="894140"/>
                    <a:pt x="373798" y="886149"/>
                    <a:pt x="366064" y="876353"/>
                  </a:cubicBezTo>
                  <a:cubicBezTo>
                    <a:pt x="358330" y="866815"/>
                    <a:pt x="349050" y="859081"/>
                    <a:pt x="338481" y="852636"/>
                  </a:cubicBezTo>
                  <a:cubicBezTo>
                    <a:pt x="336418" y="851347"/>
                    <a:pt x="334098" y="850316"/>
                    <a:pt x="332036" y="848769"/>
                  </a:cubicBezTo>
                  <a:cubicBezTo>
                    <a:pt x="322756" y="841294"/>
                    <a:pt x="321467" y="833560"/>
                    <a:pt x="327911" y="823506"/>
                  </a:cubicBezTo>
                  <a:cubicBezTo>
                    <a:pt x="334614" y="812937"/>
                    <a:pt x="344152" y="806492"/>
                    <a:pt x="356268" y="803914"/>
                  </a:cubicBezTo>
                  <a:cubicBezTo>
                    <a:pt x="365291" y="801852"/>
                    <a:pt x="373540" y="806235"/>
                    <a:pt x="378953" y="814742"/>
                  </a:cubicBezTo>
                  <a:cubicBezTo>
                    <a:pt x="389265" y="830724"/>
                    <a:pt x="402670" y="844129"/>
                    <a:pt x="414528" y="859081"/>
                  </a:cubicBezTo>
                  <a:cubicBezTo>
                    <a:pt x="415301" y="860112"/>
                    <a:pt x="416333" y="860886"/>
                    <a:pt x="418395" y="860370"/>
                  </a:cubicBezTo>
                  <a:cubicBezTo>
                    <a:pt x="418910" y="855988"/>
                    <a:pt x="416590" y="852121"/>
                    <a:pt x="415559" y="848254"/>
                  </a:cubicBezTo>
                  <a:cubicBezTo>
                    <a:pt x="411435" y="835107"/>
                    <a:pt x="407826" y="821960"/>
                    <a:pt x="408857" y="808039"/>
                  </a:cubicBezTo>
                  <a:cubicBezTo>
                    <a:pt x="409115" y="803657"/>
                    <a:pt x="409630" y="799274"/>
                    <a:pt x="410661" y="795150"/>
                  </a:cubicBezTo>
                  <a:cubicBezTo>
                    <a:pt x="416075" y="775042"/>
                    <a:pt x="425355" y="770918"/>
                    <a:pt x="442369" y="782776"/>
                  </a:cubicBezTo>
                  <a:cubicBezTo>
                    <a:pt x="461961" y="796439"/>
                    <a:pt x="477171" y="814484"/>
                    <a:pt x="485678" y="836654"/>
                  </a:cubicBezTo>
                  <a:cubicBezTo>
                    <a:pt x="491864" y="852636"/>
                    <a:pt x="499856" y="863206"/>
                    <a:pt x="517385" y="868104"/>
                  </a:cubicBezTo>
                  <a:cubicBezTo>
                    <a:pt x="534657" y="873002"/>
                    <a:pt x="548578" y="884860"/>
                    <a:pt x="561209" y="897491"/>
                  </a:cubicBezTo>
                  <a:cubicBezTo>
                    <a:pt x="581059" y="917341"/>
                    <a:pt x="600651" y="937191"/>
                    <a:pt x="620758" y="956782"/>
                  </a:cubicBezTo>
                  <a:cubicBezTo>
                    <a:pt x="633132" y="968899"/>
                    <a:pt x="647310" y="978179"/>
                    <a:pt x="665098" y="985139"/>
                  </a:cubicBezTo>
                  <a:cubicBezTo>
                    <a:pt x="656591" y="969930"/>
                    <a:pt x="646279" y="958329"/>
                    <a:pt x="637257" y="945698"/>
                  </a:cubicBezTo>
                  <a:cubicBezTo>
                    <a:pt x="614571" y="914763"/>
                    <a:pt x="591886" y="884086"/>
                    <a:pt x="567654" y="854183"/>
                  </a:cubicBezTo>
                  <a:cubicBezTo>
                    <a:pt x="561725" y="846965"/>
                    <a:pt x="554249" y="842067"/>
                    <a:pt x="546515" y="837685"/>
                  </a:cubicBezTo>
                  <a:cubicBezTo>
                    <a:pt x="537235" y="832271"/>
                    <a:pt x="529501" y="825311"/>
                    <a:pt x="522799" y="816804"/>
                  </a:cubicBezTo>
                  <a:cubicBezTo>
                    <a:pt x="516612" y="809070"/>
                    <a:pt x="516096" y="800821"/>
                    <a:pt x="519705" y="792314"/>
                  </a:cubicBezTo>
                  <a:cubicBezTo>
                    <a:pt x="524088" y="782776"/>
                    <a:pt x="533110" y="777362"/>
                    <a:pt x="543164" y="778909"/>
                  </a:cubicBezTo>
                  <a:cubicBezTo>
                    <a:pt x="551929" y="780198"/>
                    <a:pt x="557600" y="777620"/>
                    <a:pt x="561983" y="770144"/>
                  </a:cubicBezTo>
                  <a:cubicBezTo>
                    <a:pt x="571779" y="753388"/>
                    <a:pt x="587246" y="755450"/>
                    <a:pt x="598846" y="762926"/>
                  </a:cubicBezTo>
                  <a:cubicBezTo>
                    <a:pt x="613798" y="772464"/>
                    <a:pt x="623078" y="786900"/>
                    <a:pt x="631070" y="802110"/>
                  </a:cubicBezTo>
                  <a:cubicBezTo>
                    <a:pt x="640608" y="820413"/>
                    <a:pt x="648857" y="839231"/>
                    <a:pt x="662262" y="855214"/>
                  </a:cubicBezTo>
                  <a:cubicBezTo>
                    <a:pt x="663551" y="856503"/>
                    <a:pt x="664324" y="858308"/>
                    <a:pt x="666644" y="859081"/>
                  </a:cubicBezTo>
                  <a:cubicBezTo>
                    <a:pt x="669738" y="857019"/>
                    <a:pt x="668707" y="853667"/>
                    <a:pt x="668191" y="850832"/>
                  </a:cubicBezTo>
                  <a:cubicBezTo>
                    <a:pt x="664840" y="830209"/>
                    <a:pt x="659426" y="810617"/>
                    <a:pt x="648599" y="791798"/>
                  </a:cubicBezTo>
                  <a:cubicBezTo>
                    <a:pt x="639577" y="776331"/>
                    <a:pt x="627461" y="763184"/>
                    <a:pt x="618438" y="747975"/>
                  </a:cubicBezTo>
                  <a:cubicBezTo>
                    <a:pt x="611993" y="737147"/>
                    <a:pt x="613282" y="727352"/>
                    <a:pt x="622305" y="719618"/>
                  </a:cubicBezTo>
                  <a:cubicBezTo>
                    <a:pt x="627461" y="715236"/>
                    <a:pt x="632874" y="713947"/>
                    <a:pt x="639577" y="715751"/>
                  </a:cubicBezTo>
                  <a:cubicBezTo>
                    <a:pt x="661746" y="721938"/>
                    <a:pt x="672058" y="712658"/>
                    <a:pt x="669480" y="689457"/>
                  </a:cubicBezTo>
                  <a:cubicBezTo>
                    <a:pt x="668707" y="682239"/>
                    <a:pt x="669996" y="675794"/>
                    <a:pt x="675409" y="670638"/>
                  </a:cubicBezTo>
                  <a:cubicBezTo>
                    <a:pt x="681081" y="665225"/>
                    <a:pt x="687010" y="664967"/>
                    <a:pt x="692939" y="670123"/>
                  </a:cubicBezTo>
                  <a:cubicBezTo>
                    <a:pt x="703508" y="679403"/>
                    <a:pt x="706086" y="692550"/>
                    <a:pt x="709179" y="705182"/>
                  </a:cubicBezTo>
                  <a:cubicBezTo>
                    <a:pt x="711757" y="716267"/>
                    <a:pt x="711499" y="727094"/>
                    <a:pt x="708664" y="738436"/>
                  </a:cubicBezTo>
                  <a:cubicBezTo>
                    <a:pt x="705828" y="749263"/>
                    <a:pt x="707117" y="760864"/>
                    <a:pt x="710984" y="771691"/>
                  </a:cubicBezTo>
                  <a:cubicBezTo>
                    <a:pt x="712015" y="774269"/>
                    <a:pt x="713046" y="777362"/>
                    <a:pt x="716655" y="776847"/>
                  </a:cubicBezTo>
                  <a:cubicBezTo>
                    <a:pt x="719491" y="776589"/>
                    <a:pt x="720522" y="774011"/>
                    <a:pt x="721295" y="771691"/>
                  </a:cubicBezTo>
                  <a:cubicBezTo>
                    <a:pt x="723358" y="765762"/>
                    <a:pt x="723873" y="759575"/>
                    <a:pt x="723358" y="753388"/>
                  </a:cubicBezTo>
                  <a:cubicBezTo>
                    <a:pt x="722584" y="741788"/>
                    <a:pt x="721811" y="730445"/>
                    <a:pt x="724904" y="719102"/>
                  </a:cubicBezTo>
                  <a:cubicBezTo>
                    <a:pt x="727740" y="709306"/>
                    <a:pt x="733411" y="702604"/>
                    <a:pt x="743465" y="700026"/>
                  </a:cubicBezTo>
                  <a:cubicBezTo>
                    <a:pt x="754808" y="696933"/>
                    <a:pt x="758159" y="697964"/>
                    <a:pt x="763830" y="708533"/>
                  </a:cubicBezTo>
                  <a:cubicBezTo>
                    <a:pt x="766924" y="714462"/>
                    <a:pt x="770791" y="714978"/>
                    <a:pt x="775946" y="711369"/>
                  </a:cubicBezTo>
                  <a:cubicBezTo>
                    <a:pt x="777235" y="710595"/>
                    <a:pt x="778524" y="709564"/>
                    <a:pt x="779813" y="708533"/>
                  </a:cubicBezTo>
                  <a:cubicBezTo>
                    <a:pt x="791929" y="700026"/>
                    <a:pt x="804303" y="705182"/>
                    <a:pt x="806365" y="720134"/>
                  </a:cubicBezTo>
                  <a:cubicBezTo>
                    <a:pt x="807397" y="727867"/>
                    <a:pt x="806365" y="734827"/>
                    <a:pt x="801210" y="741272"/>
                  </a:cubicBezTo>
                  <a:cubicBezTo>
                    <a:pt x="796312" y="746943"/>
                    <a:pt x="792187" y="753130"/>
                    <a:pt x="788320" y="759575"/>
                  </a:cubicBezTo>
                  <a:cubicBezTo>
                    <a:pt x="785485" y="763957"/>
                    <a:pt x="784196" y="768598"/>
                    <a:pt x="783680" y="773496"/>
                  </a:cubicBezTo>
                  <a:cubicBezTo>
                    <a:pt x="783422" y="775816"/>
                    <a:pt x="783165" y="778909"/>
                    <a:pt x="786258" y="779940"/>
                  </a:cubicBezTo>
                  <a:cubicBezTo>
                    <a:pt x="788836" y="780714"/>
                    <a:pt x="790383" y="778651"/>
                    <a:pt x="791671" y="777105"/>
                  </a:cubicBezTo>
                  <a:cubicBezTo>
                    <a:pt x="794765" y="772980"/>
                    <a:pt x="798116" y="769629"/>
                    <a:pt x="801467" y="766020"/>
                  </a:cubicBezTo>
                  <a:cubicBezTo>
                    <a:pt x="807654" y="759575"/>
                    <a:pt x="814357" y="753646"/>
                    <a:pt x="823379" y="757771"/>
                  </a:cubicBezTo>
                  <a:cubicBezTo>
                    <a:pt x="832402" y="761637"/>
                    <a:pt x="835495" y="770918"/>
                    <a:pt x="836784" y="779940"/>
                  </a:cubicBezTo>
                  <a:cubicBezTo>
                    <a:pt x="838073" y="789478"/>
                    <a:pt x="833949" y="797470"/>
                    <a:pt x="829051" y="805461"/>
                  </a:cubicBezTo>
                  <a:cubicBezTo>
                    <a:pt x="825184" y="811906"/>
                    <a:pt x="820028" y="817577"/>
                    <a:pt x="817708" y="824795"/>
                  </a:cubicBezTo>
                  <a:cubicBezTo>
                    <a:pt x="816935" y="827373"/>
                    <a:pt x="815388" y="830724"/>
                    <a:pt x="818481" y="832271"/>
                  </a:cubicBezTo>
                  <a:cubicBezTo>
                    <a:pt x="821059" y="833818"/>
                    <a:pt x="822864" y="830724"/>
                    <a:pt x="824668" y="829178"/>
                  </a:cubicBezTo>
                  <a:cubicBezTo>
                    <a:pt x="835495" y="819897"/>
                    <a:pt x="839878" y="819640"/>
                    <a:pt x="851736" y="828146"/>
                  </a:cubicBezTo>
                  <a:cubicBezTo>
                    <a:pt x="860501" y="834591"/>
                    <a:pt x="868750" y="841809"/>
                    <a:pt x="878030" y="847481"/>
                  </a:cubicBezTo>
                  <a:cubicBezTo>
                    <a:pt x="885764" y="852121"/>
                    <a:pt x="884475" y="863463"/>
                    <a:pt x="875452" y="870424"/>
                  </a:cubicBezTo>
                  <a:cubicBezTo>
                    <a:pt x="869266" y="875322"/>
                    <a:pt x="862563" y="879188"/>
                    <a:pt x="855603" y="882540"/>
                  </a:cubicBezTo>
                  <a:cubicBezTo>
                    <a:pt x="843745" y="888211"/>
                    <a:pt x="832144" y="893882"/>
                    <a:pt x="821317" y="901616"/>
                  </a:cubicBezTo>
                  <a:cubicBezTo>
                    <a:pt x="810748" y="909092"/>
                    <a:pt x="804819" y="918114"/>
                    <a:pt x="805334" y="932035"/>
                  </a:cubicBezTo>
                  <a:cubicBezTo>
                    <a:pt x="806108" y="952142"/>
                    <a:pt x="799921" y="971476"/>
                    <a:pt x="797343" y="991068"/>
                  </a:cubicBezTo>
                  <a:cubicBezTo>
                    <a:pt x="796827" y="994677"/>
                    <a:pt x="795796" y="998286"/>
                    <a:pt x="797343" y="1002927"/>
                  </a:cubicBezTo>
                  <a:cubicBezTo>
                    <a:pt x="803014" y="996482"/>
                    <a:pt x="806365" y="989779"/>
                    <a:pt x="810748" y="984108"/>
                  </a:cubicBezTo>
                  <a:cubicBezTo>
                    <a:pt x="813841" y="980241"/>
                    <a:pt x="816677" y="975343"/>
                    <a:pt x="822606" y="976374"/>
                  </a:cubicBezTo>
                  <a:cubicBezTo>
                    <a:pt x="829051" y="977405"/>
                    <a:pt x="829051" y="982819"/>
                    <a:pt x="829824" y="987975"/>
                  </a:cubicBezTo>
                  <a:cubicBezTo>
                    <a:pt x="831113" y="994935"/>
                    <a:pt x="833949" y="995966"/>
                    <a:pt x="839104" y="991842"/>
                  </a:cubicBezTo>
                  <a:cubicBezTo>
                    <a:pt x="849416" y="984108"/>
                    <a:pt x="852509" y="973023"/>
                    <a:pt x="846838" y="961423"/>
                  </a:cubicBezTo>
                  <a:cubicBezTo>
                    <a:pt x="843745" y="954978"/>
                    <a:pt x="845549" y="950596"/>
                    <a:pt x="851478" y="947502"/>
                  </a:cubicBezTo>
                  <a:cubicBezTo>
                    <a:pt x="858954" y="943635"/>
                    <a:pt x="866172" y="944924"/>
                    <a:pt x="872359" y="950596"/>
                  </a:cubicBezTo>
                  <a:cubicBezTo>
                    <a:pt x="877773" y="955236"/>
                    <a:pt x="882928" y="955751"/>
                    <a:pt x="888084" y="950596"/>
                  </a:cubicBezTo>
                  <a:cubicBezTo>
                    <a:pt x="894271" y="944667"/>
                    <a:pt x="900458" y="945955"/>
                    <a:pt x="906645" y="950080"/>
                  </a:cubicBezTo>
                  <a:cubicBezTo>
                    <a:pt x="913605" y="954720"/>
                    <a:pt x="916183" y="961423"/>
                    <a:pt x="913863" y="969414"/>
                  </a:cubicBezTo>
                  <a:cubicBezTo>
                    <a:pt x="912058" y="975859"/>
                    <a:pt x="908707" y="981272"/>
                    <a:pt x="905871" y="987201"/>
                  </a:cubicBezTo>
                  <a:cubicBezTo>
                    <a:pt x="902262" y="994677"/>
                    <a:pt x="902778" y="1001380"/>
                    <a:pt x="908965" y="1007567"/>
                  </a:cubicBezTo>
                  <a:cubicBezTo>
                    <a:pt x="915410" y="1014011"/>
                    <a:pt x="914636" y="1018909"/>
                    <a:pt x="907676" y="1024581"/>
                  </a:cubicBezTo>
                  <a:cubicBezTo>
                    <a:pt x="902520" y="1028705"/>
                    <a:pt x="896591" y="1031541"/>
                    <a:pt x="890920" y="1034634"/>
                  </a:cubicBezTo>
                  <a:cubicBezTo>
                    <a:pt x="875968" y="1042110"/>
                    <a:pt x="863594" y="1051391"/>
                    <a:pt x="857923" y="1068405"/>
                  </a:cubicBezTo>
                  <a:cubicBezTo>
                    <a:pt x="854314" y="1078716"/>
                    <a:pt x="845034" y="1083872"/>
                    <a:pt x="834464" y="1086192"/>
                  </a:cubicBezTo>
                  <a:cubicBezTo>
                    <a:pt x="825699" y="1087996"/>
                    <a:pt x="816419" y="1088254"/>
                    <a:pt x="807654" y="1090317"/>
                  </a:cubicBezTo>
                  <a:cubicBezTo>
                    <a:pt x="797085" y="1092637"/>
                    <a:pt x="793218" y="1097792"/>
                    <a:pt x="795796" y="1108362"/>
                  </a:cubicBezTo>
                  <a:cubicBezTo>
                    <a:pt x="800952" y="1129758"/>
                    <a:pt x="810748" y="1148577"/>
                    <a:pt x="826473" y="1164044"/>
                  </a:cubicBezTo>
                  <a:cubicBezTo>
                    <a:pt x="836527" y="1173840"/>
                    <a:pt x="841424" y="1173840"/>
                    <a:pt x="852252" y="1165075"/>
                  </a:cubicBezTo>
                  <a:cubicBezTo>
                    <a:pt x="879577" y="1142905"/>
                    <a:pt x="905098" y="1118415"/>
                    <a:pt x="933712" y="1098050"/>
                  </a:cubicBezTo>
                  <a:cubicBezTo>
                    <a:pt x="944540" y="1090317"/>
                    <a:pt x="953304" y="1079747"/>
                    <a:pt x="957429" y="1066342"/>
                  </a:cubicBezTo>
                  <a:cubicBezTo>
                    <a:pt x="961554" y="1061702"/>
                    <a:pt x="962069" y="1056289"/>
                    <a:pt x="960522" y="1050617"/>
                  </a:cubicBezTo>
                  <a:cubicBezTo>
                    <a:pt x="959233" y="1046235"/>
                    <a:pt x="958718" y="1041595"/>
                    <a:pt x="957429" y="1036954"/>
                  </a:cubicBezTo>
                  <a:cubicBezTo>
                    <a:pt x="956140" y="1031799"/>
                    <a:pt x="956656" y="1027416"/>
                    <a:pt x="961038" y="1023550"/>
                  </a:cubicBezTo>
                  <a:cubicBezTo>
                    <a:pt x="967483" y="1017620"/>
                    <a:pt x="968514" y="1010145"/>
                    <a:pt x="965420" y="1002153"/>
                  </a:cubicBezTo>
                  <a:cubicBezTo>
                    <a:pt x="963100" y="996224"/>
                    <a:pt x="960780" y="990553"/>
                    <a:pt x="958202" y="984881"/>
                  </a:cubicBezTo>
                  <a:cubicBezTo>
                    <a:pt x="954593" y="976374"/>
                    <a:pt x="950984" y="967352"/>
                    <a:pt x="955882" y="958845"/>
                  </a:cubicBezTo>
                  <a:cubicBezTo>
                    <a:pt x="963874" y="944151"/>
                    <a:pt x="962585" y="928941"/>
                    <a:pt x="960265" y="913216"/>
                  </a:cubicBezTo>
                  <a:cubicBezTo>
                    <a:pt x="959749" y="910381"/>
                    <a:pt x="959491" y="907545"/>
                    <a:pt x="958718" y="904967"/>
                  </a:cubicBezTo>
                  <a:cubicBezTo>
                    <a:pt x="954078" y="886406"/>
                    <a:pt x="953047" y="867588"/>
                    <a:pt x="953047" y="848512"/>
                  </a:cubicBezTo>
                  <a:cubicBezTo>
                    <a:pt x="953047" y="841036"/>
                    <a:pt x="951242" y="833560"/>
                    <a:pt x="949695" y="826342"/>
                  </a:cubicBezTo>
                  <a:cubicBezTo>
                    <a:pt x="947117" y="814226"/>
                    <a:pt x="946602" y="802368"/>
                    <a:pt x="949953" y="790252"/>
                  </a:cubicBezTo>
                  <a:cubicBezTo>
                    <a:pt x="953304" y="778136"/>
                    <a:pt x="950211" y="766020"/>
                    <a:pt x="948664" y="754161"/>
                  </a:cubicBezTo>
                  <a:cubicBezTo>
                    <a:pt x="947375" y="744366"/>
                    <a:pt x="948922" y="735601"/>
                    <a:pt x="954851" y="727609"/>
                  </a:cubicBezTo>
                  <a:cubicBezTo>
                    <a:pt x="959749" y="721422"/>
                    <a:pt x="960522" y="714978"/>
                    <a:pt x="958718" y="707502"/>
                  </a:cubicBezTo>
                  <a:cubicBezTo>
                    <a:pt x="956140" y="695901"/>
                    <a:pt x="952789" y="684559"/>
                    <a:pt x="953047" y="672443"/>
                  </a:cubicBezTo>
                  <a:cubicBezTo>
                    <a:pt x="953047" y="666771"/>
                    <a:pt x="953304" y="661100"/>
                    <a:pt x="955624" y="655944"/>
                  </a:cubicBezTo>
                  <a:cubicBezTo>
                    <a:pt x="959491" y="647695"/>
                    <a:pt x="957945" y="640735"/>
                    <a:pt x="954335" y="632744"/>
                  </a:cubicBezTo>
                  <a:cubicBezTo>
                    <a:pt x="946860" y="615730"/>
                    <a:pt x="950726" y="598458"/>
                    <a:pt x="954078" y="581444"/>
                  </a:cubicBezTo>
                  <a:cubicBezTo>
                    <a:pt x="956140" y="570874"/>
                    <a:pt x="957945" y="561594"/>
                    <a:pt x="949438" y="552829"/>
                  </a:cubicBezTo>
                  <a:cubicBezTo>
                    <a:pt x="945571" y="548705"/>
                    <a:pt x="945313" y="542776"/>
                    <a:pt x="946860" y="536847"/>
                  </a:cubicBezTo>
                  <a:cubicBezTo>
                    <a:pt x="949180" y="528340"/>
                    <a:pt x="952531" y="520348"/>
                    <a:pt x="956398" y="512614"/>
                  </a:cubicBezTo>
                  <a:cubicBezTo>
                    <a:pt x="961554" y="502303"/>
                    <a:pt x="961038" y="493280"/>
                    <a:pt x="953047" y="484258"/>
                  </a:cubicBezTo>
                  <a:cubicBezTo>
                    <a:pt x="943766" y="474204"/>
                    <a:pt x="941704" y="461315"/>
                    <a:pt x="944282" y="448425"/>
                  </a:cubicBezTo>
                  <a:cubicBezTo>
                    <a:pt x="949180" y="424451"/>
                    <a:pt x="950211" y="400477"/>
                    <a:pt x="945828" y="375987"/>
                  </a:cubicBezTo>
                  <a:cubicBezTo>
                    <a:pt x="943251" y="361035"/>
                    <a:pt x="945313" y="346084"/>
                    <a:pt x="953047" y="332421"/>
                  </a:cubicBezTo>
                  <a:cubicBezTo>
                    <a:pt x="956913" y="325461"/>
                    <a:pt x="955882" y="319532"/>
                    <a:pt x="951500" y="313345"/>
                  </a:cubicBezTo>
                  <a:cubicBezTo>
                    <a:pt x="945571" y="304838"/>
                    <a:pt x="938095" y="297877"/>
                    <a:pt x="930877" y="290402"/>
                  </a:cubicBezTo>
                  <a:cubicBezTo>
                    <a:pt x="921339" y="280863"/>
                    <a:pt x="914894" y="269779"/>
                    <a:pt x="912574" y="256374"/>
                  </a:cubicBezTo>
                  <a:cubicBezTo>
                    <a:pt x="905098" y="215643"/>
                    <a:pt x="895302" y="175428"/>
                    <a:pt x="888084" y="134440"/>
                  </a:cubicBezTo>
                  <a:cubicBezTo>
                    <a:pt x="883959" y="110981"/>
                    <a:pt x="881382" y="87523"/>
                    <a:pt x="880093" y="64064"/>
                  </a:cubicBezTo>
                  <a:cubicBezTo>
                    <a:pt x="879061" y="46792"/>
                    <a:pt x="881382" y="29778"/>
                    <a:pt x="885764" y="13280"/>
                  </a:cubicBezTo>
                  <a:cubicBezTo>
                    <a:pt x="888084" y="4515"/>
                    <a:pt x="894271" y="391"/>
                    <a:pt x="905871" y="133"/>
                  </a:cubicBezTo>
                  <a:cubicBezTo>
                    <a:pt x="923143" y="-383"/>
                    <a:pt x="940673" y="648"/>
                    <a:pt x="957945" y="2453"/>
                  </a:cubicBezTo>
                  <a:cubicBezTo>
                    <a:pt x="962842" y="2968"/>
                    <a:pt x="967998" y="2711"/>
                    <a:pt x="972896" y="3226"/>
                  </a:cubicBezTo>
                  <a:cubicBezTo>
                    <a:pt x="986301" y="4000"/>
                    <a:pt x="999191" y="6835"/>
                    <a:pt x="1011822" y="11991"/>
                  </a:cubicBezTo>
                  <a:cubicBezTo>
                    <a:pt x="1032961" y="20498"/>
                    <a:pt x="1054873" y="20240"/>
                    <a:pt x="1075496" y="10702"/>
                  </a:cubicBezTo>
                  <a:cubicBezTo>
                    <a:pt x="1091736" y="3226"/>
                    <a:pt x="1108493" y="3742"/>
                    <a:pt x="1125507" y="2195"/>
                  </a:cubicBezTo>
                  <a:cubicBezTo>
                    <a:pt x="1137365" y="5288"/>
                    <a:pt x="1148192" y="5546"/>
                    <a:pt x="1158761" y="3484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7"/>
          <p:cNvSpPr/>
          <p:nvPr/>
        </p:nvSpPr>
        <p:spPr>
          <a:xfrm>
            <a:off x="6454325" y="2161484"/>
            <a:ext cx="709308" cy="709115"/>
          </a:xfrm>
          <a:custGeom>
            <a:avLst/>
            <a:gdLst/>
            <a:ahLst/>
            <a:cxnLst/>
            <a:rect l="l" t="t" r="r" b="b"/>
            <a:pathLst>
              <a:path w="1309323" h="1308967" extrusionOk="0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6698458" y="3055206"/>
            <a:ext cx="556908" cy="556756"/>
          </a:xfrm>
          <a:custGeom>
            <a:avLst/>
            <a:gdLst/>
            <a:ahLst/>
            <a:cxnLst/>
            <a:rect l="l" t="t" r="r" b="b"/>
            <a:pathLst>
              <a:path w="1309323" h="1308967" extrusionOk="0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5652644" y="2768713"/>
            <a:ext cx="635002" cy="634829"/>
          </a:xfrm>
          <a:custGeom>
            <a:avLst/>
            <a:gdLst/>
            <a:ahLst/>
            <a:cxnLst/>
            <a:rect l="l" t="t" r="r" b="b"/>
            <a:pathLst>
              <a:path w="1309323" h="1308967" extrusionOk="0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5136966" y="3420530"/>
            <a:ext cx="498567" cy="498431"/>
          </a:xfrm>
          <a:custGeom>
            <a:avLst/>
            <a:gdLst/>
            <a:ahLst/>
            <a:cxnLst/>
            <a:rect l="l" t="t" r="r" b="b"/>
            <a:pathLst>
              <a:path w="1309323" h="1308967" extrusionOk="0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6091321" y="3654154"/>
            <a:ext cx="392651" cy="392544"/>
          </a:xfrm>
          <a:custGeom>
            <a:avLst/>
            <a:gdLst/>
            <a:ahLst/>
            <a:cxnLst/>
            <a:rect l="l" t="t" r="r" b="b"/>
            <a:pathLst>
              <a:path w="1309323" h="1308967" extrusionOk="0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5807831" y="4440198"/>
            <a:ext cx="308287" cy="308203"/>
          </a:xfrm>
          <a:custGeom>
            <a:avLst/>
            <a:gdLst/>
            <a:ahLst/>
            <a:cxnLst/>
            <a:rect l="l" t="t" r="r" b="b"/>
            <a:pathLst>
              <a:path w="1309323" h="1308967" extrusionOk="0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6571416" y="4058937"/>
            <a:ext cx="498567" cy="498431"/>
          </a:xfrm>
          <a:custGeom>
            <a:avLst/>
            <a:gdLst/>
            <a:ahLst/>
            <a:cxnLst/>
            <a:rect l="l" t="t" r="r" b="b"/>
            <a:pathLst>
              <a:path w="1309323" h="1308967" extrusionOk="0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5172194" y="4145611"/>
            <a:ext cx="392651" cy="392544"/>
          </a:xfrm>
          <a:custGeom>
            <a:avLst/>
            <a:gdLst/>
            <a:ahLst/>
            <a:cxnLst/>
            <a:rect l="l" t="t" r="r" b="b"/>
            <a:pathLst>
              <a:path w="1309323" h="1308967" extrusionOk="0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5983480" y="1908752"/>
            <a:ext cx="308287" cy="308203"/>
          </a:xfrm>
          <a:custGeom>
            <a:avLst/>
            <a:gdLst/>
            <a:ahLst/>
            <a:cxnLst/>
            <a:rect l="l" t="t" r="r" b="b"/>
            <a:pathLst>
              <a:path w="1309323" h="1308967" extrusionOk="0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8"/>
          <p:cNvGrpSpPr/>
          <p:nvPr/>
        </p:nvGrpSpPr>
        <p:grpSpPr>
          <a:xfrm>
            <a:off x="357148" y="315470"/>
            <a:ext cx="2850514" cy="2236522"/>
            <a:chOff x="1162247" y="2229342"/>
            <a:chExt cx="2003629" cy="1572054"/>
          </a:xfrm>
        </p:grpSpPr>
        <p:sp>
          <p:nvSpPr>
            <p:cNvPr id="562" name="Google Shape;562;p8"/>
            <p:cNvSpPr/>
            <p:nvPr/>
          </p:nvSpPr>
          <p:spPr>
            <a:xfrm rot="-452890">
              <a:off x="1219143" y="2525947"/>
              <a:ext cx="981024" cy="930974"/>
            </a:xfrm>
            <a:custGeom>
              <a:avLst/>
              <a:gdLst/>
              <a:ahLst/>
              <a:cxnLst/>
              <a:rect l="l" t="t" r="r" b="b"/>
              <a:pathLst>
                <a:path w="1909859" h="1812422" extrusionOk="0">
                  <a:moveTo>
                    <a:pt x="1519138" y="1733057"/>
                  </a:moveTo>
                  <a:cubicBezTo>
                    <a:pt x="1515911" y="1762103"/>
                    <a:pt x="1547377" y="1783080"/>
                    <a:pt x="1538502" y="1812126"/>
                  </a:cubicBezTo>
                  <a:cubicBezTo>
                    <a:pt x="1474763" y="1786307"/>
                    <a:pt x="1431195" y="1732250"/>
                    <a:pt x="1373910" y="1695136"/>
                  </a:cubicBezTo>
                  <a:cubicBezTo>
                    <a:pt x="1333569" y="1668511"/>
                    <a:pt x="1291614" y="1639465"/>
                    <a:pt x="1253693" y="1606386"/>
                  </a:cubicBezTo>
                  <a:cubicBezTo>
                    <a:pt x="1210125" y="1569272"/>
                    <a:pt x="1160102" y="1538613"/>
                    <a:pt x="1111692" y="1507146"/>
                  </a:cubicBezTo>
                  <a:cubicBezTo>
                    <a:pt x="1064897" y="1477294"/>
                    <a:pt x="1029396" y="1432112"/>
                    <a:pt x="977760" y="1407907"/>
                  </a:cubicBezTo>
                  <a:cubicBezTo>
                    <a:pt x="959203" y="1399032"/>
                    <a:pt x="946294" y="1394998"/>
                    <a:pt x="927737" y="1408714"/>
                  </a:cubicBezTo>
                  <a:cubicBezTo>
                    <a:pt x="862384" y="1456316"/>
                    <a:pt x="797031" y="1504726"/>
                    <a:pt x="730872" y="1550715"/>
                  </a:cubicBezTo>
                  <a:cubicBezTo>
                    <a:pt x="650189" y="1606386"/>
                    <a:pt x="575962" y="1670932"/>
                    <a:pt x="492052" y="1723375"/>
                  </a:cubicBezTo>
                  <a:cubicBezTo>
                    <a:pt x="454131" y="1746773"/>
                    <a:pt x="419438" y="1776625"/>
                    <a:pt x="383131" y="1804057"/>
                  </a:cubicBezTo>
                  <a:cubicBezTo>
                    <a:pt x="370222" y="1818580"/>
                    <a:pt x="363767" y="1812933"/>
                    <a:pt x="368608" y="1796796"/>
                  </a:cubicBezTo>
                  <a:cubicBezTo>
                    <a:pt x="375869" y="1770171"/>
                    <a:pt x="380710" y="1742739"/>
                    <a:pt x="396040" y="1719341"/>
                  </a:cubicBezTo>
                  <a:cubicBezTo>
                    <a:pt x="421858" y="1639465"/>
                    <a:pt x="446870" y="1560397"/>
                    <a:pt x="472688" y="1480521"/>
                  </a:cubicBezTo>
                  <a:cubicBezTo>
                    <a:pt x="502541" y="1372407"/>
                    <a:pt x="542882" y="1267520"/>
                    <a:pt x="576768" y="1160212"/>
                  </a:cubicBezTo>
                  <a:cubicBezTo>
                    <a:pt x="580803" y="1146496"/>
                    <a:pt x="589678" y="1134394"/>
                    <a:pt x="585643" y="1118257"/>
                  </a:cubicBezTo>
                  <a:cubicBezTo>
                    <a:pt x="396847" y="981097"/>
                    <a:pt x="208857" y="843937"/>
                    <a:pt x="20060" y="706777"/>
                  </a:cubicBezTo>
                  <a:cubicBezTo>
                    <a:pt x="16833" y="704357"/>
                    <a:pt x="12799" y="704357"/>
                    <a:pt x="8765" y="702743"/>
                  </a:cubicBezTo>
                  <a:cubicBezTo>
                    <a:pt x="-5758" y="694675"/>
                    <a:pt x="-110" y="688221"/>
                    <a:pt x="10378" y="684186"/>
                  </a:cubicBezTo>
                  <a:cubicBezTo>
                    <a:pt x="21674" y="680152"/>
                    <a:pt x="34583" y="682573"/>
                    <a:pt x="46685" y="682573"/>
                  </a:cubicBezTo>
                  <a:cubicBezTo>
                    <a:pt x="260494" y="682573"/>
                    <a:pt x="474302" y="682573"/>
                    <a:pt x="687303" y="681766"/>
                  </a:cubicBezTo>
                  <a:cubicBezTo>
                    <a:pt x="701019" y="681766"/>
                    <a:pt x="717156" y="688221"/>
                    <a:pt x="729258" y="675311"/>
                  </a:cubicBezTo>
                  <a:cubicBezTo>
                    <a:pt x="741360" y="663209"/>
                    <a:pt x="743781" y="647879"/>
                    <a:pt x="747008" y="632550"/>
                  </a:cubicBezTo>
                  <a:cubicBezTo>
                    <a:pt x="759917" y="574458"/>
                    <a:pt x="783315" y="519594"/>
                    <a:pt x="800259" y="463117"/>
                  </a:cubicBezTo>
                  <a:cubicBezTo>
                    <a:pt x="806713" y="442139"/>
                    <a:pt x="813168" y="420355"/>
                    <a:pt x="819622" y="398571"/>
                  </a:cubicBezTo>
                  <a:cubicBezTo>
                    <a:pt x="826884" y="395344"/>
                    <a:pt x="827690" y="388889"/>
                    <a:pt x="827690" y="381628"/>
                  </a:cubicBezTo>
                  <a:cubicBezTo>
                    <a:pt x="844634" y="310627"/>
                    <a:pt x="875293" y="243661"/>
                    <a:pt x="892236" y="172660"/>
                  </a:cubicBezTo>
                  <a:cubicBezTo>
                    <a:pt x="904339" y="161365"/>
                    <a:pt x="904339" y="146035"/>
                    <a:pt x="908373" y="131512"/>
                  </a:cubicBezTo>
                  <a:cubicBezTo>
                    <a:pt x="920475" y="86330"/>
                    <a:pt x="931771" y="41148"/>
                    <a:pt x="952748" y="0"/>
                  </a:cubicBezTo>
                  <a:cubicBezTo>
                    <a:pt x="955169" y="2420"/>
                    <a:pt x="957589" y="5648"/>
                    <a:pt x="959203" y="8068"/>
                  </a:cubicBezTo>
                  <a:cubicBezTo>
                    <a:pt x="985021" y="66966"/>
                    <a:pt x="1003578" y="128285"/>
                    <a:pt x="1020521" y="190410"/>
                  </a:cubicBezTo>
                  <a:cubicBezTo>
                    <a:pt x="1024555" y="204933"/>
                    <a:pt x="1028590" y="219456"/>
                    <a:pt x="1032624" y="233979"/>
                  </a:cubicBezTo>
                  <a:cubicBezTo>
                    <a:pt x="1064897" y="317888"/>
                    <a:pt x="1093136" y="402605"/>
                    <a:pt x="1117340" y="488935"/>
                  </a:cubicBezTo>
                  <a:cubicBezTo>
                    <a:pt x="1118147" y="495390"/>
                    <a:pt x="1119761" y="501844"/>
                    <a:pt x="1120567" y="508299"/>
                  </a:cubicBezTo>
                  <a:cubicBezTo>
                    <a:pt x="1143159" y="553481"/>
                    <a:pt x="1154454" y="601890"/>
                    <a:pt x="1169784" y="649493"/>
                  </a:cubicBezTo>
                  <a:cubicBezTo>
                    <a:pt x="1179466" y="679345"/>
                    <a:pt x="1193182" y="690641"/>
                    <a:pt x="1226261" y="690641"/>
                  </a:cubicBezTo>
                  <a:cubicBezTo>
                    <a:pt x="1439263" y="689027"/>
                    <a:pt x="1652264" y="689834"/>
                    <a:pt x="1865266" y="689834"/>
                  </a:cubicBezTo>
                  <a:cubicBezTo>
                    <a:pt x="1878175" y="689834"/>
                    <a:pt x="1891891" y="686607"/>
                    <a:pt x="1904800" y="693061"/>
                  </a:cubicBezTo>
                  <a:cubicBezTo>
                    <a:pt x="1909641" y="695482"/>
                    <a:pt x="1912061" y="698709"/>
                    <a:pt x="1907221" y="696289"/>
                  </a:cubicBezTo>
                  <a:cubicBezTo>
                    <a:pt x="1907221" y="696289"/>
                    <a:pt x="1904800" y="700323"/>
                    <a:pt x="1902380" y="701937"/>
                  </a:cubicBezTo>
                  <a:cubicBezTo>
                    <a:pt x="1846709" y="742278"/>
                    <a:pt x="1791038" y="782619"/>
                    <a:pt x="1734560" y="822153"/>
                  </a:cubicBezTo>
                  <a:cubicBezTo>
                    <a:pt x="1669208" y="868949"/>
                    <a:pt x="1602241" y="914131"/>
                    <a:pt x="1536888" y="960120"/>
                  </a:cubicBezTo>
                  <a:cubicBezTo>
                    <a:pt x="1490900" y="993200"/>
                    <a:pt x="1444910" y="1027086"/>
                    <a:pt x="1398922" y="1060973"/>
                  </a:cubicBezTo>
                  <a:cubicBezTo>
                    <a:pt x="1398115" y="1061780"/>
                    <a:pt x="1397308" y="1063393"/>
                    <a:pt x="1396501" y="1064200"/>
                  </a:cubicBezTo>
                  <a:cubicBezTo>
                    <a:pt x="1369876" y="1084371"/>
                    <a:pt x="1325501" y="1094053"/>
                    <a:pt x="1323887" y="1130360"/>
                  </a:cubicBezTo>
                  <a:cubicBezTo>
                    <a:pt x="1322273" y="1161826"/>
                    <a:pt x="1343251" y="1194906"/>
                    <a:pt x="1353740" y="1227179"/>
                  </a:cubicBezTo>
                  <a:cubicBezTo>
                    <a:pt x="1387626" y="1308668"/>
                    <a:pt x="1412638" y="1393384"/>
                    <a:pt x="1438456" y="1478101"/>
                  </a:cubicBezTo>
                  <a:lnTo>
                    <a:pt x="1438456" y="1477294"/>
                  </a:lnTo>
                  <a:cubicBezTo>
                    <a:pt x="1463468" y="1563624"/>
                    <a:pt x="1496547" y="1646727"/>
                    <a:pt x="1519138" y="1733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"/>
            <p:cNvSpPr/>
            <p:nvPr/>
          </p:nvSpPr>
          <p:spPr>
            <a:xfrm rot="-452890">
              <a:off x="2544649" y="3466791"/>
              <a:ext cx="305253" cy="315925"/>
            </a:xfrm>
            <a:custGeom>
              <a:avLst/>
              <a:gdLst/>
              <a:ahLst/>
              <a:cxnLst/>
              <a:rect l="l" t="t" r="r" b="b"/>
              <a:pathLst>
                <a:path w="594267" h="615044" extrusionOk="0">
                  <a:moveTo>
                    <a:pt x="206471" y="167836"/>
                  </a:moveTo>
                  <a:cubicBezTo>
                    <a:pt x="225028" y="177518"/>
                    <a:pt x="235517" y="182359"/>
                    <a:pt x="252460" y="156541"/>
                  </a:cubicBezTo>
                  <a:cubicBezTo>
                    <a:pt x="288767" y="102483"/>
                    <a:pt x="333949" y="54074"/>
                    <a:pt x="375904" y="4051"/>
                  </a:cubicBezTo>
                  <a:cubicBezTo>
                    <a:pt x="392041" y="-4824"/>
                    <a:pt x="392041" y="1630"/>
                    <a:pt x="390427" y="16153"/>
                  </a:cubicBezTo>
                  <a:cubicBezTo>
                    <a:pt x="383166" y="71824"/>
                    <a:pt x="392041" y="127495"/>
                    <a:pt x="379938" y="183166"/>
                  </a:cubicBezTo>
                  <a:cubicBezTo>
                    <a:pt x="371870" y="217052"/>
                    <a:pt x="383972" y="239643"/>
                    <a:pt x="421086" y="245291"/>
                  </a:cubicBezTo>
                  <a:cubicBezTo>
                    <a:pt x="428348" y="246098"/>
                    <a:pt x="437223" y="246905"/>
                    <a:pt x="440450" y="256587"/>
                  </a:cubicBezTo>
                  <a:cubicBezTo>
                    <a:pt x="453359" y="260621"/>
                    <a:pt x="465462" y="264655"/>
                    <a:pt x="478371" y="268689"/>
                  </a:cubicBezTo>
                  <a:cubicBezTo>
                    <a:pt x="500155" y="277564"/>
                    <a:pt x="524360" y="281598"/>
                    <a:pt x="545337" y="292894"/>
                  </a:cubicBezTo>
                  <a:lnTo>
                    <a:pt x="544530" y="292894"/>
                  </a:lnTo>
                  <a:cubicBezTo>
                    <a:pt x="556633" y="297735"/>
                    <a:pt x="568735" y="301769"/>
                    <a:pt x="581644" y="305803"/>
                  </a:cubicBezTo>
                  <a:cubicBezTo>
                    <a:pt x="588906" y="308223"/>
                    <a:pt x="600201" y="312257"/>
                    <a:pt x="590519" y="324360"/>
                  </a:cubicBezTo>
                  <a:cubicBezTo>
                    <a:pt x="581644" y="327587"/>
                    <a:pt x="572769" y="330008"/>
                    <a:pt x="563894" y="333235"/>
                  </a:cubicBezTo>
                  <a:cubicBezTo>
                    <a:pt x="521939" y="342917"/>
                    <a:pt x="480791" y="354212"/>
                    <a:pt x="439643" y="364701"/>
                  </a:cubicBezTo>
                  <a:lnTo>
                    <a:pt x="440450" y="364701"/>
                  </a:lnTo>
                  <a:cubicBezTo>
                    <a:pt x="372677" y="384065"/>
                    <a:pt x="372677" y="384065"/>
                    <a:pt x="371870" y="456679"/>
                  </a:cubicBezTo>
                  <a:cubicBezTo>
                    <a:pt x="371870" y="464747"/>
                    <a:pt x="372677" y="472815"/>
                    <a:pt x="370256" y="480884"/>
                  </a:cubicBezTo>
                  <a:cubicBezTo>
                    <a:pt x="360575" y="520418"/>
                    <a:pt x="364609" y="559952"/>
                    <a:pt x="363802" y="599487"/>
                  </a:cubicBezTo>
                  <a:cubicBezTo>
                    <a:pt x="363802" y="605941"/>
                    <a:pt x="364609" y="614009"/>
                    <a:pt x="356540" y="614816"/>
                  </a:cubicBezTo>
                  <a:cubicBezTo>
                    <a:pt x="348472" y="616430"/>
                    <a:pt x="346052" y="609168"/>
                    <a:pt x="343631" y="602714"/>
                  </a:cubicBezTo>
                  <a:cubicBezTo>
                    <a:pt x="308938" y="550270"/>
                    <a:pt x="279085" y="494600"/>
                    <a:pt x="241165" y="444576"/>
                  </a:cubicBezTo>
                  <a:cubicBezTo>
                    <a:pt x="220994" y="417951"/>
                    <a:pt x="199210" y="433281"/>
                    <a:pt x="177425" y="438929"/>
                  </a:cubicBezTo>
                  <a:cubicBezTo>
                    <a:pt x="146766" y="446190"/>
                    <a:pt x="116107" y="454258"/>
                    <a:pt x="85448" y="462327"/>
                  </a:cubicBezTo>
                  <a:lnTo>
                    <a:pt x="86255" y="462327"/>
                  </a:lnTo>
                  <a:cubicBezTo>
                    <a:pt x="63663" y="472815"/>
                    <a:pt x="39459" y="473622"/>
                    <a:pt x="16061" y="482497"/>
                  </a:cubicBezTo>
                  <a:cubicBezTo>
                    <a:pt x="10413" y="484918"/>
                    <a:pt x="-3303" y="488145"/>
                    <a:pt x="731" y="472008"/>
                  </a:cubicBezTo>
                  <a:cubicBezTo>
                    <a:pt x="45106" y="417145"/>
                    <a:pt x="87868" y="361474"/>
                    <a:pt x="133857" y="308223"/>
                  </a:cubicBezTo>
                  <a:cubicBezTo>
                    <a:pt x="147573" y="292087"/>
                    <a:pt x="137891" y="284019"/>
                    <a:pt x="131436" y="274337"/>
                  </a:cubicBezTo>
                  <a:cubicBezTo>
                    <a:pt x="95936" y="221086"/>
                    <a:pt x="62050" y="166222"/>
                    <a:pt x="24129" y="114586"/>
                  </a:cubicBezTo>
                  <a:cubicBezTo>
                    <a:pt x="7186" y="91188"/>
                    <a:pt x="28163" y="103290"/>
                    <a:pt x="33811" y="100870"/>
                  </a:cubicBezTo>
                  <a:cubicBezTo>
                    <a:pt x="56402" y="110552"/>
                    <a:pt x="83027" y="111358"/>
                    <a:pt x="102391" y="129108"/>
                  </a:cubicBezTo>
                  <a:cubicBezTo>
                    <a:pt x="114493" y="133143"/>
                    <a:pt x="125789" y="137177"/>
                    <a:pt x="137891" y="141211"/>
                  </a:cubicBezTo>
                  <a:cubicBezTo>
                    <a:pt x="160482" y="148472"/>
                    <a:pt x="186301" y="150086"/>
                    <a:pt x="206471" y="1678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8"/>
            <p:cNvSpPr/>
            <p:nvPr/>
          </p:nvSpPr>
          <p:spPr>
            <a:xfrm rot="-452890">
              <a:off x="2829977" y="3065672"/>
              <a:ext cx="317404" cy="302538"/>
            </a:xfrm>
            <a:custGeom>
              <a:avLst/>
              <a:gdLst/>
              <a:ahLst/>
              <a:cxnLst/>
              <a:rect l="l" t="t" r="r" b="b"/>
              <a:pathLst>
                <a:path w="617923" h="588981" extrusionOk="0">
                  <a:moveTo>
                    <a:pt x="611787" y="217842"/>
                  </a:moveTo>
                  <a:cubicBezTo>
                    <a:pt x="551275" y="255763"/>
                    <a:pt x="503672" y="310627"/>
                    <a:pt x="442354" y="347741"/>
                  </a:cubicBezTo>
                  <a:cubicBezTo>
                    <a:pt x="422990" y="359843"/>
                    <a:pt x="444774" y="379207"/>
                    <a:pt x="442354" y="394537"/>
                  </a:cubicBezTo>
                  <a:cubicBezTo>
                    <a:pt x="466558" y="430037"/>
                    <a:pt x="471399" y="473605"/>
                    <a:pt x="487536" y="512333"/>
                  </a:cubicBezTo>
                  <a:cubicBezTo>
                    <a:pt x="489149" y="518787"/>
                    <a:pt x="490763" y="525242"/>
                    <a:pt x="492377" y="531697"/>
                  </a:cubicBezTo>
                  <a:cubicBezTo>
                    <a:pt x="514161" y="568004"/>
                    <a:pt x="513354" y="570424"/>
                    <a:pt x="486729" y="572845"/>
                  </a:cubicBezTo>
                  <a:cubicBezTo>
                    <a:pt x="443160" y="526049"/>
                    <a:pt x="381842" y="503458"/>
                    <a:pt x="335853" y="460696"/>
                  </a:cubicBezTo>
                  <a:cubicBezTo>
                    <a:pt x="321330" y="446980"/>
                    <a:pt x="312455" y="447787"/>
                    <a:pt x="294705" y="463924"/>
                  </a:cubicBezTo>
                  <a:cubicBezTo>
                    <a:pt x="245489" y="509106"/>
                    <a:pt x="181750" y="537345"/>
                    <a:pt x="136568" y="588981"/>
                  </a:cubicBezTo>
                  <a:cubicBezTo>
                    <a:pt x="122851" y="580106"/>
                    <a:pt x="122851" y="580106"/>
                    <a:pt x="126079" y="567197"/>
                  </a:cubicBezTo>
                  <a:cubicBezTo>
                    <a:pt x="139795" y="510719"/>
                    <a:pt x="159965" y="455048"/>
                    <a:pt x="174488" y="398571"/>
                  </a:cubicBezTo>
                  <a:cubicBezTo>
                    <a:pt x="194659" y="375173"/>
                    <a:pt x="184977" y="357423"/>
                    <a:pt x="163193" y="342900"/>
                  </a:cubicBezTo>
                  <a:cubicBezTo>
                    <a:pt x="109136" y="306593"/>
                    <a:pt x="55078" y="270286"/>
                    <a:pt x="1021" y="233979"/>
                  </a:cubicBezTo>
                  <a:cubicBezTo>
                    <a:pt x="-4627" y="210581"/>
                    <a:pt x="14737" y="222683"/>
                    <a:pt x="20385" y="222683"/>
                  </a:cubicBezTo>
                  <a:cubicBezTo>
                    <a:pt x="73635" y="222683"/>
                    <a:pt x="127692" y="218649"/>
                    <a:pt x="180943" y="218649"/>
                  </a:cubicBezTo>
                  <a:cubicBezTo>
                    <a:pt x="219670" y="219456"/>
                    <a:pt x="239034" y="205740"/>
                    <a:pt x="246296" y="167819"/>
                  </a:cubicBezTo>
                  <a:cubicBezTo>
                    <a:pt x="251943" y="137967"/>
                    <a:pt x="261625" y="108921"/>
                    <a:pt x="272114" y="80682"/>
                  </a:cubicBezTo>
                  <a:lnTo>
                    <a:pt x="272114" y="81489"/>
                  </a:lnTo>
                  <a:cubicBezTo>
                    <a:pt x="278569" y="54057"/>
                    <a:pt x="287443" y="26625"/>
                    <a:pt x="296319" y="0"/>
                  </a:cubicBezTo>
                  <a:lnTo>
                    <a:pt x="295512" y="807"/>
                  </a:lnTo>
                  <a:cubicBezTo>
                    <a:pt x="313262" y="-3227"/>
                    <a:pt x="313262" y="11295"/>
                    <a:pt x="317296" y="21784"/>
                  </a:cubicBezTo>
                  <a:cubicBezTo>
                    <a:pt x="329398" y="56478"/>
                    <a:pt x="340694" y="91171"/>
                    <a:pt x="351989" y="125865"/>
                  </a:cubicBezTo>
                  <a:cubicBezTo>
                    <a:pt x="356023" y="140387"/>
                    <a:pt x="360058" y="154910"/>
                    <a:pt x="364092" y="169433"/>
                  </a:cubicBezTo>
                  <a:cubicBezTo>
                    <a:pt x="377808" y="224297"/>
                    <a:pt x="420569" y="217035"/>
                    <a:pt x="460911" y="213001"/>
                  </a:cubicBezTo>
                  <a:cubicBezTo>
                    <a:pt x="511740" y="208160"/>
                    <a:pt x="562571" y="203319"/>
                    <a:pt x="613400" y="207354"/>
                  </a:cubicBezTo>
                  <a:cubicBezTo>
                    <a:pt x="619048" y="208160"/>
                    <a:pt x="611787" y="206547"/>
                    <a:pt x="616627" y="209774"/>
                  </a:cubicBezTo>
                  <a:cubicBezTo>
                    <a:pt x="620661" y="213001"/>
                    <a:pt x="614207" y="215422"/>
                    <a:pt x="611787" y="2178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8"/>
            <p:cNvSpPr/>
            <p:nvPr/>
          </p:nvSpPr>
          <p:spPr>
            <a:xfrm rot="-452890">
              <a:off x="2380473" y="2248292"/>
              <a:ext cx="309411" cy="316772"/>
            </a:xfrm>
            <a:custGeom>
              <a:avLst/>
              <a:gdLst/>
              <a:ahLst/>
              <a:cxnLst/>
              <a:rect l="l" t="t" r="r" b="b"/>
              <a:pathLst>
                <a:path w="602361" h="616693" extrusionOk="0">
                  <a:moveTo>
                    <a:pt x="14187" y="434940"/>
                  </a:moveTo>
                  <a:cubicBezTo>
                    <a:pt x="18221" y="430905"/>
                    <a:pt x="21448" y="426871"/>
                    <a:pt x="25483" y="422837"/>
                  </a:cubicBezTo>
                  <a:cubicBezTo>
                    <a:pt x="35165" y="400246"/>
                    <a:pt x="54528" y="386530"/>
                    <a:pt x="70665" y="370394"/>
                  </a:cubicBezTo>
                  <a:cubicBezTo>
                    <a:pt x="74699" y="366360"/>
                    <a:pt x="77926" y="362325"/>
                    <a:pt x="81960" y="359098"/>
                  </a:cubicBezTo>
                  <a:cubicBezTo>
                    <a:pt x="90835" y="336507"/>
                    <a:pt x="111006" y="322791"/>
                    <a:pt x="127142" y="306655"/>
                  </a:cubicBezTo>
                  <a:cubicBezTo>
                    <a:pt x="137631" y="296166"/>
                    <a:pt x="154574" y="288905"/>
                    <a:pt x="141665" y="267927"/>
                  </a:cubicBezTo>
                  <a:cubicBezTo>
                    <a:pt x="106165" y="211449"/>
                    <a:pt x="73085" y="154165"/>
                    <a:pt x="38392" y="96880"/>
                  </a:cubicBezTo>
                  <a:cubicBezTo>
                    <a:pt x="26289" y="89619"/>
                    <a:pt x="27903" y="82358"/>
                    <a:pt x="40005" y="81551"/>
                  </a:cubicBezTo>
                  <a:cubicBezTo>
                    <a:pt x="48880" y="80744"/>
                    <a:pt x="60983" y="81551"/>
                    <a:pt x="65824" y="92846"/>
                  </a:cubicBezTo>
                  <a:cubicBezTo>
                    <a:pt x="121494" y="116244"/>
                    <a:pt x="177165" y="138835"/>
                    <a:pt x="232029" y="163847"/>
                  </a:cubicBezTo>
                  <a:cubicBezTo>
                    <a:pt x="259461" y="176756"/>
                    <a:pt x="261882" y="150938"/>
                    <a:pt x="274791" y="141256"/>
                  </a:cubicBezTo>
                  <a:cubicBezTo>
                    <a:pt x="284473" y="118665"/>
                    <a:pt x="303837" y="104949"/>
                    <a:pt x="319973" y="88812"/>
                  </a:cubicBezTo>
                  <a:cubicBezTo>
                    <a:pt x="324007" y="84778"/>
                    <a:pt x="327234" y="80744"/>
                    <a:pt x="331269" y="77517"/>
                  </a:cubicBezTo>
                  <a:cubicBezTo>
                    <a:pt x="340144" y="54926"/>
                    <a:pt x="360314" y="41210"/>
                    <a:pt x="376451" y="25073"/>
                  </a:cubicBezTo>
                  <a:cubicBezTo>
                    <a:pt x="380485" y="21039"/>
                    <a:pt x="383712" y="17005"/>
                    <a:pt x="387746" y="12971"/>
                  </a:cubicBezTo>
                  <a:cubicBezTo>
                    <a:pt x="389360" y="6516"/>
                    <a:pt x="393394" y="-745"/>
                    <a:pt x="400655" y="62"/>
                  </a:cubicBezTo>
                  <a:cubicBezTo>
                    <a:pt x="408724" y="868"/>
                    <a:pt x="408724" y="9744"/>
                    <a:pt x="407917" y="16198"/>
                  </a:cubicBezTo>
                  <a:cubicBezTo>
                    <a:pt x="405496" y="54119"/>
                    <a:pt x="400655" y="92846"/>
                    <a:pt x="396621" y="130767"/>
                  </a:cubicBezTo>
                  <a:cubicBezTo>
                    <a:pt x="395008" y="143676"/>
                    <a:pt x="395008" y="157392"/>
                    <a:pt x="391780" y="169495"/>
                  </a:cubicBezTo>
                  <a:cubicBezTo>
                    <a:pt x="382099" y="211449"/>
                    <a:pt x="396621" y="239688"/>
                    <a:pt x="436963" y="255018"/>
                  </a:cubicBezTo>
                  <a:cubicBezTo>
                    <a:pt x="473270" y="269541"/>
                    <a:pt x="509577" y="284064"/>
                    <a:pt x="546691" y="299393"/>
                  </a:cubicBezTo>
                  <a:cubicBezTo>
                    <a:pt x="565247" y="305848"/>
                    <a:pt x="584611" y="310689"/>
                    <a:pt x="602361" y="329246"/>
                  </a:cubicBezTo>
                  <a:cubicBezTo>
                    <a:pt x="549111" y="347803"/>
                    <a:pt x="495861" y="354257"/>
                    <a:pt x="444224" y="367166"/>
                  </a:cubicBezTo>
                  <a:cubicBezTo>
                    <a:pt x="372417" y="385723"/>
                    <a:pt x="371610" y="384917"/>
                    <a:pt x="365962" y="470440"/>
                  </a:cubicBezTo>
                  <a:cubicBezTo>
                    <a:pt x="354666" y="516429"/>
                    <a:pt x="361928" y="565645"/>
                    <a:pt x="348212" y="611634"/>
                  </a:cubicBezTo>
                  <a:cubicBezTo>
                    <a:pt x="346598" y="616475"/>
                    <a:pt x="342564" y="618895"/>
                    <a:pt x="344985" y="614054"/>
                  </a:cubicBezTo>
                  <a:cubicBezTo>
                    <a:pt x="343371" y="613248"/>
                    <a:pt x="340951" y="611634"/>
                    <a:pt x="339337" y="609213"/>
                  </a:cubicBezTo>
                  <a:cubicBezTo>
                    <a:pt x="299803" y="548702"/>
                    <a:pt x="270757" y="481735"/>
                    <a:pt x="226382" y="423644"/>
                  </a:cubicBezTo>
                  <a:cubicBezTo>
                    <a:pt x="195722" y="411542"/>
                    <a:pt x="168290" y="427678"/>
                    <a:pt x="140858" y="434133"/>
                  </a:cubicBezTo>
                  <a:cubicBezTo>
                    <a:pt x="102131" y="443008"/>
                    <a:pt x="62596" y="447849"/>
                    <a:pt x="25483" y="460758"/>
                  </a:cubicBezTo>
                  <a:cubicBezTo>
                    <a:pt x="16607" y="463985"/>
                    <a:pt x="5312" y="468019"/>
                    <a:pt x="471" y="457531"/>
                  </a:cubicBezTo>
                  <a:cubicBezTo>
                    <a:pt x="-1949" y="447849"/>
                    <a:pt x="5312" y="438974"/>
                    <a:pt x="14187" y="4349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8"/>
            <p:cNvSpPr/>
            <p:nvPr/>
          </p:nvSpPr>
          <p:spPr>
            <a:xfrm rot="-452890">
              <a:off x="2750291" y="2553323"/>
              <a:ext cx="316434" cy="312163"/>
            </a:xfrm>
            <a:custGeom>
              <a:avLst/>
              <a:gdLst/>
              <a:ahLst/>
              <a:cxnLst/>
              <a:rect l="l" t="t" r="r" b="b"/>
              <a:pathLst>
                <a:path w="616035" h="607719" extrusionOk="0">
                  <a:moveTo>
                    <a:pt x="379207" y="154148"/>
                  </a:moveTo>
                  <a:cubicBezTo>
                    <a:pt x="404218" y="142046"/>
                    <a:pt x="430037" y="129944"/>
                    <a:pt x="455048" y="117841"/>
                  </a:cubicBezTo>
                  <a:cubicBezTo>
                    <a:pt x="489742" y="100898"/>
                    <a:pt x="519594" y="71046"/>
                    <a:pt x="562356" y="73466"/>
                  </a:cubicBezTo>
                  <a:cubicBezTo>
                    <a:pt x="563969" y="80727"/>
                    <a:pt x="563163" y="86375"/>
                    <a:pt x="555901" y="89603"/>
                  </a:cubicBezTo>
                  <a:cubicBezTo>
                    <a:pt x="551867" y="98478"/>
                    <a:pt x="547833" y="107353"/>
                    <a:pt x="542992" y="117034"/>
                  </a:cubicBezTo>
                  <a:cubicBezTo>
                    <a:pt x="531696" y="138012"/>
                    <a:pt x="526049" y="162217"/>
                    <a:pt x="506685" y="178353"/>
                  </a:cubicBezTo>
                  <a:cubicBezTo>
                    <a:pt x="502651" y="187228"/>
                    <a:pt x="498617" y="196103"/>
                    <a:pt x="494583" y="205785"/>
                  </a:cubicBezTo>
                  <a:cubicBezTo>
                    <a:pt x="488128" y="233217"/>
                    <a:pt x="455855" y="253388"/>
                    <a:pt x="470378" y="287274"/>
                  </a:cubicBezTo>
                  <a:cubicBezTo>
                    <a:pt x="484901" y="301797"/>
                    <a:pt x="499423" y="316320"/>
                    <a:pt x="513947" y="331650"/>
                  </a:cubicBezTo>
                  <a:cubicBezTo>
                    <a:pt x="546220" y="361502"/>
                    <a:pt x="576072" y="392968"/>
                    <a:pt x="606731" y="424434"/>
                  </a:cubicBezTo>
                  <a:cubicBezTo>
                    <a:pt x="612379" y="430082"/>
                    <a:pt x="619640" y="435730"/>
                    <a:pt x="613993" y="444605"/>
                  </a:cubicBezTo>
                  <a:cubicBezTo>
                    <a:pt x="609958" y="450253"/>
                    <a:pt x="601890" y="449446"/>
                    <a:pt x="595436" y="447832"/>
                  </a:cubicBezTo>
                  <a:cubicBezTo>
                    <a:pt x="540572" y="432503"/>
                    <a:pt x="483287" y="430889"/>
                    <a:pt x="429230" y="414752"/>
                  </a:cubicBezTo>
                  <a:cubicBezTo>
                    <a:pt x="371945" y="399423"/>
                    <a:pt x="363877" y="443798"/>
                    <a:pt x="348548" y="480912"/>
                  </a:cubicBezTo>
                  <a:cubicBezTo>
                    <a:pt x="334832" y="507537"/>
                    <a:pt x="325957" y="536583"/>
                    <a:pt x="304979" y="558367"/>
                  </a:cubicBezTo>
                  <a:cubicBezTo>
                    <a:pt x="298525" y="572890"/>
                    <a:pt x="291263" y="587413"/>
                    <a:pt x="284809" y="601935"/>
                  </a:cubicBezTo>
                  <a:cubicBezTo>
                    <a:pt x="261411" y="617265"/>
                    <a:pt x="265445" y="598708"/>
                    <a:pt x="264638" y="585799"/>
                  </a:cubicBezTo>
                  <a:cubicBezTo>
                    <a:pt x="260604" y="532549"/>
                    <a:pt x="250115" y="480105"/>
                    <a:pt x="243661" y="426855"/>
                  </a:cubicBezTo>
                  <a:cubicBezTo>
                    <a:pt x="243661" y="394582"/>
                    <a:pt x="232365" y="371991"/>
                    <a:pt x="194444" y="376025"/>
                  </a:cubicBezTo>
                  <a:cubicBezTo>
                    <a:pt x="133933" y="362309"/>
                    <a:pt x="71807" y="355854"/>
                    <a:pt x="0" y="338104"/>
                  </a:cubicBezTo>
                  <a:cubicBezTo>
                    <a:pt x="51637" y="307445"/>
                    <a:pt x="96819" y="284854"/>
                    <a:pt x="144421" y="267104"/>
                  </a:cubicBezTo>
                  <a:cubicBezTo>
                    <a:pt x="164592" y="257422"/>
                    <a:pt x="183956" y="248547"/>
                    <a:pt x="204126" y="238865"/>
                  </a:cubicBezTo>
                  <a:cubicBezTo>
                    <a:pt x="228331" y="203365"/>
                    <a:pt x="204126" y="169478"/>
                    <a:pt x="200899" y="134785"/>
                  </a:cubicBezTo>
                  <a:cubicBezTo>
                    <a:pt x="200092" y="99284"/>
                    <a:pt x="192831" y="63784"/>
                    <a:pt x="187183" y="29091"/>
                  </a:cubicBezTo>
                  <a:cubicBezTo>
                    <a:pt x="185569" y="19409"/>
                    <a:pt x="178308" y="6500"/>
                    <a:pt x="191217" y="852"/>
                  </a:cubicBezTo>
                  <a:cubicBezTo>
                    <a:pt x="200899" y="-3182"/>
                    <a:pt x="206547" y="8113"/>
                    <a:pt x="213808" y="13761"/>
                  </a:cubicBezTo>
                  <a:cubicBezTo>
                    <a:pt x="221070" y="20216"/>
                    <a:pt x="225911" y="27477"/>
                    <a:pt x="229138" y="36352"/>
                  </a:cubicBezTo>
                  <a:cubicBezTo>
                    <a:pt x="254149" y="62170"/>
                    <a:pt x="279161" y="87182"/>
                    <a:pt x="304979" y="113000"/>
                  </a:cubicBezTo>
                  <a:cubicBezTo>
                    <a:pt x="317888" y="121069"/>
                    <a:pt x="325957" y="133171"/>
                    <a:pt x="335638" y="143660"/>
                  </a:cubicBezTo>
                  <a:cubicBezTo>
                    <a:pt x="348548" y="158183"/>
                    <a:pt x="362263" y="162217"/>
                    <a:pt x="379207" y="154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7" name="Google Shape;567;p8"/>
          <p:cNvSpPr/>
          <p:nvPr/>
        </p:nvSpPr>
        <p:spPr>
          <a:xfrm>
            <a:off x="7838588" y="5025191"/>
            <a:ext cx="39343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2019-nCoV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8"/>
          <p:cNvSpPr/>
          <p:nvPr/>
        </p:nvSpPr>
        <p:spPr>
          <a:xfrm>
            <a:off x="7838588" y="5936370"/>
            <a:ext cx="39343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CORONAVIRUS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8"/>
          <p:cNvSpPr txBox="1"/>
          <p:nvPr/>
        </p:nvSpPr>
        <p:spPr>
          <a:xfrm>
            <a:off x="350864" y="5224531"/>
            <a:ext cx="27650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8"/>
          <p:cNvSpPr>
            <a:spLocks noGrp="1"/>
          </p:cNvSpPr>
          <p:nvPr>
            <p:ph type="pic" idx="2"/>
          </p:nvPr>
        </p:nvSpPr>
        <p:spPr>
          <a:xfrm>
            <a:off x="2102744" y="-1"/>
            <a:ext cx="10089256" cy="675243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9"/>
          <p:cNvGrpSpPr/>
          <p:nvPr/>
        </p:nvGrpSpPr>
        <p:grpSpPr>
          <a:xfrm>
            <a:off x="6832899" y="1627967"/>
            <a:ext cx="4263302" cy="4699462"/>
            <a:chOff x="2985113" y="3097238"/>
            <a:chExt cx="3412721" cy="3761861"/>
          </a:xfrm>
        </p:grpSpPr>
        <p:sp>
          <p:nvSpPr>
            <p:cNvPr id="576" name="Google Shape;576;p9"/>
            <p:cNvSpPr/>
            <p:nvPr/>
          </p:nvSpPr>
          <p:spPr>
            <a:xfrm>
              <a:off x="2985113" y="3097238"/>
              <a:ext cx="3412721" cy="3761861"/>
            </a:xfrm>
            <a:custGeom>
              <a:avLst/>
              <a:gdLst/>
              <a:ahLst/>
              <a:cxnLst/>
              <a:rect l="l" t="t" r="r" b="b"/>
              <a:pathLst>
                <a:path w="3412721" h="3761861" extrusionOk="0">
                  <a:moveTo>
                    <a:pt x="3412518" y="2543808"/>
                  </a:moveTo>
                  <a:cubicBezTo>
                    <a:pt x="3410699" y="2499800"/>
                    <a:pt x="3399424" y="2458701"/>
                    <a:pt x="3364873" y="2427786"/>
                  </a:cubicBezTo>
                  <a:cubicBezTo>
                    <a:pt x="3342323" y="2407783"/>
                    <a:pt x="3335049" y="2407419"/>
                    <a:pt x="3310317" y="2423058"/>
                  </a:cubicBezTo>
                  <a:cubicBezTo>
                    <a:pt x="3309590" y="2423422"/>
                    <a:pt x="3308498" y="2423422"/>
                    <a:pt x="3307407" y="2423422"/>
                  </a:cubicBezTo>
                  <a:cubicBezTo>
                    <a:pt x="3244850" y="2387415"/>
                    <a:pt x="3180475" y="2353591"/>
                    <a:pt x="3116463" y="2320130"/>
                  </a:cubicBezTo>
                  <a:cubicBezTo>
                    <a:pt x="3111735" y="2316493"/>
                    <a:pt x="3108825" y="2311765"/>
                    <a:pt x="3106279" y="2306309"/>
                  </a:cubicBezTo>
                  <a:cubicBezTo>
                    <a:pt x="3099005" y="2291761"/>
                    <a:pt x="3089185" y="2279395"/>
                    <a:pt x="3075728" y="2269939"/>
                  </a:cubicBezTo>
                  <a:cubicBezTo>
                    <a:pt x="3057179" y="2256846"/>
                    <a:pt x="3047359" y="2257573"/>
                    <a:pt x="3031356" y="2273212"/>
                  </a:cubicBezTo>
                  <a:cubicBezTo>
                    <a:pt x="3023355" y="2269212"/>
                    <a:pt x="3015717" y="2265211"/>
                    <a:pt x="3007715" y="2261210"/>
                  </a:cubicBezTo>
                  <a:cubicBezTo>
                    <a:pt x="3000805" y="2257209"/>
                    <a:pt x="2996440" y="2251026"/>
                    <a:pt x="2992803" y="2243752"/>
                  </a:cubicBezTo>
                  <a:cubicBezTo>
                    <a:pt x="2985893" y="2229568"/>
                    <a:pt x="2975709" y="2217566"/>
                    <a:pt x="2962616" y="2208473"/>
                  </a:cubicBezTo>
                  <a:cubicBezTo>
                    <a:pt x="2940066" y="2193197"/>
                    <a:pt x="2923700" y="2199016"/>
                    <a:pt x="2916789" y="2225203"/>
                  </a:cubicBezTo>
                  <a:cubicBezTo>
                    <a:pt x="2866234" y="2224840"/>
                    <a:pt x="2826227" y="2248117"/>
                    <a:pt x="2790584" y="2281577"/>
                  </a:cubicBezTo>
                  <a:cubicBezTo>
                    <a:pt x="2786583" y="2276849"/>
                    <a:pt x="2782946" y="2271757"/>
                    <a:pt x="2778218" y="2267757"/>
                  </a:cubicBezTo>
                  <a:cubicBezTo>
                    <a:pt x="2772399" y="2263029"/>
                    <a:pt x="2766216" y="2260846"/>
                    <a:pt x="2761488" y="2269575"/>
                  </a:cubicBezTo>
                  <a:cubicBezTo>
                    <a:pt x="2742575" y="2272485"/>
                    <a:pt x="2726572" y="2281214"/>
                    <a:pt x="2712024" y="2293216"/>
                  </a:cubicBezTo>
                  <a:cubicBezTo>
                    <a:pt x="2665106" y="2331041"/>
                    <a:pt x="2627281" y="2377595"/>
                    <a:pt x="2591638" y="2425968"/>
                  </a:cubicBezTo>
                  <a:cubicBezTo>
                    <a:pt x="2589092" y="2425968"/>
                    <a:pt x="2515260" y="2385960"/>
                    <a:pt x="2485436" y="2370321"/>
                  </a:cubicBezTo>
                  <a:cubicBezTo>
                    <a:pt x="2484345" y="2365229"/>
                    <a:pt x="2532354" y="2078994"/>
                    <a:pt x="2557086" y="1943696"/>
                  </a:cubicBezTo>
                  <a:cubicBezTo>
                    <a:pt x="2558541" y="1935331"/>
                    <a:pt x="2562542" y="1931330"/>
                    <a:pt x="2569816" y="1927693"/>
                  </a:cubicBezTo>
                  <a:cubicBezTo>
                    <a:pt x="2612733" y="1907326"/>
                    <a:pt x="2647648" y="1877502"/>
                    <a:pt x="2675653" y="1839313"/>
                  </a:cubicBezTo>
                  <a:cubicBezTo>
                    <a:pt x="2701113" y="1805125"/>
                    <a:pt x="2717116" y="1766209"/>
                    <a:pt x="2733119" y="1727292"/>
                  </a:cubicBezTo>
                  <a:cubicBezTo>
                    <a:pt x="2796767" y="1573809"/>
                    <a:pt x="2838229" y="1414871"/>
                    <a:pt x="2846231" y="1248658"/>
                  </a:cubicBezTo>
                  <a:cubicBezTo>
                    <a:pt x="2849868" y="1173007"/>
                    <a:pt x="2847322" y="1097721"/>
                    <a:pt x="2825863" y="1024616"/>
                  </a:cubicBezTo>
                  <a:cubicBezTo>
                    <a:pt x="2814588" y="986063"/>
                    <a:pt x="2798949" y="949693"/>
                    <a:pt x="2768762" y="922052"/>
                  </a:cubicBezTo>
                  <a:cubicBezTo>
                    <a:pt x="2755668" y="910049"/>
                    <a:pt x="2752031" y="871133"/>
                    <a:pt x="2750577" y="866405"/>
                  </a:cubicBezTo>
                  <a:cubicBezTo>
                    <a:pt x="2703295" y="684189"/>
                    <a:pt x="2621462" y="519431"/>
                    <a:pt x="2507986" y="368858"/>
                  </a:cubicBezTo>
                  <a:cubicBezTo>
                    <a:pt x="2263213" y="44434"/>
                    <a:pt x="1972613" y="-22488"/>
                    <a:pt x="1630732" y="5881"/>
                  </a:cubicBezTo>
                  <a:cubicBezTo>
                    <a:pt x="1567811" y="10973"/>
                    <a:pt x="1506709" y="20793"/>
                    <a:pt x="1446334" y="40797"/>
                  </a:cubicBezTo>
                  <a:cubicBezTo>
                    <a:pt x="1266300" y="99717"/>
                    <a:pt x="1121546" y="208100"/>
                    <a:pt x="1005161" y="356492"/>
                  </a:cubicBezTo>
                  <a:cubicBezTo>
                    <a:pt x="895322" y="496881"/>
                    <a:pt x="820763" y="654729"/>
                    <a:pt x="772026" y="825306"/>
                  </a:cubicBezTo>
                  <a:cubicBezTo>
                    <a:pt x="766571" y="843855"/>
                    <a:pt x="756751" y="906412"/>
                    <a:pt x="746931" y="915141"/>
                  </a:cubicBezTo>
                  <a:cubicBezTo>
                    <a:pt x="728746" y="931508"/>
                    <a:pt x="715289" y="950784"/>
                    <a:pt x="704741" y="972970"/>
                  </a:cubicBezTo>
                  <a:cubicBezTo>
                    <a:pt x="678918" y="1026435"/>
                    <a:pt x="668371" y="1083536"/>
                    <a:pt x="665825" y="1142092"/>
                  </a:cubicBezTo>
                  <a:cubicBezTo>
                    <a:pt x="661460" y="1241020"/>
                    <a:pt x="668007" y="1339584"/>
                    <a:pt x="688374" y="1437057"/>
                  </a:cubicBezTo>
                  <a:cubicBezTo>
                    <a:pt x="712015" y="1550896"/>
                    <a:pt x="746931" y="1661462"/>
                    <a:pt x="794940" y="1767663"/>
                  </a:cubicBezTo>
                  <a:cubicBezTo>
                    <a:pt x="813125" y="1807307"/>
                    <a:pt x="833492" y="1845860"/>
                    <a:pt x="865498" y="1876775"/>
                  </a:cubicBezTo>
                  <a:cubicBezTo>
                    <a:pt x="871681" y="1882594"/>
                    <a:pt x="874955" y="1890232"/>
                    <a:pt x="876046" y="1898961"/>
                  </a:cubicBezTo>
                  <a:cubicBezTo>
                    <a:pt x="879319" y="1925511"/>
                    <a:pt x="932056" y="2369594"/>
                    <a:pt x="930601" y="2370685"/>
                  </a:cubicBezTo>
                  <a:cubicBezTo>
                    <a:pt x="899323" y="2387415"/>
                    <a:pt x="828401" y="2422694"/>
                    <a:pt x="824400" y="2423786"/>
                  </a:cubicBezTo>
                  <a:cubicBezTo>
                    <a:pt x="808033" y="2403782"/>
                    <a:pt x="706560" y="2281577"/>
                    <a:pt x="651640" y="2267757"/>
                  </a:cubicBezTo>
                  <a:cubicBezTo>
                    <a:pt x="641457" y="2265211"/>
                    <a:pt x="637092" y="2272849"/>
                    <a:pt x="631637" y="2278304"/>
                  </a:cubicBezTo>
                  <a:cubicBezTo>
                    <a:pt x="624726" y="2285942"/>
                    <a:pt x="621453" y="2277577"/>
                    <a:pt x="618180" y="2274667"/>
                  </a:cubicBezTo>
                  <a:cubicBezTo>
                    <a:pt x="583991" y="2245571"/>
                    <a:pt x="546166" y="2225567"/>
                    <a:pt x="499612" y="2225931"/>
                  </a:cubicBezTo>
                  <a:cubicBezTo>
                    <a:pt x="493065" y="2200471"/>
                    <a:pt x="476699" y="2194288"/>
                    <a:pt x="454876" y="2208473"/>
                  </a:cubicBezTo>
                  <a:cubicBezTo>
                    <a:pt x="440692" y="2217929"/>
                    <a:pt x="430145" y="2230659"/>
                    <a:pt x="422870" y="2245571"/>
                  </a:cubicBezTo>
                  <a:cubicBezTo>
                    <a:pt x="419961" y="2251754"/>
                    <a:pt x="415960" y="2257209"/>
                    <a:pt x="410141" y="2261210"/>
                  </a:cubicBezTo>
                  <a:cubicBezTo>
                    <a:pt x="401776" y="2265211"/>
                    <a:pt x="393047" y="2269575"/>
                    <a:pt x="384682" y="2273576"/>
                  </a:cubicBezTo>
                  <a:cubicBezTo>
                    <a:pt x="369406" y="2257937"/>
                    <a:pt x="359586" y="2257209"/>
                    <a:pt x="341401" y="2269575"/>
                  </a:cubicBezTo>
                  <a:cubicBezTo>
                    <a:pt x="327944" y="2278668"/>
                    <a:pt x="317760" y="2291034"/>
                    <a:pt x="310486" y="2305582"/>
                  </a:cubicBezTo>
                  <a:cubicBezTo>
                    <a:pt x="307576" y="2311401"/>
                    <a:pt x="304667" y="2316857"/>
                    <a:pt x="299575" y="2320494"/>
                  </a:cubicBezTo>
                  <a:cubicBezTo>
                    <a:pt x="286118" y="2327404"/>
                    <a:pt x="157730" y="2394326"/>
                    <a:pt x="108630" y="2423786"/>
                  </a:cubicBezTo>
                  <a:cubicBezTo>
                    <a:pt x="106812" y="2423058"/>
                    <a:pt x="104629" y="2423058"/>
                    <a:pt x="103175" y="2421967"/>
                  </a:cubicBezTo>
                  <a:cubicBezTo>
                    <a:pt x="86081" y="2408510"/>
                    <a:pt x="79534" y="2408146"/>
                    <a:pt x="61712" y="2420149"/>
                  </a:cubicBezTo>
                  <a:cubicBezTo>
                    <a:pt x="35526" y="2437243"/>
                    <a:pt x="16613" y="2462338"/>
                    <a:pt x="7884" y="2491435"/>
                  </a:cubicBezTo>
                  <a:cubicBezTo>
                    <a:pt x="4247" y="2503437"/>
                    <a:pt x="-4118" y="2571086"/>
                    <a:pt x="2429" y="2595818"/>
                  </a:cubicBezTo>
                  <a:cubicBezTo>
                    <a:pt x="9703" y="2622004"/>
                    <a:pt x="36253" y="2706747"/>
                    <a:pt x="61712" y="2753665"/>
                  </a:cubicBezTo>
                  <a:cubicBezTo>
                    <a:pt x="159185" y="2934063"/>
                    <a:pt x="256294" y="3114460"/>
                    <a:pt x="353403" y="3294857"/>
                  </a:cubicBezTo>
                  <a:cubicBezTo>
                    <a:pt x="406868" y="3393784"/>
                    <a:pt x="459605" y="3493076"/>
                    <a:pt x="513796" y="3591639"/>
                  </a:cubicBezTo>
                  <a:cubicBezTo>
                    <a:pt x="546166" y="3650923"/>
                    <a:pt x="589083" y="3701478"/>
                    <a:pt x="648367" y="3735666"/>
                  </a:cubicBezTo>
                  <a:cubicBezTo>
                    <a:pt x="683283" y="3756033"/>
                    <a:pt x="720744" y="3768036"/>
                    <a:pt x="762206" y="3758580"/>
                  </a:cubicBezTo>
                  <a:cubicBezTo>
                    <a:pt x="794940" y="3751306"/>
                    <a:pt x="800759" y="3744032"/>
                    <a:pt x="802214" y="3712025"/>
                  </a:cubicBezTo>
                  <a:cubicBezTo>
                    <a:pt x="867681" y="3679292"/>
                    <a:pt x="931329" y="3643649"/>
                    <a:pt x="995341" y="3608370"/>
                  </a:cubicBezTo>
                  <a:cubicBezTo>
                    <a:pt x="1012071" y="3605460"/>
                    <a:pt x="1028801" y="3610552"/>
                    <a:pt x="1045532" y="3606551"/>
                  </a:cubicBezTo>
                  <a:cubicBezTo>
                    <a:pt x="1074992" y="3599277"/>
                    <a:pt x="1081902" y="3591639"/>
                    <a:pt x="1080811" y="3562179"/>
                  </a:cubicBezTo>
                  <a:cubicBezTo>
                    <a:pt x="1090268" y="3557088"/>
                    <a:pt x="1100087" y="3551996"/>
                    <a:pt x="1109544" y="3546540"/>
                  </a:cubicBezTo>
                  <a:cubicBezTo>
                    <a:pt x="1115363" y="3546904"/>
                    <a:pt x="1121182" y="3547267"/>
                    <a:pt x="1127002" y="3547631"/>
                  </a:cubicBezTo>
                  <a:cubicBezTo>
                    <a:pt x="1144459" y="3548722"/>
                    <a:pt x="1161190" y="3546904"/>
                    <a:pt x="1176829" y="3538902"/>
                  </a:cubicBezTo>
                  <a:cubicBezTo>
                    <a:pt x="1194287" y="3530173"/>
                    <a:pt x="1198288" y="3514898"/>
                    <a:pt x="1187376" y="3498895"/>
                  </a:cubicBezTo>
                  <a:cubicBezTo>
                    <a:pt x="1185558" y="3496349"/>
                    <a:pt x="1183376" y="3494530"/>
                    <a:pt x="1183376" y="3491257"/>
                  </a:cubicBezTo>
                  <a:cubicBezTo>
                    <a:pt x="1204834" y="3461433"/>
                    <a:pt x="1209562" y="3427245"/>
                    <a:pt x="1209199" y="3391966"/>
                  </a:cubicBezTo>
                  <a:cubicBezTo>
                    <a:pt x="1209199" y="3386874"/>
                    <a:pt x="1205198" y="3379964"/>
                    <a:pt x="1213563" y="3377054"/>
                  </a:cubicBezTo>
                  <a:cubicBezTo>
                    <a:pt x="1223383" y="3379236"/>
                    <a:pt x="1232839" y="3379964"/>
                    <a:pt x="1241205" y="3373781"/>
                  </a:cubicBezTo>
                  <a:cubicBezTo>
                    <a:pt x="1249570" y="3353050"/>
                    <a:pt x="1253934" y="3331955"/>
                    <a:pt x="1252116" y="3309041"/>
                  </a:cubicBezTo>
                  <a:cubicBezTo>
                    <a:pt x="1248115" y="3265033"/>
                    <a:pt x="1235385" y="3222843"/>
                    <a:pt x="1223383" y="3180290"/>
                  </a:cubicBezTo>
                  <a:cubicBezTo>
                    <a:pt x="1224474" y="3176653"/>
                    <a:pt x="1299397" y="3132645"/>
                    <a:pt x="1332494" y="3114823"/>
                  </a:cubicBezTo>
                  <a:cubicBezTo>
                    <a:pt x="1334313" y="3114823"/>
                    <a:pt x="1336495" y="3114823"/>
                    <a:pt x="1338314" y="3115187"/>
                  </a:cubicBezTo>
                  <a:cubicBezTo>
                    <a:pt x="1338314" y="3122461"/>
                    <a:pt x="1338677" y="3129735"/>
                    <a:pt x="1338677" y="3137009"/>
                  </a:cubicBezTo>
                  <a:cubicBezTo>
                    <a:pt x="1338677" y="3158468"/>
                    <a:pt x="1340860" y="3161014"/>
                    <a:pt x="1363409" y="3161014"/>
                  </a:cubicBezTo>
                  <a:cubicBezTo>
                    <a:pt x="1398325" y="3161014"/>
                    <a:pt x="1433604" y="3161014"/>
                    <a:pt x="1468520" y="3161014"/>
                  </a:cubicBezTo>
                  <a:cubicBezTo>
                    <a:pt x="1473248" y="3161014"/>
                    <a:pt x="1479794" y="3158104"/>
                    <a:pt x="1482340" y="3165742"/>
                  </a:cubicBezTo>
                  <a:cubicBezTo>
                    <a:pt x="1489251" y="3187200"/>
                    <a:pt x="1507436" y="3195566"/>
                    <a:pt x="1525257" y="3204295"/>
                  </a:cubicBezTo>
                  <a:cubicBezTo>
                    <a:pt x="1536169" y="3209750"/>
                    <a:pt x="1549626" y="3210841"/>
                    <a:pt x="1558355" y="3220661"/>
                  </a:cubicBezTo>
                  <a:cubicBezTo>
                    <a:pt x="1557263" y="3224662"/>
                    <a:pt x="1555809" y="3229754"/>
                    <a:pt x="1557263" y="3232663"/>
                  </a:cubicBezTo>
                  <a:cubicBezTo>
                    <a:pt x="1556900" y="3247212"/>
                    <a:pt x="1559082" y="3261760"/>
                    <a:pt x="1561264" y="3276308"/>
                  </a:cubicBezTo>
                  <a:cubicBezTo>
                    <a:pt x="1570720" y="3344321"/>
                    <a:pt x="1635460" y="3386510"/>
                    <a:pt x="1704927" y="3387238"/>
                  </a:cubicBezTo>
                  <a:cubicBezTo>
                    <a:pt x="1775486" y="3387965"/>
                    <a:pt x="1841316" y="3346503"/>
                    <a:pt x="1852591" y="3279218"/>
                  </a:cubicBezTo>
                  <a:cubicBezTo>
                    <a:pt x="1856228" y="3263215"/>
                    <a:pt x="1855865" y="3247212"/>
                    <a:pt x="1856956" y="3231209"/>
                  </a:cubicBezTo>
                  <a:cubicBezTo>
                    <a:pt x="1856956" y="3230845"/>
                    <a:pt x="1856956" y="3230845"/>
                    <a:pt x="1856956" y="3230481"/>
                  </a:cubicBezTo>
                  <a:cubicBezTo>
                    <a:pt x="1857319" y="3226844"/>
                    <a:pt x="1857319" y="3223571"/>
                    <a:pt x="1857683" y="3219934"/>
                  </a:cubicBezTo>
                  <a:cubicBezTo>
                    <a:pt x="1874050" y="3214115"/>
                    <a:pt x="1890780" y="3208659"/>
                    <a:pt x="1906783" y="3201749"/>
                  </a:cubicBezTo>
                  <a:cubicBezTo>
                    <a:pt x="1922059" y="3195202"/>
                    <a:pt x="1936970" y="3186837"/>
                    <a:pt x="1943154" y="3170106"/>
                  </a:cubicBezTo>
                  <a:cubicBezTo>
                    <a:pt x="1946427" y="3161741"/>
                    <a:pt x="1951155" y="3160650"/>
                    <a:pt x="1958429" y="3160650"/>
                  </a:cubicBezTo>
                  <a:cubicBezTo>
                    <a:pt x="1991162" y="3161014"/>
                    <a:pt x="2023532" y="3160650"/>
                    <a:pt x="2056265" y="3160650"/>
                  </a:cubicBezTo>
                  <a:cubicBezTo>
                    <a:pt x="2063903" y="3160650"/>
                    <a:pt x="2070814" y="3160286"/>
                    <a:pt x="2075542" y="3153012"/>
                  </a:cubicBezTo>
                  <a:cubicBezTo>
                    <a:pt x="2079179" y="3147920"/>
                    <a:pt x="2078088" y="3141737"/>
                    <a:pt x="2078815" y="3135918"/>
                  </a:cubicBezTo>
                  <a:cubicBezTo>
                    <a:pt x="2079906" y="3127917"/>
                    <a:pt x="2075905" y="3119552"/>
                    <a:pt x="2081361" y="3111914"/>
                  </a:cubicBezTo>
                  <a:cubicBezTo>
                    <a:pt x="2083543" y="3117733"/>
                    <a:pt x="2089363" y="3118824"/>
                    <a:pt x="2093727" y="3121370"/>
                  </a:cubicBezTo>
                  <a:cubicBezTo>
                    <a:pt x="2123551" y="3137737"/>
                    <a:pt x="2189381" y="3177744"/>
                    <a:pt x="2189745" y="3182472"/>
                  </a:cubicBezTo>
                  <a:cubicBezTo>
                    <a:pt x="2189017" y="3185382"/>
                    <a:pt x="2188290" y="3188292"/>
                    <a:pt x="2187563" y="3190837"/>
                  </a:cubicBezTo>
                  <a:cubicBezTo>
                    <a:pt x="2175924" y="3231209"/>
                    <a:pt x="2163922" y="3271216"/>
                    <a:pt x="2161740" y="3313406"/>
                  </a:cubicBezTo>
                  <a:cubicBezTo>
                    <a:pt x="2161012" y="3330136"/>
                    <a:pt x="2159194" y="3347594"/>
                    <a:pt x="2171923" y="3361778"/>
                  </a:cubicBezTo>
                  <a:cubicBezTo>
                    <a:pt x="2172651" y="3382146"/>
                    <a:pt x="2188290" y="3376327"/>
                    <a:pt x="2199565" y="3377781"/>
                  </a:cubicBezTo>
                  <a:cubicBezTo>
                    <a:pt x="2209749" y="3378873"/>
                    <a:pt x="2204293" y="3386874"/>
                    <a:pt x="2204293" y="3391239"/>
                  </a:cubicBezTo>
                  <a:cubicBezTo>
                    <a:pt x="2204293" y="3426518"/>
                    <a:pt x="2208658" y="3460706"/>
                    <a:pt x="2230480" y="3490530"/>
                  </a:cubicBezTo>
                  <a:cubicBezTo>
                    <a:pt x="2230116" y="3491984"/>
                    <a:pt x="2230116" y="3493439"/>
                    <a:pt x="2229389" y="3494894"/>
                  </a:cubicBezTo>
                  <a:cubicBezTo>
                    <a:pt x="2214477" y="3517808"/>
                    <a:pt x="2219205" y="3531992"/>
                    <a:pt x="2245028" y="3541812"/>
                  </a:cubicBezTo>
                  <a:cubicBezTo>
                    <a:pt x="2264304" y="3549450"/>
                    <a:pt x="2284308" y="3546904"/>
                    <a:pt x="2304312" y="3545813"/>
                  </a:cubicBezTo>
                  <a:cubicBezTo>
                    <a:pt x="2313768" y="3550905"/>
                    <a:pt x="2323588" y="3555996"/>
                    <a:pt x="2333044" y="3561452"/>
                  </a:cubicBezTo>
                  <a:cubicBezTo>
                    <a:pt x="2332681" y="3591276"/>
                    <a:pt x="2339227" y="3599277"/>
                    <a:pt x="2369415" y="3605824"/>
                  </a:cubicBezTo>
                  <a:cubicBezTo>
                    <a:pt x="2381053" y="3608370"/>
                    <a:pt x="2392692" y="3609097"/>
                    <a:pt x="2404330" y="3607279"/>
                  </a:cubicBezTo>
                  <a:cubicBezTo>
                    <a:pt x="2409422" y="3606551"/>
                    <a:pt x="2414150" y="3606188"/>
                    <a:pt x="2418878" y="3608006"/>
                  </a:cubicBezTo>
                  <a:cubicBezTo>
                    <a:pt x="2434154" y="3616371"/>
                    <a:pt x="2449430" y="3625100"/>
                    <a:pt x="2465069" y="3633465"/>
                  </a:cubicBezTo>
                  <a:cubicBezTo>
                    <a:pt x="2514169" y="3659652"/>
                    <a:pt x="2563269" y="3685475"/>
                    <a:pt x="2612369" y="3711662"/>
                  </a:cubicBezTo>
                  <a:cubicBezTo>
                    <a:pt x="2614551" y="3744759"/>
                    <a:pt x="2620734" y="3751669"/>
                    <a:pt x="2654922" y="3758943"/>
                  </a:cubicBezTo>
                  <a:cubicBezTo>
                    <a:pt x="2665106" y="3761125"/>
                    <a:pt x="2675290" y="3761853"/>
                    <a:pt x="2685473" y="3761489"/>
                  </a:cubicBezTo>
                  <a:cubicBezTo>
                    <a:pt x="2722935" y="3759307"/>
                    <a:pt x="2755305" y="3744395"/>
                    <a:pt x="2785492" y="3723300"/>
                  </a:cubicBezTo>
                  <a:cubicBezTo>
                    <a:pt x="2838593" y="3686566"/>
                    <a:pt x="2876782" y="3636739"/>
                    <a:pt x="2906969" y="3580365"/>
                  </a:cubicBezTo>
                  <a:cubicBezTo>
                    <a:pt x="2986984" y="3431246"/>
                    <a:pt x="3067363" y="3282491"/>
                    <a:pt x="3147741" y="3133372"/>
                  </a:cubicBezTo>
                  <a:cubicBezTo>
                    <a:pt x="3218300" y="3002439"/>
                    <a:pt x="3288859" y="2871505"/>
                    <a:pt x="3359053" y="2740936"/>
                  </a:cubicBezTo>
                  <a:cubicBezTo>
                    <a:pt x="3393605" y="2679470"/>
                    <a:pt x="3415064" y="2614730"/>
                    <a:pt x="3412518" y="25438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5373440" y="5532298"/>
              <a:ext cx="951440" cy="502019"/>
            </a:xfrm>
            <a:custGeom>
              <a:avLst/>
              <a:gdLst/>
              <a:ahLst/>
              <a:cxnLst/>
              <a:rect l="l" t="t" r="r" b="b"/>
              <a:pathLst>
                <a:path w="951440" h="502019" extrusionOk="0">
                  <a:moveTo>
                    <a:pt x="22186" y="98564"/>
                  </a:moveTo>
                  <a:cubicBezTo>
                    <a:pt x="43281" y="109839"/>
                    <a:pt x="105838" y="147300"/>
                    <a:pt x="130206" y="157120"/>
                  </a:cubicBezTo>
                  <a:cubicBezTo>
                    <a:pt x="130206" y="157848"/>
                    <a:pt x="121114" y="150210"/>
                    <a:pt x="121114" y="151301"/>
                  </a:cubicBezTo>
                  <a:cubicBezTo>
                    <a:pt x="121114" y="151665"/>
                    <a:pt x="121114" y="151665"/>
                    <a:pt x="121114" y="152028"/>
                  </a:cubicBezTo>
                  <a:cubicBezTo>
                    <a:pt x="140026" y="166213"/>
                    <a:pt x="154938" y="159302"/>
                    <a:pt x="172759" y="145845"/>
                  </a:cubicBezTo>
                  <a:cubicBezTo>
                    <a:pt x="233498" y="99655"/>
                    <a:pt x="343700" y="16730"/>
                    <a:pt x="374252" y="0"/>
                  </a:cubicBezTo>
                  <a:cubicBezTo>
                    <a:pt x="425898" y="13093"/>
                    <a:pt x="492455" y="39280"/>
                    <a:pt x="544101" y="52373"/>
                  </a:cubicBezTo>
                  <a:cubicBezTo>
                    <a:pt x="548830" y="54556"/>
                    <a:pt x="732500" y="151301"/>
                    <a:pt x="755413" y="163667"/>
                  </a:cubicBezTo>
                  <a:cubicBezTo>
                    <a:pt x="816516" y="196400"/>
                    <a:pt x="877618" y="228770"/>
                    <a:pt x="938720" y="261503"/>
                  </a:cubicBezTo>
                  <a:cubicBezTo>
                    <a:pt x="941630" y="262958"/>
                    <a:pt x="944539" y="264777"/>
                    <a:pt x="947449" y="266231"/>
                  </a:cubicBezTo>
                  <a:cubicBezTo>
                    <a:pt x="955087" y="273506"/>
                    <a:pt x="949995" y="280780"/>
                    <a:pt x="946722" y="287326"/>
                  </a:cubicBezTo>
                  <a:cubicBezTo>
                    <a:pt x="912897" y="357157"/>
                    <a:pt x="873981" y="424079"/>
                    <a:pt x="837974" y="492819"/>
                  </a:cubicBezTo>
                  <a:cubicBezTo>
                    <a:pt x="835428" y="497911"/>
                    <a:pt x="832519" y="503730"/>
                    <a:pt x="824881" y="501548"/>
                  </a:cubicBezTo>
                  <a:cubicBezTo>
                    <a:pt x="824154" y="496092"/>
                    <a:pt x="819789" y="494274"/>
                    <a:pt x="815788" y="492819"/>
                  </a:cubicBezTo>
                  <a:cubicBezTo>
                    <a:pt x="743411" y="453539"/>
                    <a:pt x="671034" y="414259"/>
                    <a:pt x="598657" y="375343"/>
                  </a:cubicBezTo>
                  <a:cubicBezTo>
                    <a:pt x="587018" y="369160"/>
                    <a:pt x="477544" y="310603"/>
                    <a:pt x="454994" y="298601"/>
                  </a:cubicBezTo>
                  <a:cubicBezTo>
                    <a:pt x="450993" y="295691"/>
                    <a:pt x="423352" y="282598"/>
                    <a:pt x="419351" y="281507"/>
                  </a:cubicBezTo>
                  <a:cubicBezTo>
                    <a:pt x="417532" y="277870"/>
                    <a:pt x="328425" y="252411"/>
                    <a:pt x="287326" y="240772"/>
                  </a:cubicBezTo>
                  <a:cubicBezTo>
                    <a:pt x="287690" y="240045"/>
                    <a:pt x="205129" y="222951"/>
                    <a:pt x="178215" y="216404"/>
                  </a:cubicBezTo>
                  <a:cubicBezTo>
                    <a:pt x="151301" y="209857"/>
                    <a:pt x="98200" y="190217"/>
                    <a:pt x="97836" y="189854"/>
                  </a:cubicBezTo>
                  <a:cubicBezTo>
                    <a:pt x="97836" y="189126"/>
                    <a:pt x="97836" y="188399"/>
                    <a:pt x="97836" y="187671"/>
                  </a:cubicBezTo>
                  <a:cubicBezTo>
                    <a:pt x="97836" y="187671"/>
                    <a:pt x="97473" y="187671"/>
                    <a:pt x="97473" y="187671"/>
                  </a:cubicBezTo>
                  <a:cubicBezTo>
                    <a:pt x="64012" y="173851"/>
                    <a:pt x="364" y="137480"/>
                    <a:pt x="0" y="137116"/>
                  </a:cubicBezTo>
                  <a:cubicBezTo>
                    <a:pt x="4728" y="122204"/>
                    <a:pt x="9456" y="108020"/>
                    <a:pt x="22186" y="98564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085388" y="5569396"/>
              <a:ext cx="951440" cy="502019"/>
            </a:xfrm>
            <a:custGeom>
              <a:avLst/>
              <a:gdLst/>
              <a:ahLst/>
              <a:cxnLst/>
              <a:rect l="l" t="t" r="r" b="b"/>
              <a:pathLst>
                <a:path w="951440" h="502019" extrusionOk="0">
                  <a:moveTo>
                    <a:pt x="929254" y="98564"/>
                  </a:moveTo>
                  <a:cubicBezTo>
                    <a:pt x="908160" y="109839"/>
                    <a:pt x="845603" y="147300"/>
                    <a:pt x="821234" y="157120"/>
                  </a:cubicBezTo>
                  <a:cubicBezTo>
                    <a:pt x="821234" y="157847"/>
                    <a:pt x="830327" y="150210"/>
                    <a:pt x="830327" y="151301"/>
                  </a:cubicBezTo>
                  <a:cubicBezTo>
                    <a:pt x="830327" y="151665"/>
                    <a:pt x="830327" y="151665"/>
                    <a:pt x="830327" y="152028"/>
                  </a:cubicBezTo>
                  <a:cubicBezTo>
                    <a:pt x="811414" y="166213"/>
                    <a:pt x="796502" y="159302"/>
                    <a:pt x="778681" y="145845"/>
                  </a:cubicBezTo>
                  <a:cubicBezTo>
                    <a:pt x="717942" y="99655"/>
                    <a:pt x="607740" y="16730"/>
                    <a:pt x="577189" y="0"/>
                  </a:cubicBezTo>
                  <a:cubicBezTo>
                    <a:pt x="525543" y="13093"/>
                    <a:pt x="458985" y="39280"/>
                    <a:pt x="407339" y="52373"/>
                  </a:cubicBezTo>
                  <a:cubicBezTo>
                    <a:pt x="402611" y="54556"/>
                    <a:pt x="218940" y="151301"/>
                    <a:pt x="196027" y="163667"/>
                  </a:cubicBezTo>
                  <a:cubicBezTo>
                    <a:pt x="134925" y="196400"/>
                    <a:pt x="73822" y="228770"/>
                    <a:pt x="12720" y="261503"/>
                  </a:cubicBezTo>
                  <a:cubicBezTo>
                    <a:pt x="9811" y="262958"/>
                    <a:pt x="6901" y="264777"/>
                    <a:pt x="3991" y="266231"/>
                  </a:cubicBezTo>
                  <a:cubicBezTo>
                    <a:pt x="-3646" y="273506"/>
                    <a:pt x="1445" y="280780"/>
                    <a:pt x="4719" y="287326"/>
                  </a:cubicBezTo>
                  <a:cubicBezTo>
                    <a:pt x="38543" y="357157"/>
                    <a:pt x="77460" y="424079"/>
                    <a:pt x="113466" y="492819"/>
                  </a:cubicBezTo>
                  <a:cubicBezTo>
                    <a:pt x="116012" y="497911"/>
                    <a:pt x="118922" y="503730"/>
                    <a:pt x="126560" y="501548"/>
                  </a:cubicBezTo>
                  <a:cubicBezTo>
                    <a:pt x="127287" y="496092"/>
                    <a:pt x="131651" y="494274"/>
                    <a:pt x="135652" y="492819"/>
                  </a:cubicBezTo>
                  <a:cubicBezTo>
                    <a:pt x="208029" y="453539"/>
                    <a:pt x="280406" y="414259"/>
                    <a:pt x="352784" y="375343"/>
                  </a:cubicBezTo>
                  <a:cubicBezTo>
                    <a:pt x="364422" y="369160"/>
                    <a:pt x="473897" y="310603"/>
                    <a:pt x="496447" y="298601"/>
                  </a:cubicBezTo>
                  <a:cubicBezTo>
                    <a:pt x="500447" y="295691"/>
                    <a:pt x="528089" y="282598"/>
                    <a:pt x="532090" y="281507"/>
                  </a:cubicBezTo>
                  <a:cubicBezTo>
                    <a:pt x="533908" y="277870"/>
                    <a:pt x="623016" y="252410"/>
                    <a:pt x="664114" y="240772"/>
                  </a:cubicBezTo>
                  <a:cubicBezTo>
                    <a:pt x="663750" y="240045"/>
                    <a:pt x="746311" y="222951"/>
                    <a:pt x="773225" y="216404"/>
                  </a:cubicBezTo>
                  <a:cubicBezTo>
                    <a:pt x="800140" y="209857"/>
                    <a:pt x="853240" y="190217"/>
                    <a:pt x="853604" y="189854"/>
                  </a:cubicBezTo>
                  <a:cubicBezTo>
                    <a:pt x="853604" y="189126"/>
                    <a:pt x="853604" y="188399"/>
                    <a:pt x="853604" y="187671"/>
                  </a:cubicBezTo>
                  <a:cubicBezTo>
                    <a:pt x="853604" y="187671"/>
                    <a:pt x="853968" y="187671"/>
                    <a:pt x="853968" y="187671"/>
                  </a:cubicBezTo>
                  <a:cubicBezTo>
                    <a:pt x="887428" y="173851"/>
                    <a:pt x="951077" y="137480"/>
                    <a:pt x="951440" y="137116"/>
                  </a:cubicBezTo>
                  <a:cubicBezTo>
                    <a:pt x="946712" y="122204"/>
                    <a:pt x="941984" y="108020"/>
                    <a:pt x="929254" y="98564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4752886" y="3935863"/>
              <a:ext cx="1052458" cy="1094074"/>
            </a:xfrm>
            <a:custGeom>
              <a:avLst/>
              <a:gdLst/>
              <a:ahLst/>
              <a:cxnLst/>
              <a:rect l="l" t="t" r="r" b="b"/>
              <a:pathLst>
                <a:path w="1052458" h="1094074" extrusionOk="0">
                  <a:moveTo>
                    <a:pt x="1048634" y="444585"/>
                  </a:moveTo>
                  <a:cubicBezTo>
                    <a:pt x="1043542" y="485683"/>
                    <a:pt x="1039541" y="527146"/>
                    <a:pt x="1031540" y="567881"/>
                  </a:cubicBezTo>
                  <a:cubicBezTo>
                    <a:pt x="1006808" y="695177"/>
                    <a:pt x="967891" y="817745"/>
                    <a:pt x="911881" y="934858"/>
                  </a:cubicBezTo>
                  <a:cubicBezTo>
                    <a:pt x="866782" y="1028694"/>
                    <a:pt x="790040" y="1077066"/>
                    <a:pt x="688203" y="1088705"/>
                  </a:cubicBezTo>
                  <a:cubicBezTo>
                    <a:pt x="608188" y="1097798"/>
                    <a:pt x="535447" y="1099252"/>
                    <a:pt x="453978" y="1061063"/>
                  </a:cubicBezTo>
                  <a:cubicBezTo>
                    <a:pt x="406696" y="1038877"/>
                    <a:pt x="368144" y="1009417"/>
                    <a:pt x="333592" y="972319"/>
                  </a:cubicBezTo>
                  <a:cubicBezTo>
                    <a:pt x="266670" y="900306"/>
                    <a:pt x="213205" y="818109"/>
                    <a:pt x="162651" y="734457"/>
                  </a:cubicBezTo>
                  <a:cubicBezTo>
                    <a:pt x="116097" y="657352"/>
                    <a:pt x="73179" y="578428"/>
                    <a:pt x="34263" y="496958"/>
                  </a:cubicBezTo>
                  <a:cubicBezTo>
                    <a:pt x="-16292" y="391120"/>
                    <a:pt x="-13018" y="288920"/>
                    <a:pt x="58268" y="192538"/>
                  </a:cubicBezTo>
                  <a:cubicBezTo>
                    <a:pt x="88455" y="151439"/>
                    <a:pt x="127371" y="119797"/>
                    <a:pt x="171016" y="93247"/>
                  </a:cubicBezTo>
                  <a:cubicBezTo>
                    <a:pt x="241575" y="50330"/>
                    <a:pt x="319771" y="28871"/>
                    <a:pt x="400513" y="16869"/>
                  </a:cubicBezTo>
                  <a:cubicBezTo>
                    <a:pt x="542721" y="-4226"/>
                    <a:pt x="679838" y="-8954"/>
                    <a:pt x="820591" y="22688"/>
                  </a:cubicBezTo>
                  <a:cubicBezTo>
                    <a:pt x="857689" y="31053"/>
                    <a:pt x="894423" y="42328"/>
                    <a:pt x="929702" y="56513"/>
                  </a:cubicBezTo>
                  <a:cubicBezTo>
                    <a:pt x="971165" y="73607"/>
                    <a:pt x="1002443" y="112887"/>
                    <a:pt x="1019537" y="153622"/>
                  </a:cubicBezTo>
                  <a:cubicBezTo>
                    <a:pt x="1034086" y="188173"/>
                    <a:pt x="1041360" y="224544"/>
                    <a:pt x="1046452" y="261278"/>
                  </a:cubicBezTo>
                  <a:cubicBezTo>
                    <a:pt x="1058090" y="322380"/>
                    <a:pt x="1049361" y="443494"/>
                    <a:pt x="1048634" y="44458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4542626" y="6229963"/>
              <a:ext cx="300897" cy="139581"/>
            </a:xfrm>
            <a:custGeom>
              <a:avLst/>
              <a:gdLst/>
              <a:ahLst/>
              <a:cxnLst/>
              <a:rect l="l" t="t" r="r" b="b"/>
              <a:pathLst>
                <a:path w="300897" h="139581" extrusionOk="0">
                  <a:moveTo>
                    <a:pt x="295442" y="139582"/>
                  </a:moveTo>
                  <a:cubicBezTo>
                    <a:pt x="302352" y="53747"/>
                    <a:pt x="220155" y="1010"/>
                    <a:pt x="141231" y="5375"/>
                  </a:cubicBezTo>
                  <a:cubicBezTo>
                    <a:pt x="119045" y="6466"/>
                    <a:pt x="97587" y="11194"/>
                    <a:pt x="77583" y="21378"/>
                  </a:cubicBezTo>
                  <a:cubicBezTo>
                    <a:pt x="30302" y="45019"/>
                    <a:pt x="3024" y="81753"/>
                    <a:pt x="4115" y="136672"/>
                  </a:cubicBezTo>
                  <a:cubicBezTo>
                    <a:pt x="1205" y="118123"/>
                    <a:pt x="-1704" y="99574"/>
                    <a:pt x="1205" y="81025"/>
                  </a:cubicBezTo>
                  <a:cubicBezTo>
                    <a:pt x="1569" y="84299"/>
                    <a:pt x="1933" y="87572"/>
                    <a:pt x="2660" y="94846"/>
                  </a:cubicBezTo>
                  <a:cubicBezTo>
                    <a:pt x="11389" y="72660"/>
                    <a:pt x="21936" y="55566"/>
                    <a:pt x="37576" y="41745"/>
                  </a:cubicBezTo>
                  <a:cubicBezTo>
                    <a:pt x="80493" y="3556"/>
                    <a:pt x="131048" y="-6264"/>
                    <a:pt x="186331" y="3556"/>
                  </a:cubicBezTo>
                  <a:cubicBezTo>
                    <a:pt x="213245" y="6830"/>
                    <a:pt x="238704" y="18832"/>
                    <a:pt x="248160" y="28288"/>
                  </a:cubicBezTo>
                  <a:cubicBezTo>
                    <a:pt x="268164" y="46473"/>
                    <a:pt x="287077" y="65022"/>
                    <a:pt x="295805" y="91936"/>
                  </a:cubicBezTo>
                  <a:cubicBezTo>
                    <a:pt x="300534" y="88663"/>
                    <a:pt x="295805" y="82844"/>
                    <a:pt x="300897" y="80298"/>
                  </a:cubicBezTo>
                  <a:cubicBezTo>
                    <a:pt x="298715" y="99938"/>
                    <a:pt x="299806" y="119942"/>
                    <a:pt x="295442" y="13958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4189440" y="4925570"/>
              <a:ext cx="1083426" cy="1149875"/>
            </a:xfrm>
            <a:custGeom>
              <a:avLst/>
              <a:gdLst/>
              <a:ahLst/>
              <a:cxnLst/>
              <a:rect l="l" t="t" r="r" b="b"/>
              <a:pathLst>
                <a:path w="1083426" h="1149875" extrusionOk="0">
                  <a:moveTo>
                    <a:pt x="871" y="493617"/>
                  </a:moveTo>
                  <a:cubicBezTo>
                    <a:pt x="6690" y="243388"/>
                    <a:pt x="198726" y="55353"/>
                    <a:pt x="425677" y="12436"/>
                  </a:cubicBezTo>
                  <a:cubicBezTo>
                    <a:pt x="630442" y="-26480"/>
                    <a:pt x="810840" y="25166"/>
                    <a:pt x="955594" y="178285"/>
                  </a:cubicBezTo>
                  <a:cubicBezTo>
                    <a:pt x="1052703" y="280850"/>
                    <a:pt x="1094165" y="405600"/>
                    <a:pt x="1081072" y="547081"/>
                  </a:cubicBezTo>
                  <a:cubicBezTo>
                    <a:pt x="1079253" y="567812"/>
                    <a:pt x="1080344" y="587816"/>
                    <a:pt x="1081799" y="608184"/>
                  </a:cubicBezTo>
                  <a:cubicBezTo>
                    <a:pt x="1094165" y="779488"/>
                    <a:pt x="1029426" y="918059"/>
                    <a:pt x="898129" y="1025716"/>
                  </a:cubicBezTo>
                  <a:cubicBezTo>
                    <a:pt x="666449" y="1216297"/>
                    <a:pt x="306382" y="1183563"/>
                    <a:pt x="113983" y="954430"/>
                  </a:cubicBezTo>
                  <a:cubicBezTo>
                    <a:pt x="23784" y="847137"/>
                    <a:pt x="-12950" y="722750"/>
                    <a:pt x="5963" y="582724"/>
                  </a:cubicBezTo>
                  <a:cubicBezTo>
                    <a:pt x="6690" y="578360"/>
                    <a:pt x="7054" y="573995"/>
                    <a:pt x="6326" y="569631"/>
                  </a:cubicBezTo>
                  <a:cubicBezTo>
                    <a:pt x="2326" y="546354"/>
                    <a:pt x="1598" y="523077"/>
                    <a:pt x="507" y="499436"/>
                  </a:cubicBezTo>
                  <a:cubicBezTo>
                    <a:pt x="-220" y="497617"/>
                    <a:pt x="-220" y="495435"/>
                    <a:pt x="871" y="49361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746051" y="6142819"/>
              <a:ext cx="45463" cy="115069"/>
            </a:xfrm>
            <a:custGeom>
              <a:avLst/>
              <a:gdLst/>
              <a:ahLst/>
              <a:cxnLst/>
              <a:rect l="l" t="t" r="r" b="b"/>
              <a:pathLst>
                <a:path w="45463" h="115069" extrusionOk="0">
                  <a:moveTo>
                    <a:pt x="44736" y="115069"/>
                  </a:moveTo>
                  <a:cubicBezTo>
                    <a:pt x="29824" y="107795"/>
                    <a:pt x="15639" y="99066"/>
                    <a:pt x="0" y="93610"/>
                  </a:cubicBezTo>
                  <a:cubicBezTo>
                    <a:pt x="364" y="62332"/>
                    <a:pt x="727" y="31417"/>
                    <a:pt x="1091" y="139"/>
                  </a:cubicBezTo>
                  <a:cubicBezTo>
                    <a:pt x="20004" y="-1316"/>
                    <a:pt x="33461" y="8867"/>
                    <a:pt x="45463" y="21597"/>
                  </a:cubicBezTo>
                  <a:cubicBezTo>
                    <a:pt x="45099" y="52876"/>
                    <a:pt x="44736" y="84154"/>
                    <a:pt x="44736" y="115069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662399" y="6337528"/>
              <a:ext cx="60017" cy="37482"/>
            </a:xfrm>
            <a:custGeom>
              <a:avLst/>
              <a:gdLst/>
              <a:ahLst/>
              <a:cxnLst/>
              <a:rect l="l" t="t" r="r" b="b"/>
              <a:pathLst>
                <a:path w="60017" h="37482" extrusionOk="0">
                  <a:moveTo>
                    <a:pt x="29460" y="37472"/>
                  </a:moveTo>
                  <a:cubicBezTo>
                    <a:pt x="14184" y="37109"/>
                    <a:pt x="0" y="28380"/>
                    <a:pt x="0" y="18923"/>
                  </a:cubicBezTo>
                  <a:cubicBezTo>
                    <a:pt x="0" y="9104"/>
                    <a:pt x="13457" y="375"/>
                    <a:pt x="29096" y="11"/>
                  </a:cubicBezTo>
                  <a:cubicBezTo>
                    <a:pt x="45099" y="-353"/>
                    <a:pt x="60011" y="8376"/>
                    <a:pt x="60011" y="18560"/>
                  </a:cubicBezTo>
                  <a:cubicBezTo>
                    <a:pt x="60375" y="28380"/>
                    <a:pt x="45463" y="37836"/>
                    <a:pt x="29460" y="37472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69283" y="6337539"/>
              <a:ext cx="59661" cy="37461"/>
            </a:xfrm>
            <a:custGeom>
              <a:avLst/>
              <a:gdLst/>
              <a:ahLst/>
              <a:cxnLst/>
              <a:rect l="l" t="t" r="r" b="b"/>
              <a:pathLst>
                <a:path w="59661" h="37461" extrusionOk="0">
                  <a:moveTo>
                    <a:pt x="29467" y="37461"/>
                  </a:moveTo>
                  <a:cubicBezTo>
                    <a:pt x="13828" y="37098"/>
                    <a:pt x="371" y="28732"/>
                    <a:pt x="7" y="18912"/>
                  </a:cubicBezTo>
                  <a:cubicBezTo>
                    <a:pt x="-356" y="8729"/>
                    <a:pt x="12737" y="364"/>
                    <a:pt x="28740" y="0"/>
                  </a:cubicBezTo>
                  <a:cubicBezTo>
                    <a:pt x="29104" y="0"/>
                    <a:pt x="29831" y="0"/>
                    <a:pt x="30195" y="0"/>
                  </a:cubicBezTo>
                  <a:cubicBezTo>
                    <a:pt x="45834" y="0"/>
                    <a:pt x="59291" y="8365"/>
                    <a:pt x="59655" y="18549"/>
                  </a:cubicBezTo>
                  <a:cubicBezTo>
                    <a:pt x="60019" y="28369"/>
                    <a:pt x="45834" y="37461"/>
                    <a:pt x="29467" y="3746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4761683" y="6337175"/>
              <a:ext cx="60024" cy="37825"/>
            </a:xfrm>
            <a:custGeom>
              <a:avLst/>
              <a:gdLst/>
              <a:ahLst/>
              <a:cxnLst/>
              <a:rect l="l" t="t" r="r" b="b"/>
              <a:pathLst>
                <a:path w="60024" h="37825" extrusionOk="0">
                  <a:moveTo>
                    <a:pt x="30194" y="37825"/>
                  </a:moveTo>
                  <a:cubicBezTo>
                    <a:pt x="14191" y="37825"/>
                    <a:pt x="-357" y="28369"/>
                    <a:pt x="7" y="18185"/>
                  </a:cubicBezTo>
                  <a:cubicBezTo>
                    <a:pt x="734" y="8365"/>
                    <a:pt x="14555" y="0"/>
                    <a:pt x="29830" y="0"/>
                  </a:cubicBezTo>
                  <a:cubicBezTo>
                    <a:pt x="46197" y="0"/>
                    <a:pt x="60382" y="9093"/>
                    <a:pt x="60018" y="19276"/>
                  </a:cubicBezTo>
                  <a:cubicBezTo>
                    <a:pt x="59654" y="29096"/>
                    <a:pt x="45470" y="37825"/>
                    <a:pt x="30194" y="37825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662373" y="6417190"/>
              <a:ext cx="60063" cy="37461"/>
            </a:xfrm>
            <a:custGeom>
              <a:avLst/>
              <a:gdLst/>
              <a:ahLst/>
              <a:cxnLst/>
              <a:rect l="l" t="t" r="r" b="b"/>
              <a:pathLst>
                <a:path w="60063" h="37461" extrusionOk="0">
                  <a:moveTo>
                    <a:pt x="29850" y="37461"/>
                  </a:moveTo>
                  <a:cubicBezTo>
                    <a:pt x="14574" y="37461"/>
                    <a:pt x="390" y="29096"/>
                    <a:pt x="26" y="19276"/>
                  </a:cubicBezTo>
                  <a:cubicBezTo>
                    <a:pt x="-701" y="9093"/>
                    <a:pt x="13847" y="0"/>
                    <a:pt x="30214" y="0"/>
                  </a:cubicBezTo>
                  <a:cubicBezTo>
                    <a:pt x="45489" y="0"/>
                    <a:pt x="59674" y="8729"/>
                    <a:pt x="60037" y="18185"/>
                  </a:cubicBezTo>
                  <a:cubicBezTo>
                    <a:pt x="60765" y="28005"/>
                    <a:pt x="46217" y="37461"/>
                    <a:pt x="29850" y="3746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4662392" y="6257877"/>
              <a:ext cx="60024" cy="37472"/>
            </a:xfrm>
            <a:custGeom>
              <a:avLst/>
              <a:gdLst/>
              <a:ahLst/>
              <a:cxnLst/>
              <a:rect l="l" t="t" r="r" b="b"/>
              <a:pathLst>
                <a:path w="60024" h="37472" extrusionOk="0">
                  <a:moveTo>
                    <a:pt x="29831" y="37472"/>
                  </a:moveTo>
                  <a:cubicBezTo>
                    <a:pt x="14555" y="37472"/>
                    <a:pt x="371" y="28743"/>
                    <a:pt x="7" y="18923"/>
                  </a:cubicBezTo>
                  <a:cubicBezTo>
                    <a:pt x="-357" y="8740"/>
                    <a:pt x="13828" y="-353"/>
                    <a:pt x="30194" y="11"/>
                  </a:cubicBezTo>
                  <a:cubicBezTo>
                    <a:pt x="46197" y="11"/>
                    <a:pt x="59654" y="8376"/>
                    <a:pt x="60018" y="18196"/>
                  </a:cubicBezTo>
                  <a:cubicBezTo>
                    <a:pt x="60382" y="28379"/>
                    <a:pt x="45834" y="37472"/>
                    <a:pt x="29831" y="37472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4852626" y="4026123"/>
              <a:ext cx="885812" cy="920856"/>
            </a:xfrm>
            <a:custGeom>
              <a:avLst/>
              <a:gdLst/>
              <a:ahLst/>
              <a:cxnLst/>
              <a:rect l="l" t="t" r="r" b="b"/>
              <a:pathLst>
                <a:path w="885812" h="920856" extrusionOk="0">
                  <a:moveTo>
                    <a:pt x="733581" y="14988"/>
                  </a:moveTo>
                  <a:cubicBezTo>
                    <a:pt x="781227" y="24808"/>
                    <a:pt x="804140" y="37538"/>
                    <a:pt x="827053" y="54996"/>
                  </a:cubicBezTo>
                  <a:cubicBezTo>
                    <a:pt x="880518" y="96094"/>
                    <a:pt x="871425" y="133920"/>
                    <a:pt x="884155" y="184838"/>
                  </a:cubicBezTo>
                  <a:cubicBezTo>
                    <a:pt x="889610" y="235757"/>
                    <a:pt x="880518" y="389603"/>
                    <a:pt x="872516" y="441249"/>
                  </a:cubicBezTo>
                  <a:cubicBezTo>
                    <a:pt x="858696" y="531448"/>
                    <a:pt x="839783" y="620192"/>
                    <a:pt x="805231" y="704935"/>
                  </a:cubicBezTo>
                  <a:cubicBezTo>
                    <a:pt x="781954" y="762036"/>
                    <a:pt x="752858" y="815137"/>
                    <a:pt x="707031" y="858054"/>
                  </a:cubicBezTo>
                  <a:cubicBezTo>
                    <a:pt x="665932" y="896971"/>
                    <a:pt x="616832" y="917702"/>
                    <a:pt x="560458" y="919884"/>
                  </a:cubicBezTo>
                  <a:cubicBezTo>
                    <a:pt x="522269" y="921339"/>
                    <a:pt x="484080" y="922430"/>
                    <a:pt x="446619" y="913337"/>
                  </a:cubicBezTo>
                  <a:cubicBezTo>
                    <a:pt x="396791" y="901335"/>
                    <a:pt x="357875" y="872239"/>
                    <a:pt x="322232" y="836596"/>
                  </a:cubicBezTo>
                  <a:cubicBezTo>
                    <a:pt x="211666" y="726030"/>
                    <a:pt x="120740" y="602734"/>
                    <a:pt x="63275" y="456161"/>
                  </a:cubicBezTo>
                  <a:cubicBezTo>
                    <a:pt x="40361" y="397969"/>
                    <a:pt x="11993" y="345231"/>
                    <a:pt x="1809" y="283038"/>
                  </a:cubicBezTo>
                  <a:cubicBezTo>
                    <a:pt x="-6556" y="232847"/>
                    <a:pt x="14902" y="184111"/>
                    <a:pt x="49454" y="147013"/>
                  </a:cubicBezTo>
                  <a:cubicBezTo>
                    <a:pt x="100736" y="91730"/>
                    <a:pt x="165476" y="59724"/>
                    <a:pt x="236398" y="38993"/>
                  </a:cubicBezTo>
                  <a:cubicBezTo>
                    <a:pt x="309866" y="17170"/>
                    <a:pt x="385880" y="10260"/>
                    <a:pt x="461895" y="3713"/>
                  </a:cubicBezTo>
                  <a:cubicBezTo>
                    <a:pt x="551002" y="-5379"/>
                    <a:pt x="691392" y="3713"/>
                    <a:pt x="733581" y="149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4217224" y="4952554"/>
              <a:ext cx="1031061" cy="464450"/>
            </a:xfrm>
            <a:custGeom>
              <a:avLst/>
              <a:gdLst/>
              <a:ahLst/>
              <a:cxnLst/>
              <a:rect l="l" t="t" r="r" b="b"/>
              <a:pathLst>
                <a:path w="1031061" h="464450" extrusionOk="0">
                  <a:moveTo>
                    <a:pt x="552104" y="0"/>
                  </a:moveTo>
                  <a:cubicBezTo>
                    <a:pt x="625572" y="2910"/>
                    <a:pt x="695040" y="21822"/>
                    <a:pt x="760143" y="55283"/>
                  </a:cubicBezTo>
                  <a:cubicBezTo>
                    <a:pt x="894349" y="124023"/>
                    <a:pt x="984912" y="228770"/>
                    <a:pt x="1020919" y="377161"/>
                  </a:cubicBezTo>
                  <a:cubicBezTo>
                    <a:pt x="1026010" y="398620"/>
                    <a:pt x="1028556" y="420442"/>
                    <a:pt x="1030738" y="442264"/>
                  </a:cubicBezTo>
                  <a:cubicBezTo>
                    <a:pt x="1031466" y="449174"/>
                    <a:pt x="1030738" y="456449"/>
                    <a:pt x="1030738" y="463723"/>
                  </a:cubicBezTo>
                  <a:cubicBezTo>
                    <a:pt x="1026738" y="462995"/>
                    <a:pt x="1026738" y="460086"/>
                    <a:pt x="1026010" y="458267"/>
                  </a:cubicBezTo>
                  <a:cubicBezTo>
                    <a:pt x="952179" y="279325"/>
                    <a:pt x="815426" y="177124"/>
                    <a:pt x="629573" y="135298"/>
                  </a:cubicBezTo>
                  <a:cubicBezTo>
                    <a:pt x="613570" y="131661"/>
                    <a:pt x="596840" y="129479"/>
                    <a:pt x="580473" y="126933"/>
                  </a:cubicBezTo>
                  <a:cubicBezTo>
                    <a:pt x="548467" y="119659"/>
                    <a:pt x="516097" y="122568"/>
                    <a:pt x="483728" y="122205"/>
                  </a:cubicBezTo>
                  <a:cubicBezTo>
                    <a:pt x="483364" y="122205"/>
                    <a:pt x="482637" y="122568"/>
                    <a:pt x="482637" y="122568"/>
                  </a:cubicBezTo>
                  <a:cubicBezTo>
                    <a:pt x="482637" y="122932"/>
                    <a:pt x="483000" y="123659"/>
                    <a:pt x="483000" y="124023"/>
                  </a:cubicBezTo>
                  <a:cubicBezTo>
                    <a:pt x="439356" y="128751"/>
                    <a:pt x="395711" y="133843"/>
                    <a:pt x="353158" y="146936"/>
                  </a:cubicBezTo>
                  <a:cubicBezTo>
                    <a:pt x="192401" y="196764"/>
                    <a:pt x="73833" y="294237"/>
                    <a:pt x="6912" y="450629"/>
                  </a:cubicBezTo>
                  <a:cubicBezTo>
                    <a:pt x="5093" y="455357"/>
                    <a:pt x="3275" y="460086"/>
                    <a:pt x="365" y="464450"/>
                  </a:cubicBezTo>
                  <a:cubicBezTo>
                    <a:pt x="-1454" y="429171"/>
                    <a:pt x="3638" y="394619"/>
                    <a:pt x="13095" y="360794"/>
                  </a:cubicBezTo>
                  <a:cubicBezTo>
                    <a:pt x="58921" y="201856"/>
                    <a:pt x="163668" y="96745"/>
                    <a:pt x="314605" y="35643"/>
                  </a:cubicBezTo>
                  <a:cubicBezTo>
                    <a:pt x="366979" y="14548"/>
                    <a:pt x="421898" y="2182"/>
                    <a:pt x="478636" y="364"/>
                  </a:cubicBezTo>
                  <a:cubicBezTo>
                    <a:pt x="503368" y="1819"/>
                    <a:pt x="527736" y="1819"/>
                    <a:pt x="552104" y="0"/>
                  </a:cubicBezTo>
                  <a:close/>
                </a:path>
              </a:pathLst>
            </a:custGeom>
            <a:solidFill>
              <a:srgbClr val="045F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181768" y="4096573"/>
              <a:ext cx="505793" cy="379892"/>
            </a:xfrm>
            <a:custGeom>
              <a:avLst/>
              <a:gdLst/>
              <a:ahLst/>
              <a:cxnLst/>
              <a:rect l="l" t="t" r="r" b="b"/>
              <a:pathLst>
                <a:path w="505793" h="379892" extrusionOk="0">
                  <a:moveTo>
                    <a:pt x="494638" y="379892"/>
                  </a:moveTo>
                  <a:cubicBezTo>
                    <a:pt x="487363" y="351887"/>
                    <a:pt x="479726" y="324246"/>
                    <a:pt x="468814" y="297695"/>
                  </a:cubicBezTo>
                  <a:cubicBezTo>
                    <a:pt x="439718" y="226409"/>
                    <a:pt x="396801" y="166398"/>
                    <a:pt x="328788" y="127482"/>
                  </a:cubicBezTo>
                  <a:cubicBezTo>
                    <a:pt x="281871" y="100568"/>
                    <a:pt x="230225" y="90384"/>
                    <a:pt x="176760" y="89656"/>
                  </a:cubicBezTo>
                  <a:cubicBezTo>
                    <a:pt x="108384" y="88929"/>
                    <a:pt x="52373" y="60196"/>
                    <a:pt x="2910" y="15097"/>
                  </a:cubicBezTo>
                  <a:cubicBezTo>
                    <a:pt x="1819" y="14006"/>
                    <a:pt x="1455" y="12915"/>
                    <a:pt x="0" y="10369"/>
                  </a:cubicBezTo>
                  <a:cubicBezTo>
                    <a:pt x="17458" y="4913"/>
                    <a:pt x="34916" y="5277"/>
                    <a:pt x="52010" y="4550"/>
                  </a:cubicBezTo>
                  <a:cubicBezTo>
                    <a:pt x="137116" y="-542"/>
                    <a:pt x="222223" y="-3088"/>
                    <a:pt x="306966" y="6368"/>
                  </a:cubicBezTo>
                  <a:cubicBezTo>
                    <a:pt x="340063" y="10005"/>
                    <a:pt x="372797" y="16188"/>
                    <a:pt x="404439" y="27099"/>
                  </a:cubicBezTo>
                  <a:cubicBezTo>
                    <a:pt x="441537" y="39465"/>
                    <a:pt x="466996" y="63833"/>
                    <a:pt x="481908" y="99840"/>
                  </a:cubicBezTo>
                  <a:cubicBezTo>
                    <a:pt x="495729" y="133665"/>
                    <a:pt x="502275" y="169308"/>
                    <a:pt x="504457" y="205678"/>
                  </a:cubicBezTo>
                  <a:cubicBezTo>
                    <a:pt x="507731" y="263871"/>
                    <a:pt x="505185" y="322063"/>
                    <a:pt x="494638" y="379892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4560562" y="3729417"/>
              <a:ext cx="417895" cy="187307"/>
            </a:xfrm>
            <a:custGeom>
              <a:avLst/>
              <a:gdLst/>
              <a:ahLst/>
              <a:cxnLst/>
              <a:rect l="l" t="t" r="r" b="b"/>
              <a:pathLst>
                <a:path w="417895" h="187307" extrusionOk="0">
                  <a:moveTo>
                    <a:pt x="104019" y="186944"/>
                  </a:moveTo>
                  <a:cubicBezTo>
                    <a:pt x="98927" y="184034"/>
                    <a:pt x="93836" y="181125"/>
                    <a:pt x="89107" y="178215"/>
                  </a:cubicBezTo>
                  <a:cubicBezTo>
                    <a:pt x="60011" y="161485"/>
                    <a:pt x="30551" y="144754"/>
                    <a:pt x="1091" y="128024"/>
                  </a:cubicBezTo>
                  <a:cubicBezTo>
                    <a:pt x="727" y="127660"/>
                    <a:pt x="364" y="127660"/>
                    <a:pt x="0" y="126933"/>
                  </a:cubicBezTo>
                  <a:cubicBezTo>
                    <a:pt x="3637" y="127660"/>
                    <a:pt x="6910" y="128751"/>
                    <a:pt x="10547" y="129479"/>
                  </a:cubicBezTo>
                  <a:cubicBezTo>
                    <a:pt x="38553" y="136753"/>
                    <a:pt x="66558" y="144027"/>
                    <a:pt x="94199" y="151301"/>
                  </a:cubicBezTo>
                  <a:cubicBezTo>
                    <a:pt x="95290" y="151665"/>
                    <a:pt x="96018" y="151301"/>
                    <a:pt x="97109" y="150573"/>
                  </a:cubicBezTo>
                  <a:cubicBezTo>
                    <a:pt x="122932" y="131297"/>
                    <a:pt x="149119" y="112385"/>
                    <a:pt x="175305" y="93108"/>
                  </a:cubicBezTo>
                  <a:cubicBezTo>
                    <a:pt x="176396" y="92381"/>
                    <a:pt x="176760" y="91653"/>
                    <a:pt x="176396" y="90199"/>
                  </a:cubicBezTo>
                  <a:cubicBezTo>
                    <a:pt x="175305" y="81106"/>
                    <a:pt x="174214" y="72013"/>
                    <a:pt x="172759" y="62921"/>
                  </a:cubicBezTo>
                  <a:cubicBezTo>
                    <a:pt x="171668" y="52737"/>
                    <a:pt x="170213" y="42553"/>
                    <a:pt x="168759" y="32370"/>
                  </a:cubicBezTo>
                  <a:cubicBezTo>
                    <a:pt x="168031" y="25459"/>
                    <a:pt x="166940" y="18913"/>
                    <a:pt x="166213" y="12002"/>
                  </a:cubicBezTo>
                  <a:cubicBezTo>
                    <a:pt x="166213" y="11639"/>
                    <a:pt x="166576" y="10911"/>
                    <a:pt x="166940" y="10547"/>
                  </a:cubicBezTo>
                  <a:cubicBezTo>
                    <a:pt x="173123" y="6910"/>
                    <a:pt x="178942" y="3637"/>
                    <a:pt x="185489" y="0"/>
                  </a:cubicBezTo>
                  <a:cubicBezTo>
                    <a:pt x="193127" y="13093"/>
                    <a:pt x="200765" y="26187"/>
                    <a:pt x="208402" y="39644"/>
                  </a:cubicBezTo>
                  <a:cubicBezTo>
                    <a:pt x="216040" y="26187"/>
                    <a:pt x="223678" y="13093"/>
                    <a:pt x="231316" y="0"/>
                  </a:cubicBezTo>
                  <a:cubicBezTo>
                    <a:pt x="237499" y="3637"/>
                    <a:pt x="243682" y="6910"/>
                    <a:pt x="249865" y="10547"/>
                  </a:cubicBezTo>
                  <a:cubicBezTo>
                    <a:pt x="250228" y="10911"/>
                    <a:pt x="250592" y="11639"/>
                    <a:pt x="250592" y="12002"/>
                  </a:cubicBezTo>
                  <a:cubicBezTo>
                    <a:pt x="248410" y="29096"/>
                    <a:pt x="246228" y="46190"/>
                    <a:pt x="244409" y="63648"/>
                  </a:cubicBezTo>
                  <a:cubicBezTo>
                    <a:pt x="243318" y="72741"/>
                    <a:pt x="242227" y="81833"/>
                    <a:pt x="240772" y="90926"/>
                  </a:cubicBezTo>
                  <a:cubicBezTo>
                    <a:pt x="240772" y="92017"/>
                    <a:pt x="241136" y="92381"/>
                    <a:pt x="241863" y="93108"/>
                  </a:cubicBezTo>
                  <a:cubicBezTo>
                    <a:pt x="256775" y="104019"/>
                    <a:pt x="272051" y="115294"/>
                    <a:pt x="286962" y="126205"/>
                  </a:cubicBezTo>
                  <a:cubicBezTo>
                    <a:pt x="297874" y="134207"/>
                    <a:pt x="309148" y="142572"/>
                    <a:pt x="320059" y="150573"/>
                  </a:cubicBezTo>
                  <a:cubicBezTo>
                    <a:pt x="321151" y="151301"/>
                    <a:pt x="321878" y="151665"/>
                    <a:pt x="323333" y="151301"/>
                  </a:cubicBezTo>
                  <a:cubicBezTo>
                    <a:pt x="354611" y="143299"/>
                    <a:pt x="385526" y="135298"/>
                    <a:pt x="416805" y="127296"/>
                  </a:cubicBezTo>
                  <a:cubicBezTo>
                    <a:pt x="417168" y="127296"/>
                    <a:pt x="417168" y="127296"/>
                    <a:pt x="417896" y="127296"/>
                  </a:cubicBezTo>
                  <a:cubicBezTo>
                    <a:pt x="417168" y="127660"/>
                    <a:pt x="417168" y="128024"/>
                    <a:pt x="416805" y="128024"/>
                  </a:cubicBezTo>
                  <a:cubicBezTo>
                    <a:pt x="382980" y="147300"/>
                    <a:pt x="348792" y="166940"/>
                    <a:pt x="314968" y="186216"/>
                  </a:cubicBezTo>
                  <a:cubicBezTo>
                    <a:pt x="314604" y="186580"/>
                    <a:pt x="314240" y="186944"/>
                    <a:pt x="313513" y="187308"/>
                  </a:cubicBezTo>
                  <a:cubicBezTo>
                    <a:pt x="313149" y="187308"/>
                    <a:pt x="313149" y="187308"/>
                    <a:pt x="312785" y="187308"/>
                  </a:cubicBezTo>
                  <a:cubicBezTo>
                    <a:pt x="312422" y="186944"/>
                    <a:pt x="312058" y="186580"/>
                    <a:pt x="311694" y="186580"/>
                  </a:cubicBezTo>
                  <a:cubicBezTo>
                    <a:pt x="277870" y="169122"/>
                    <a:pt x="244045" y="151301"/>
                    <a:pt x="210221" y="133843"/>
                  </a:cubicBezTo>
                  <a:cubicBezTo>
                    <a:pt x="209130" y="133479"/>
                    <a:pt x="208402" y="133479"/>
                    <a:pt x="207311" y="133843"/>
                  </a:cubicBezTo>
                  <a:cubicBezTo>
                    <a:pt x="173487" y="151301"/>
                    <a:pt x="139662" y="169122"/>
                    <a:pt x="105838" y="186580"/>
                  </a:cubicBezTo>
                  <a:cubicBezTo>
                    <a:pt x="105474" y="186944"/>
                    <a:pt x="105110" y="187308"/>
                    <a:pt x="104747" y="187308"/>
                  </a:cubicBezTo>
                  <a:cubicBezTo>
                    <a:pt x="104747" y="186944"/>
                    <a:pt x="104383" y="186944"/>
                    <a:pt x="104019" y="186944"/>
                  </a:cubicBezTo>
                  <a:lnTo>
                    <a:pt x="104019" y="18694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775874" y="3456639"/>
              <a:ext cx="223677" cy="362249"/>
            </a:xfrm>
            <a:custGeom>
              <a:avLst/>
              <a:gdLst/>
              <a:ahLst/>
              <a:cxnLst/>
              <a:rect l="l" t="t" r="r" b="b"/>
              <a:pathLst>
                <a:path w="223677" h="362249" extrusionOk="0">
                  <a:moveTo>
                    <a:pt x="223678" y="362249"/>
                  </a:moveTo>
                  <a:cubicBezTo>
                    <a:pt x="222587" y="358249"/>
                    <a:pt x="221132" y="354248"/>
                    <a:pt x="220041" y="349883"/>
                  </a:cubicBezTo>
                  <a:cubicBezTo>
                    <a:pt x="212767" y="322606"/>
                    <a:pt x="205493" y="295691"/>
                    <a:pt x="197855" y="268414"/>
                  </a:cubicBezTo>
                  <a:cubicBezTo>
                    <a:pt x="197491" y="266959"/>
                    <a:pt x="196764" y="266231"/>
                    <a:pt x="195309" y="265504"/>
                  </a:cubicBezTo>
                  <a:cubicBezTo>
                    <a:pt x="166213" y="252774"/>
                    <a:pt x="137116" y="240045"/>
                    <a:pt x="108020" y="226951"/>
                  </a:cubicBezTo>
                  <a:cubicBezTo>
                    <a:pt x="106565" y="226224"/>
                    <a:pt x="105838" y="226588"/>
                    <a:pt x="104747" y="227315"/>
                  </a:cubicBezTo>
                  <a:cubicBezTo>
                    <a:pt x="84016" y="242954"/>
                    <a:pt x="63648" y="258957"/>
                    <a:pt x="42917" y="274597"/>
                  </a:cubicBezTo>
                  <a:cubicBezTo>
                    <a:pt x="41826" y="275324"/>
                    <a:pt x="41099" y="275324"/>
                    <a:pt x="40007" y="274960"/>
                  </a:cubicBezTo>
                  <a:cubicBezTo>
                    <a:pt x="34188" y="271323"/>
                    <a:pt x="28369" y="268050"/>
                    <a:pt x="22550" y="264777"/>
                  </a:cubicBezTo>
                  <a:cubicBezTo>
                    <a:pt x="30188" y="251319"/>
                    <a:pt x="37462" y="238226"/>
                    <a:pt x="45099" y="224769"/>
                  </a:cubicBezTo>
                  <a:cubicBezTo>
                    <a:pt x="29824" y="224769"/>
                    <a:pt x="14912" y="224769"/>
                    <a:pt x="0" y="224769"/>
                  </a:cubicBezTo>
                  <a:cubicBezTo>
                    <a:pt x="0" y="224042"/>
                    <a:pt x="0" y="223678"/>
                    <a:pt x="0" y="222951"/>
                  </a:cubicBezTo>
                  <a:cubicBezTo>
                    <a:pt x="0" y="216768"/>
                    <a:pt x="0" y="210221"/>
                    <a:pt x="0" y="204038"/>
                  </a:cubicBezTo>
                  <a:cubicBezTo>
                    <a:pt x="0" y="202583"/>
                    <a:pt x="364" y="202219"/>
                    <a:pt x="1455" y="201856"/>
                  </a:cubicBezTo>
                  <a:cubicBezTo>
                    <a:pt x="25096" y="191672"/>
                    <a:pt x="48736" y="181488"/>
                    <a:pt x="72377" y="171305"/>
                  </a:cubicBezTo>
                  <a:cubicBezTo>
                    <a:pt x="73832" y="170577"/>
                    <a:pt x="74559" y="169850"/>
                    <a:pt x="74923" y="168031"/>
                  </a:cubicBezTo>
                  <a:cubicBezTo>
                    <a:pt x="76014" y="158939"/>
                    <a:pt x="76742" y="150210"/>
                    <a:pt x="77833" y="141117"/>
                  </a:cubicBezTo>
                  <a:cubicBezTo>
                    <a:pt x="78924" y="132388"/>
                    <a:pt x="80015" y="123296"/>
                    <a:pt x="80742" y="114567"/>
                  </a:cubicBezTo>
                  <a:cubicBezTo>
                    <a:pt x="81833" y="105838"/>
                    <a:pt x="82561" y="97109"/>
                    <a:pt x="83652" y="88380"/>
                  </a:cubicBezTo>
                  <a:cubicBezTo>
                    <a:pt x="84379" y="82925"/>
                    <a:pt x="84743" y="77469"/>
                    <a:pt x="85470" y="72013"/>
                  </a:cubicBezTo>
                  <a:cubicBezTo>
                    <a:pt x="85470" y="71286"/>
                    <a:pt x="85107" y="70195"/>
                    <a:pt x="84743" y="69831"/>
                  </a:cubicBezTo>
                  <a:cubicBezTo>
                    <a:pt x="62557" y="46918"/>
                    <a:pt x="40371" y="24004"/>
                    <a:pt x="17822" y="1091"/>
                  </a:cubicBezTo>
                  <a:cubicBezTo>
                    <a:pt x="17458" y="727"/>
                    <a:pt x="17458" y="727"/>
                    <a:pt x="17458" y="0"/>
                  </a:cubicBezTo>
                  <a:cubicBezTo>
                    <a:pt x="22913" y="3273"/>
                    <a:pt x="28369" y="6547"/>
                    <a:pt x="33825" y="9820"/>
                  </a:cubicBezTo>
                  <a:cubicBezTo>
                    <a:pt x="62193" y="26187"/>
                    <a:pt x="90199" y="42917"/>
                    <a:pt x="118568" y="59284"/>
                  </a:cubicBezTo>
                  <a:cubicBezTo>
                    <a:pt x="119659" y="60011"/>
                    <a:pt x="120022" y="60739"/>
                    <a:pt x="120022" y="61830"/>
                  </a:cubicBezTo>
                  <a:cubicBezTo>
                    <a:pt x="120386" y="72013"/>
                    <a:pt x="120750" y="82197"/>
                    <a:pt x="121113" y="92381"/>
                  </a:cubicBezTo>
                  <a:cubicBezTo>
                    <a:pt x="121477" y="102928"/>
                    <a:pt x="121841" y="113112"/>
                    <a:pt x="122568" y="123659"/>
                  </a:cubicBezTo>
                  <a:cubicBezTo>
                    <a:pt x="122932" y="133843"/>
                    <a:pt x="123296" y="144391"/>
                    <a:pt x="123659" y="154574"/>
                  </a:cubicBezTo>
                  <a:cubicBezTo>
                    <a:pt x="124023" y="161848"/>
                    <a:pt x="124387" y="168759"/>
                    <a:pt x="124387" y="176033"/>
                  </a:cubicBezTo>
                  <a:cubicBezTo>
                    <a:pt x="124387" y="177488"/>
                    <a:pt x="125114" y="178579"/>
                    <a:pt x="126205" y="179306"/>
                  </a:cubicBezTo>
                  <a:cubicBezTo>
                    <a:pt x="157848" y="199674"/>
                    <a:pt x="189490" y="220041"/>
                    <a:pt x="221132" y="240045"/>
                  </a:cubicBezTo>
                  <a:cubicBezTo>
                    <a:pt x="221496" y="240408"/>
                    <a:pt x="222223" y="240772"/>
                    <a:pt x="222587" y="241136"/>
                  </a:cubicBezTo>
                  <a:cubicBezTo>
                    <a:pt x="223678" y="281871"/>
                    <a:pt x="223678" y="322242"/>
                    <a:pt x="223678" y="362249"/>
                  </a:cubicBezTo>
                  <a:lnTo>
                    <a:pt x="223678" y="36224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539467" y="3457639"/>
              <a:ext cx="227678" cy="361249"/>
            </a:xfrm>
            <a:custGeom>
              <a:avLst/>
              <a:gdLst/>
              <a:ahLst/>
              <a:cxnLst/>
              <a:rect l="l" t="t" r="r" b="b"/>
              <a:pathLst>
                <a:path w="227678" h="361249" extrusionOk="0">
                  <a:moveTo>
                    <a:pt x="210221" y="91"/>
                  </a:moveTo>
                  <a:cubicBezTo>
                    <a:pt x="209857" y="455"/>
                    <a:pt x="209494" y="1182"/>
                    <a:pt x="208766" y="1546"/>
                  </a:cubicBezTo>
                  <a:cubicBezTo>
                    <a:pt x="186580" y="24095"/>
                    <a:pt x="164394" y="46645"/>
                    <a:pt x="141845" y="69195"/>
                  </a:cubicBezTo>
                  <a:cubicBezTo>
                    <a:pt x="141117" y="70286"/>
                    <a:pt x="140754" y="71013"/>
                    <a:pt x="140754" y="72104"/>
                  </a:cubicBezTo>
                  <a:cubicBezTo>
                    <a:pt x="141845" y="80833"/>
                    <a:pt x="142936" y="89926"/>
                    <a:pt x="143663" y="98655"/>
                  </a:cubicBezTo>
                  <a:cubicBezTo>
                    <a:pt x="144754" y="107384"/>
                    <a:pt x="145845" y="116476"/>
                    <a:pt x="146573" y="125205"/>
                  </a:cubicBezTo>
                  <a:cubicBezTo>
                    <a:pt x="147664" y="134298"/>
                    <a:pt x="148755" y="143027"/>
                    <a:pt x="149846" y="152119"/>
                  </a:cubicBezTo>
                  <a:cubicBezTo>
                    <a:pt x="150574" y="157575"/>
                    <a:pt x="151301" y="163030"/>
                    <a:pt x="151665" y="168486"/>
                  </a:cubicBezTo>
                  <a:cubicBezTo>
                    <a:pt x="151665" y="169941"/>
                    <a:pt x="152392" y="170304"/>
                    <a:pt x="153483" y="170668"/>
                  </a:cubicBezTo>
                  <a:cubicBezTo>
                    <a:pt x="172032" y="178306"/>
                    <a:pt x="190581" y="186307"/>
                    <a:pt x="209130" y="193945"/>
                  </a:cubicBezTo>
                  <a:cubicBezTo>
                    <a:pt x="214949" y="196491"/>
                    <a:pt x="220768" y="198673"/>
                    <a:pt x="226224" y="201219"/>
                  </a:cubicBezTo>
                  <a:cubicBezTo>
                    <a:pt x="227315" y="201583"/>
                    <a:pt x="227679" y="202310"/>
                    <a:pt x="227679" y="203765"/>
                  </a:cubicBezTo>
                  <a:cubicBezTo>
                    <a:pt x="227679" y="210676"/>
                    <a:pt x="227679" y="217222"/>
                    <a:pt x="227679" y="224496"/>
                  </a:cubicBezTo>
                  <a:cubicBezTo>
                    <a:pt x="212403" y="224496"/>
                    <a:pt x="197128" y="224496"/>
                    <a:pt x="181488" y="224496"/>
                  </a:cubicBezTo>
                  <a:cubicBezTo>
                    <a:pt x="189126" y="237953"/>
                    <a:pt x="196764" y="251047"/>
                    <a:pt x="204402" y="264504"/>
                  </a:cubicBezTo>
                  <a:cubicBezTo>
                    <a:pt x="200401" y="266686"/>
                    <a:pt x="196764" y="268868"/>
                    <a:pt x="192763" y="271050"/>
                  </a:cubicBezTo>
                  <a:cubicBezTo>
                    <a:pt x="190581" y="272142"/>
                    <a:pt x="188399" y="273233"/>
                    <a:pt x="186217" y="274688"/>
                  </a:cubicBezTo>
                  <a:cubicBezTo>
                    <a:pt x="185125" y="275415"/>
                    <a:pt x="184398" y="275415"/>
                    <a:pt x="183671" y="274688"/>
                  </a:cubicBezTo>
                  <a:cubicBezTo>
                    <a:pt x="172032" y="265595"/>
                    <a:pt x="160030" y="256866"/>
                    <a:pt x="148028" y="247773"/>
                  </a:cubicBezTo>
                  <a:cubicBezTo>
                    <a:pt x="138935" y="240863"/>
                    <a:pt x="129479" y="233953"/>
                    <a:pt x="120386" y="226679"/>
                  </a:cubicBezTo>
                  <a:cubicBezTo>
                    <a:pt x="119295" y="225951"/>
                    <a:pt x="118568" y="225951"/>
                    <a:pt x="117840" y="226315"/>
                  </a:cubicBezTo>
                  <a:cubicBezTo>
                    <a:pt x="88016" y="239045"/>
                    <a:pt x="58556" y="252138"/>
                    <a:pt x="28733" y="264867"/>
                  </a:cubicBezTo>
                  <a:cubicBezTo>
                    <a:pt x="27278" y="265595"/>
                    <a:pt x="26550" y="266322"/>
                    <a:pt x="26187" y="267777"/>
                  </a:cubicBezTo>
                  <a:cubicBezTo>
                    <a:pt x="17822" y="298328"/>
                    <a:pt x="9456" y="329243"/>
                    <a:pt x="727" y="359794"/>
                  </a:cubicBezTo>
                  <a:cubicBezTo>
                    <a:pt x="727" y="360158"/>
                    <a:pt x="364" y="360885"/>
                    <a:pt x="0" y="361249"/>
                  </a:cubicBezTo>
                  <a:cubicBezTo>
                    <a:pt x="0" y="360885"/>
                    <a:pt x="0" y="360158"/>
                    <a:pt x="0" y="359794"/>
                  </a:cubicBezTo>
                  <a:cubicBezTo>
                    <a:pt x="0" y="320514"/>
                    <a:pt x="0" y="281598"/>
                    <a:pt x="0" y="242682"/>
                  </a:cubicBezTo>
                  <a:cubicBezTo>
                    <a:pt x="0" y="241227"/>
                    <a:pt x="727" y="240863"/>
                    <a:pt x="1819" y="240136"/>
                  </a:cubicBezTo>
                  <a:cubicBezTo>
                    <a:pt x="34188" y="219768"/>
                    <a:pt x="66194" y="199401"/>
                    <a:pt x="98564" y="179033"/>
                  </a:cubicBezTo>
                  <a:cubicBezTo>
                    <a:pt x="99655" y="178306"/>
                    <a:pt x="100382" y="177578"/>
                    <a:pt x="100382" y="176124"/>
                  </a:cubicBezTo>
                  <a:cubicBezTo>
                    <a:pt x="100746" y="165576"/>
                    <a:pt x="101110" y="155029"/>
                    <a:pt x="101474" y="144845"/>
                  </a:cubicBezTo>
                  <a:cubicBezTo>
                    <a:pt x="101837" y="134661"/>
                    <a:pt x="102201" y="124114"/>
                    <a:pt x="102928" y="113930"/>
                  </a:cubicBezTo>
                  <a:cubicBezTo>
                    <a:pt x="103292" y="103747"/>
                    <a:pt x="103656" y="93563"/>
                    <a:pt x="104019" y="83379"/>
                  </a:cubicBezTo>
                  <a:cubicBezTo>
                    <a:pt x="104383" y="76105"/>
                    <a:pt x="104747" y="68831"/>
                    <a:pt x="105111" y="61557"/>
                  </a:cubicBezTo>
                  <a:cubicBezTo>
                    <a:pt x="105111" y="60830"/>
                    <a:pt x="105838" y="60102"/>
                    <a:pt x="106202" y="59738"/>
                  </a:cubicBezTo>
                  <a:cubicBezTo>
                    <a:pt x="140390" y="40098"/>
                    <a:pt x="174578" y="20458"/>
                    <a:pt x="208766" y="455"/>
                  </a:cubicBezTo>
                  <a:cubicBezTo>
                    <a:pt x="208766" y="455"/>
                    <a:pt x="209130" y="455"/>
                    <a:pt x="209130" y="455"/>
                  </a:cubicBezTo>
                  <a:cubicBezTo>
                    <a:pt x="210221" y="-273"/>
                    <a:pt x="210221" y="91"/>
                    <a:pt x="210221" y="91"/>
                  </a:cubicBezTo>
                  <a:lnTo>
                    <a:pt x="210221" y="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58398" y="3693047"/>
              <a:ext cx="73104" cy="126205"/>
            </a:xfrm>
            <a:custGeom>
              <a:avLst/>
              <a:gdLst/>
              <a:ahLst/>
              <a:cxnLst/>
              <a:rect l="l" t="t" r="r" b="b"/>
              <a:pathLst>
                <a:path w="73104" h="126205" extrusionOk="0">
                  <a:moveTo>
                    <a:pt x="0" y="0"/>
                  </a:moveTo>
                  <a:cubicBezTo>
                    <a:pt x="7274" y="5456"/>
                    <a:pt x="14548" y="10911"/>
                    <a:pt x="21822" y="16367"/>
                  </a:cubicBezTo>
                  <a:cubicBezTo>
                    <a:pt x="22550" y="16730"/>
                    <a:pt x="22913" y="17458"/>
                    <a:pt x="23641" y="17821"/>
                  </a:cubicBezTo>
                  <a:cubicBezTo>
                    <a:pt x="27642" y="20004"/>
                    <a:pt x="28733" y="22913"/>
                    <a:pt x="28733" y="27641"/>
                  </a:cubicBezTo>
                  <a:cubicBezTo>
                    <a:pt x="28005" y="40735"/>
                    <a:pt x="28005" y="53828"/>
                    <a:pt x="27642" y="66922"/>
                  </a:cubicBezTo>
                  <a:cubicBezTo>
                    <a:pt x="27642" y="68013"/>
                    <a:pt x="28005" y="68376"/>
                    <a:pt x="29096" y="69104"/>
                  </a:cubicBezTo>
                  <a:cubicBezTo>
                    <a:pt x="41826" y="76014"/>
                    <a:pt x="54556" y="82925"/>
                    <a:pt x="67285" y="89835"/>
                  </a:cubicBezTo>
                  <a:cubicBezTo>
                    <a:pt x="68376" y="90562"/>
                    <a:pt x="69104" y="90926"/>
                    <a:pt x="69104" y="92381"/>
                  </a:cubicBezTo>
                  <a:cubicBezTo>
                    <a:pt x="70195" y="100746"/>
                    <a:pt x="71286" y="109111"/>
                    <a:pt x="72013" y="117476"/>
                  </a:cubicBezTo>
                  <a:cubicBezTo>
                    <a:pt x="72377" y="120386"/>
                    <a:pt x="72741" y="123296"/>
                    <a:pt x="73105" y="126205"/>
                  </a:cubicBezTo>
                  <a:cubicBezTo>
                    <a:pt x="69831" y="124387"/>
                    <a:pt x="66558" y="122568"/>
                    <a:pt x="63284" y="120750"/>
                  </a:cubicBezTo>
                  <a:cubicBezTo>
                    <a:pt x="42553" y="108747"/>
                    <a:pt x="22186" y="97109"/>
                    <a:pt x="1455" y="85107"/>
                  </a:cubicBezTo>
                  <a:cubicBezTo>
                    <a:pt x="727" y="84743"/>
                    <a:pt x="0" y="84379"/>
                    <a:pt x="0" y="82925"/>
                  </a:cubicBezTo>
                  <a:cubicBezTo>
                    <a:pt x="0" y="55647"/>
                    <a:pt x="0" y="28733"/>
                    <a:pt x="0" y="1455"/>
                  </a:cubicBezTo>
                  <a:cubicBezTo>
                    <a:pt x="0" y="727"/>
                    <a:pt x="0" y="72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808972" y="3693047"/>
              <a:ext cx="72740" cy="125841"/>
            </a:xfrm>
            <a:custGeom>
              <a:avLst/>
              <a:gdLst/>
              <a:ahLst/>
              <a:cxnLst/>
              <a:rect l="l" t="t" r="r" b="b"/>
              <a:pathLst>
                <a:path w="72740" h="125841" extrusionOk="0">
                  <a:moveTo>
                    <a:pt x="72741" y="0"/>
                  </a:moveTo>
                  <a:cubicBezTo>
                    <a:pt x="72741" y="3273"/>
                    <a:pt x="72741" y="5819"/>
                    <a:pt x="72741" y="8729"/>
                  </a:cubicBezTo>
                  <a:cubicBezTo>
                    <a:pt x="72741" y="33097"/>
                    <a:pt x="72741" y="57465"/>
                    <a:pt x="72741" y="82197"/>
                  </a:cubicBezTo>
                  <a:cubicBezTo>
                    <a:pt x="72741" y="83652"/>
                    <a:pt x="72377" y="84379"/>
                    <a:pt x="71286" y="85107"/>
                  </a:cubicBezTo>
                  <a:cubicBezTo>
                    <a:pt x="48009" y="98564"/>
                    <a:pt x="24732" y="112021"/>
                    <a:pt x="1455" y="125114"/>
                  </a:cubicBezTo>
                  <a:cubicBezTo>
                    <a:pt x="1091" y="125478"/>
                    <a:pt x="727" y="125478"/>
                    <a:pt x="0" y="125842"/>
                  </a:cubicBezTo>
                  <a:cubicBezTo>
                    <a:pt x="364" y="122932"/>
                    <a:pt x="727" y="120386"/>
                    <a:pt x="1091" y="117840"/>
                  </a:cubicBezTo>
                  <a:cubicBezTo>
                    <a:pt x="2182" y="109111"/>
                    <a:pt x="3273" y="100746"/>
                    <a:pt x="4364" y="92017"/>
                  </a:cubicBezTo>
                  <a:cubicBezTo>
                    <a:pt x="4364" y="90926"/>
                    <a:pt x="5092" y="90199"/>
                    <a:pt x="5819" y="89835"/>
                  </a:cubicBezTo>
                  <a:cubicBezTo>
                    <a:pt x="18549" y="82925"/>
                    <a:pt x="31279" y="76014"/>
                    <a:pt x="44008" y="69104"/>
                  </a:cubicBezTo>
                  <a:cubicBezTo>
                    <a:pt x="45463" y="68376"/>
                    <a:pt x="45827" y="67649"/>
                    <a:pt x="45827" y="66194"/>
                  </a:cubicBezTo>
                  <a:cubicBezTo>
                    <a:pt x="45463" y="51646"/>
                    <a:pt x="45099" y="37462"/>
                    <a:pt x="44736" y="22913"/>
                  </a:cubicBezTo>
                  <a:cubicBezTo>
                    <a:pt x="44736" y="21822"/>
                    <a:pt x="45099" y="21095"/>
                    <a:pt x="46190" y="20367"/>
                  </a:cubicBezTo>
                  <a:cubicBezTo>
                    <a:pt x="54919" y="14184"/>
                    <a:pt x="63284" y="7638"/>
                    <a:pt x="71650" y="1455"/>
                  </a:cubicBezTo>
                  <a:cubicBezTo>
                    <a:pt x="71286" y="727"/>
                    <a:pt x="72013" y="727"/>
                    <a:pt x="72741" y="0"/>
                  </a:cubicBezTo>
                  <a:lnTo>
                    <a:pt x="7274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98406" y="3579389"/>
              <a:ext cx="146572" cy="56706"/>
            </a:xfrm>
            <a:custGeom>
              <a:avLst/>
              <a:gdLst/>
              <a:ahLst/>
              <a:cxnLst/>
              <a:rect l="l" t="t" r="r" b="b"/>
              <a:pathLst>
                <a:path w="146572" h="56706" extrusionOk="0">
                  <a:moveTo>
                    <a:pt x="146573" y="42735"/>
                  </a:moveTo>
                  <a:cubicBezTo>
                    <a:pt x="135662" y="47463"/>
                    <a:pt x="125114" y="52192"/>
                    <a:pt x="114567" y="56556"/>
                  </a:cubicBezTo>
                  <a:cubicBezTo>
                    <a:pt x="113839" y="56920"/>
                    <a:pt x="112748" y="56556"/>
                    <a:pt x="112385" y="56192"/>
                  </a:cubicBezTo>
                  <a:cubicBezTo>
                    <a:pt x="100019" y="48554"/>
                    <a:pt x="87653" y="40917"/>
                    <a:pt x="75287" y="32915"/>
                  </a:cubicBezTo>
                  <a:cubicBezTo>
                    <a:pt x="73832" y="32188"/>
                    <a:pt x="73105" y="32188"/>
                    <a:pt x="71650" y="32915"/>
                  </a:cubicBezTo>
                  <a:cubicBezTo>
                    <a:pt x="59284" y="40553"/>
                    <a:pt x="46918" y="48191"/>
                    <a:pt x="34552" y="55829"/>
                  </a:cubicBezTo>
                  <a:cubicBezTo>
                    <a:pt x="33461" y="56556"/>
                    <a:pt x="32370" y="56556"/>
                    <a:pt x="31279" y="56192"/>
                  </a:cubicBezTo>
                  <a:cubicBezTo>
                    <a:pt x="21459" y="51828"/>
                    <a:pt x="11639" y="47827"/>
                    <a:pt x="1819" y="43463"/>
                  </a:cubicBezTo>
                  <a:cubicBezTo>
                    <a:pt x="1455" y="43099"/>
                    <a:pt x="727" y="43099"/>
                    <a:pt x="0" y="42735"/>
                  </a:cubicBezTo>
                  <a:cubicBezTo>
                    <a:pt x="1091" y="42008"/>
                    <a:pt x="1819" y="41644"/>
                    <a:pt x="2546" y="41280"/>
                  </a:cubicBezTo>
                  <a:cubicBezTo>
                    <a:pt x="25459" y="27823"/>
                    <a:pt x="48373" y="14366"/>
                    <a:pt x="71286" y="546"/>
                  </a:cubicBezTo>
                  <a:cubicBezTo>
                    <a:pt x="72741" y="-182"/>
                    <a:pt x="73468" y="-182"/>
                    <a:pt x="74923" y="546"/>
                  </a:cubicBezTo>
                  <a:cubicBezTo>
                    <a:pt x="98200" y="14366"/>
                    <a:pt x="121477" y="28187"/>
                    <a:pt x="144754" y="42008"/>
                  </a:cubicBezTo>
                  <a:cubicBezTo>
                    <a:pt x="145482" y="42008"/>
                    <a:pt x="145845" y="42372"/>
                    <a:pt x="146573" y="42735"/>
                  </a:cubicBezTo>
                  <a:lnTo>
                    <a:pt x="146573" y="4273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214716" y="5111579"/>
              <a:ext cx="1033363" cy="946957"/>
            </a:xfrm>
            <a:custGeom>
              <a:avLst/>
              <a:gdLst/>
              <a:ahLst/>
              <a:cxnLst/>
              <a:rect l="l" t="t" r="r" b="b"/>
              <a:pathLst>
                <a:path w="1033363" h="946957" extrusionOk="0">
                  <a:moveTo>
                    <a:pt x="908859" y="166127"/>
                  </a:moveTo>
                  <a:cubicBezTo>
                    <a:pt x="709549" y="-45185"/>
                    <a:pt x="358939" y="-57188"/>
                    <a:pt x="149081" y="143213"/>
                  </a:cubicBezTo>
                  <a:cubicBezTo>
                    <a:pt x="13056" y="273056"/>
                    <a:pt x="-33134" y="431631"/>
                    <a:pt x="23967" y="613119"/>
                  </a:cubicBezTo>
                  <a:cubicBezTo>
                    <a:pt x="65066" y="743689"/>
                    <a:pt x="155264" y="834251"/>
                    <a:pt x="276742" y="894262"/>
                  </a:cubicBezTo>
                  <a:cubicBezTo>
                    <a:pt x="336389" y="923722"/>
                    <a:pt x="469141" y="951727"/>
                    <a:pt x="576070" y="946272"/>
                  </a:cubicBezTo>
                  <a:cubicBezTo>
                    <a:pt x="691000" y="940453"/>
                    <a:pt x="791746" y="889898"/>
                    <a:pt x="878672" y="813156"/>
                  </a:cubicBezTo>
                  <a:cubicBezTo>
                    <a:pt x="1072526" y="642215"/>
                    <a:pt x="1085983" y="354162"/>
                    <a:pt x="908859" y="166127"/>
                  </a:cubicBezTo>
                  <a:close/>
                  <a:moveTo>
                    <a:pt x="387308" y="195950"/>
                  </a:moveTo>
                  <a:cubicBezTo>
                    <a:pt x="421132" y="181038"/>
                    <a:pt x="456048" y="171218"/>
                    <a:pt x="493145" y="168673"/>
                  </a:cubicBezTo>
                  <a:cubicBezTo>
                    <a:pt x="500056" y="168309"/>
                    <a:pt x="505148" y="168309"/>
                    <a:pt x="505148" y="178129"/>
                  </a:cubicBezTo>
                  <a:cubicBezTo>
                    <a:pt x="504784" y="258871"/>
                    <a:pt x="504784" y="339250"/>
                    <a:pt x="504784" y="419992"/>
                  </a:cubicBezTo>
                  <a:cubicBezTo>
                    <a:pt x="504784" y="420719"/>
                    <a:pt x="504057" y="421447"/>
                    <a:pt x="503329" y="422538"/>
                  </a:cubicBezTo>
                  <a:cubicBezTo>
                    <a:pt x="498601" y="420356"/>
                    <a:pt x="497510" y="415264"/>
                    <a:pt x="495328" y="411263"/>
                  </a:cubicBezTo>
                  <a:cubicBezTo>
                    <a:pt x="457502" y="345796"/>
                    <a:pt x="419677" y="280330"/>
                    <a:pt x="381488" y="214863"/>
                  </a:cubicBezTo>
                  <a:cubicBezTo>
                    <a:pt x="374578" y="203952"/>
                    <a:pt x="377487" y="200315"/>
                    <a:pt x="387308" y="195950"/>
                  </a:cubicBezTo>
                  <a:close/>
                  <a:moveTo>
                    <a:pt x="263284" y="301424"/>
                  </a:moveTo>
                  <a:cubicBezTo>
                    <a:pt x="285470" y="269782"/>
                    <a:pt x="312021" y="243232"/>
                    <a:pt x="343663" y="221046"/>
                  </a:cubicBezTo>
                  <a:cubicBezTo>
                    <a:pt x="351665" y="215227"/>
                    <a:pt x="354210" y="217409"/>
                    <a:pt x="358575" y="224683"/>
                  </a:cubicBezTo>
                  <a:cubicBezTo>
                    <a:pt x="398219" y="293787"/>
                    <a:pt x="438226" y="362527"/>
                    <a:pt x="477870" y="431631"/>
                  </a:cubicBezTo>
                  <a:cubicBezTo>
                    <a:pt x="478597" y="433085"/>
                    <a:pt x="479325" y="434904"/>
                    <a:pt x="481871" y="439996"/>
                  </a:cubicBezTo>
                  <a:cubicBezTo>
                    <a:pt x="407675" y="397079"/>
                    <a:pt x="337116" y="356344"/>
                    <a:pt x="266194" y="315609"/>
                  </a:cubicBezTo>
                  <a:cubicBezTo>
                    <a:pt x="258556" y="311245"/>
                    <a:pt x="258193" y="308335"/>
                    <a:pt x="263284" y="301424"/>
                  </a:cubicBezTo>
                  <a:close/>
                  <a:moveTo>
                    <a:pt x="210547" y="448725"/>
                  </a:moveTo>
                  <a:cubicBezTo>
                    <a:pt x="214184" y="410899"/>
                    <a:pt x="224004" y="374893"/>
                    <a:pt x="240371" y="340704"/>
                  </a:cubicBezTo>
                  <a:cubicBezTo>
                    <a:pt x="242917" y="335249"/>
                    <a:pt x="244735" y="331976"/>
                    <a:pt x="252010" y="335976"/>
                  </a:cubicBezTo>
                  <a:cubicBezTo>
                    <a:pt x="322568" y="377075"/>
                    <a:pt x="393127" y="417810"/>
                    <a:pt x="463685" y="458545"/>
                  </a:cubicBezTo>
                  <a:cubicBezTo>
                    <a:pt x="464413" y="458908"/>
                    <a:pt x="464413" y="459999"/>
                    <a:pt x="465140" y="461090"/>
                  </a:cubicBezTo>
                  <a:cubicBezTo>
                    <a:pt x="462231" y="464000"/>
                    <a:pt x="458594" y="462545"/>
                    <a:pt x="455684" y="462545"/>
                  </a:cubicBezTo>
                  <a:cubicBezTo>
                    <a:pt x="378579" y="462545"/>
                    <a:pt x="301110" y="462545"/>
                    <a:pt x="224004" y="462909"/>
                  </a:cubicBezTo>
                  <a:cubicBezTo>
                    <a:pt x="212730" y="462909"/>
                    <a:pt x="209456" y="459999"/>
                    <a:pt x="210547" y="448725"/>
                  </a:cubicBezTo>
                  <a:close/>
                  <a:moveTo>
                    <a:pt x="239280" y="606936"/>
                  </a:moveTo>
                  <a:cubicBezTo>
                    <a:pt x="222186" y="568747"/>
                    <a:pt x="210184" y="529103"/>
                    <a:pt x="210911" y="486914"/>
                  </a:cubicBezTo>
                  <a:cubicBezTo>
                    <a:pt x="213093" y="482913"/>
                    <a:pt x="217094" y="484731"/>
                    <a:pt x="220004" y="484731"/>
                  </a:cubicBezTo>
                  <a:cubicBezTo>
                    <a:pt x="300019" y="484731"/>
                    <a:pt x="379670" y="484731"/>
                    <a:pt x="459685" y="484731"/>
                  </a:cubicBezTo>
                  <a:cubicBezTo>
                    <a:pt x="462594" y="484731"/>
                    <a:pt x="466595" y="482913"/>
                    <a:pt x="468777" y="487277"/>
                  </a:cubicBezTo>
                  <a:cubicBezTo>
                    <a:pt x="442227" y="502916"/>
                    <a:pt x="416040" y="518556"/>
                    <a:pt x="389490" y="534195"/>
                  </a:cubicBezTo>
                  <a:cubicBezTo>
                    <a:pt x="344754" y="560382"/>
                    <a:pt x="299655" y="585841"/>
                    <a:pt x="255283" y="612028"/>
                  </a:cubicBezTo>
                  <a:cubicBezTo>
                    <a:pt x="246918" y="616756"/>
                    <a:pt x="243281" y="616029"/>
                    <a:pt x="239280" y="606936"/>
                  </a:cubicBezTo>
                  <a:close/>
                  <a:moveTo>
                    <a:pt x="339662" y="726231"/>
                  </a:moveTo>
                  <a:cubicBezTo>
                    <a:pt x="309839" y="704045"/>
                    <a:pt x="284016" y="678586"/>
                    <a:pt x="262921" y="648034"/>
                  </a:cubicBezTo>
                  <a:cubicBezTo>
                    <a:pt x="259284" y="642942"/>
                    <a:pt x="256374" y="639305"/>
                    <a:pt x="264739" y="634941"/>
                  </a:cubicBezTo>
                  <a:cubicBezTo>
                    <a:pt x="335662" y="594570"/>
                    <a:pt x="406220" y="553471"/>
                    <a:pt x="476779" y="512736"/>
                  </a:cubicBezTo>
                  <a:cubicBezTo>
                    <a:pt x="477506" y="512373"/>
                    <a:pt x="478597" y="512736"/>
                    <a:pt x="480780" y="512736"/>
                  </a:cubicBezTo>
                  <a:cubicBezTo>
                    <a:pt x="475688" y="521829"/>
                    <a:pt x="470959" y="529831"/>
                    <a:pt x="466231" y="538196"/>
                  </a:cubicBezTo>
                  <a:cubicBezTo>
                    <a:pt x="430952" y="599662"/>
                    <a:pt x="395309" y="660764"/>
                    <a:pt x="360393" y="722230"/>
                  </a:cubicBezTo>
                  <a:cubicBezTo>
                    <a:pt x="353847" y="733505"/>
                    <a:pt x="349482" y="733505"/>
                    <a:pt x="339662" y="726231"/>
                  </a:cubicBezTo>
                  <a:close/>
                  <a:moveTo>
                    <a:pt x="491327" y="781877"/>
                  </a:moveTo>
                  <a:cubicBezTo>
                    <a:pt x="453865" y="777877"/>
                    <a:pt x="418222" y="768420"/>
                    <a:pt x="384398" y="752781"/>
                  </a:cubicBezTo>
                  <a:cubicBezTo>
                    <a:pt x="378215" y="749872"/>
                    <a:pt x="373850" y="748053"/>
                    <a:pt x="378942" y="739324"/>
                  </a:cubicBezTo>
                  <a:cubicBezTo>
                    <a:pt x="419677" y="669857"/>
                    <a:pt x="459685" y="599662"/>
                    <a:pt x="500420" y="529831"/>
                  </a:cubicBezTo>
                  <a:cubicBezTo>
                    <a:pt x="500783" y="529103"/>
                    <a:pt x="501874" y="528376"/>
                    <a:pt x="504784" y="525830"/>
                  </a:cubicBezTo>
                  <a:cubicBezTo>
                    <a:pt x="504784" y="555290"/>
                    <a:pt x="504784" y="581840"/>
                    <a:pt x="504784" y="608754"/>
                  </a:cubicBezTo>
                  <a:cubicBezTo>
                    <a:pt x="504784" y="662583"/>
                    <a:pt x="504420" y="716411"/>
                    <a:pt x="505148" y="770239"/>
                  </a:cubicBezTo>
                  <a:cubicBezTo>
                    <a:pt x="504784" y="780423"/>
                    <a:pt x="501874" y="782969"/>
                    <a:pt x="491327" y="781877"/>
                  </a:cubicBezTo>
                  <a:close/>
                  <a:moveTo>
                    <a:pt x="793201" y="339613"/>
                  </a:moveTo>
                  <a:cubicBezTo>
                    <a:pt x="810659" y="375620"/>
                    <a:pt x="820843" y="413445"/>
                    <a:pt x="824116" y="453453"/>
                  </a:cubicBezTo>
                  <a:cubicBezTo>
                    <a:pt x="824480" y="459272"/>
                    <a:pt x="824116" y="462909"/>
                    <a:pt x="816842" y="462909"/>
                  </a:cubicBezTo>
                  <a:cubicBezTo>
                    <a:pt x="734645" y="462909"/>
                    <a:pt x="652084" y="462909"/>
                    <a:pt x="569887" y="462909"/>
                  </a:cubicBezTo>
                  <a:cubicBezTo>
                    <a:pt x="569887" y="461818"/>
                    <a:pt x="569523" y="460727"/>
                    <a:pt x="569523" y="459636"/>
                  </a:cubicBezTo>
                  <a:cubicBezTo>
                    <a:pt x="640445" y="418537"/>
                    <a:pt x="711368" y="377802"/>
                    <a:pt x="782290" y="336704"/>
                  </a:cubicBezTo>
                  <a:cubicBezTo>
                    <a:pt x="787746" y="333067"/>
                    <a:pt x="790292" y="333430"/>
                    <a:pt x="793201" y="339613"/>
                  </a:cubicBezTo>
                  <a:close/>
                  <a:moveTo>
                    <a:pt x="691364" y="221410"/>
                  </a:moveTo>
                  <a:cubicBezTo>
                    <a:pt x="722279" y="243232"/>
                    <a:pt x="748829" y="269782"/>
                    <a:pt x="770652" y="301061"/>
                  </a:cubicBezTo>
                  <a:cubicBezTo>
                    <a:pt x="775016" y="307244"/>
                    <a:pt x="776107" y="311245"/>
                    <a:pt x="768106" y="315609"/>
                  </a:cubicBezTo>
                  <a:cubicBezTo>
                    <a:pt x="697183" y="355980"/>
                    <a:pt x="626625" y="397079"/>
                    <a:pt x="556066" y="437814"/>
                  </a:cubicBezTo>
                  <a:cubicBezTo>
                    <a:pt x="555339" y="437086"/>
                    <a:pt x="554611" y="436359"/>
                    <a:pt x="553884" y="435995"/>
                  </a:cubicBezTo>
                  <a:cubicBezTo>
                    <a:pt x="568432" y="410899"/>
                    <a:pt x="582980" y="385440"/>
                    <a:pt x="597528" y="360345"/>
                  </a:cubicBezTo>
                  <a:cubicBezTo>
                    <a:pt x="623351" y="315609"/>
                    <a:pt x="649538" y="270873"/>
                    <a:pt x="674997" y="225774"/>
                  </a:cubicBezTo>
                  <a:cubicBezTo>
                    <a:pt x="680089" y="217045"/>
                    <a:pt x="683363" y="215590"/>
                    <a:pt x="691364" y="221410"/>
                  </a:cubicBezTo>
                  <a:close/>
                  <a:moveTo>
                    <a:pt x="528061" y="173037"/>
                  </a:moveTo>
                  <a:cubicBezTo>
                    <a:pt x="528061" y="171582"/>
                    <a:pt x="528788" y="170127"/>
                    <a:pt x="529152" y="168673"/>
                  </a:cubicBezTo>
                  <a:cubicBezTo>
                    <a:pt x="573160" y="167581"/>
                    <a:pt x="613895" y="180311"/>
                    <a:pt x="653175" y="198860"/>
                  </a:cubicBezTo>
                  <a:cubicBezTo>
                    <a:pt x="659358" y="201769"/>
                    <a:pt x="658631" y="205043"/>
                    <a:pt x="655721" y="210135"/>
                  </a:cubicBezTo>
                  <a:cubicBezTo>
                    <a:pt x="614986" y="280330"/>
                    <a:pt x="574615" y="350525"/>
                    <a:pt x="534244" y="420719"/>
                  </a:cubicBezTo>
                  <a:cubicBezTo>
                    <a:pt x="532789" y="423265"/>
                    <a:pt x="531334" y="423993"/>
                    <a:pt x="528425" y="423629"/>
                  </a:cubicBezTo>
                  <a:cubicBezTo>
                    <a:pt x="527334" y="339977"/>
                    <a:pt x="528061" y="256689"/>
                    <a:pt x="528061" y="173037"/>
                  </a:cubicBezTo>
                  <a:close/>
                  <a:moveTo>
                    <a:pt x="648083" y="753509"/>
                  </a:moveTo>
                  <a:cubicBezTo>
                    <a:pt x="614259" y="768420"/>
                    <a:pt x="579343" y="777877"/>
                    <a:pt x="542609" y="781877"/>
                  </a:cubicBezTo>
                  <a:cubicBezTo>
                    <a:pt x="531698" y="782969"/>
                    <a:pt x="529516" y="779695"/>
                    <a:pt x="529516" y="769512"/>
                  </a:cubicBezTo>
                  <a:cubicBezTo>
                    <a:pt x="529880" y="694225"/>
                    <a:pt x="529880" y="618938"/>
                    <a:pt x="529516" y="543651"/>
                  </a:cubicBezTo>
                  <a:cubicBezTo>
                    <a:pt x="529516" y="537832"/>
                    <a:pt x="530607" y="532013"/>
                    <a:pt x="528061" y="526194"/>
                  </a:cubicBezTo>
                  <a:cubicBezTo>
                    <a:pt x="528061" y="525830"/>
                    <a:pt x="528061" y="525103"/>
                    <a:pt x="528061" y="524739"/>
                  </a:cubicBezTo>
                  <a:cubicBezTo>
                    <a:pt x="534244" y="525466"/>
                    <a:pt x="534971" y="531286"/>
                    <a:pt x="537154" y="535286"/>
                  </a:cubicBezTo>
                  <a:cubicBezTo>
                    <a:pt x="575706" y="601844"/>
                    <a:pt x="614259" y="668766"/>
                    <a:pt x="653175" y="735323"/>
                  </a:cubicBezTo>
                  <a:cubicBezTo>
                    <a:pt x="658995" y="744780"/>
                    <a:pt x="658631" y="748781"/>
                    <a:pt x="648083" y="753509"/>
                  </a:cubicBezTo>
                  <a:close/>
                  <a:moveTo>
                    <a:pt x="770288" y="649853"/>
                  </a:moveTo>
                  <a:cubicBezTo>
                    <a:pt x="748466" y="680404"/>
                    <a:pt x="722643" y="706591"/>
                    <a:pt x="691728" y="728049"/>
                  </a:cubicBezTo>
                  <a:cubicBezTo>
                    <a:pt x="686272" y="732050"/>
                    <a:pt x="681908" y="735323"/>
                    <a:pt x="676816" y="726594"/>
                  </a:cubicBezTo>
                  <a:cubicBezTo>
                    <a:pt x="636445" y="655672"/>
                    <a:pt x="595346" y="585114"/>
                    <a:pt x="554611" y="514555"/>
                  </a:cubicBezTo>
                  <a:cubicBezTo>
                    <a:pt x="555339" y="513828"/>
                    <a:pt x="556066" y="513100"/>
                    <a:pt x="556794" y="512009"/>
                  </a:cubicBezTo>
                  <a:cubicBezTo>
                    <a:pt x="583708" y="527648"/>
                    <a:pt x="610622" y="542924"/>
                    <a:pt x="637536" y="558563"/>
                  </a:cubicBezTo>
                  <a:cubicBezTo>
                    <a:pt x="680453" y="583295"/>
                    <a:pt x="723006" y="608027"/>
                    <a:pt x="765923" y="632395"/>
                  </a:cubicBezTo>
                  <a:cubicBezTo>
                    <a:pt x="774652" y="637487"/>
                    <a:pt x="776471" y="641124"/>
                    <a:pt x="770288" y="649853"/>
                  </a:cubicBezTo>
                  <a:close/>
                  <a:moveTo>
                    <a:pt x="821934" y="514191"/>
                  </a:moveTo>
                  <a:cubicBezTo>
                    <a:pt x="818660" y="546925"/>
                    <a:pt x="808477" y="578203"/>
                    <a:pt x="794656" y="608027"/>
                  </a:cubicBezTo>
                  <a:cubicBezTo>
                    <a:pt x="792110" y="613483"/>
                    <a:pt x="790292" y="618211"/>
                    <a:pt x="781926" y="613483"/>
                  </a:cubicBezTo>
                  <a:cubicBezTo>
                    <a:pt x="711368" y="572384"/>
                    <a:pt x="640809" y="532013"/>
                    <a:pt x="570251" y="491278"/>
                  </a:cubicBezTo>
                  <a:cubicBezTo>
                    <a:pt x="568796" y="490187"/>
                    <a:pt x="567705" y="488368"/>
                    <a:pt x="566614" y="486914"/>
                  </a:cubicBezTo>
                  <a:cubicBezTo>
                    <a:pt x="569160" y="483640"/>
                    <a:pt x="572797" y="484731"/>
                    <a:pt x="576070" y="484731"/>
                  </a:cubicBezTo>
                  <a:cubicBezTo>
                    <a:pt x="654630" y="484731"/>
                    <a:pt x="733190" y="484731"/>
                    <a:pt x="811386" y="484731"/>
                  </a:cubicBezTo>
                  <a:cubicBezTo>
                    <a:pt x="814660" y="484731"/>
                    <a:pt x="818297" y="483640"/>
                    <a:pt x="821206" y="486550"/>
                  </a:cubicBezTo>
                  <a:cubicBezTo>
                    <a:pt x="828117" y="495279"/>
                    <a:pt x="822661" y="505099"/>
                    <a:pt x="821934" y="514191"/>
                  </a:cubicBezTo>
                  <a:close/>
                </a:path>
              </a:pathLst>
            </a:custGeom>
            <a:solidFill>
              <a:srgbClr val="045F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3617427" y="5371764"/>
              <a:ext cx="611829" cy="1093161"/>
            </a:xfrm>
            <a:custGeom>
              <a:avLst/>
              <a:gdLst/>
              <a:ahLst/>
              <a:cxnLst/>
              <a:rect l="l" t="t" r="r" b="b"/>
              <a:pathLst>
                <a:path w="611829" h="1093161" extrusionOk="0">
                  <a:moveTo>
                    <a:pt x="581613" y="1092344"/>
                  </a:moveTo>
                  <a:cubicBezTo>
                    <a:pt x="501598" y="1061066"/>
                    <a:pt x="478685" y="1006147"/>
                    <a:pt x="431040" y="942135"/>
                  </a:cubicBezTo>
                  <a:cubicBezTo>
                    <a:pt x="377211" y="870121"/>
                    <a:pt x="334658" y="794835"/>
                    <a:pt x="288831" y="717365"/>
                  </a:cubicBezTo>
                  <a:cubicBezTo>
                    <a:pt x="243005" y="639897"/>
                    <a:pt x="198269" y="554426"/>
                    <a:pt x="154988" y="475866"/>
                  </a:cubicBezTo>
                  <a:cubicBezTo>
                    <a:pt x="97159" y="370755"/>
                    <a:pt x="41513" y="258371"/>
                    <a:pt x="13871" y="141258"/>
                  </a:cubicBezTo>
                  <a:cubicBezTo>
                    <a:pt x="6597" y="110343"/>
                    <a:pt x="-677" y="79429"/>
                    <a:pt x="50" y="47059"/>
                  </a:cubicBezTo>
                  <a:cubicBezTo>
                    <a:pt x="414" y="33602"/>
                    <a:pt x="2596" y="20872"/>
                    <a:pt x="13144" y="11052"/>
                  </a:cubicBezTo>
                  <a:cubicBezTo>
                    <a:pt x="18599" y="5597"/>
                    <a:pt x="22964" y="-2041"/>
                    <a:pt x="32784" y="505"/>
                  </a:cubicBezTo>
                  <a:cubicBezTo>
                    <a:pt x="37876" y="5960"/>
                    <a:pt x="40421" y="11052"/>
                    <a:pt x="35330" y="18326"/>
                  </a:cubicBezTo>
                  <a:cubicBezTo>
                    <a:pt x="25146" y="32511"/>
                    <a:pt x="24782" y="48877"/>
                    <a:pt x="26601" y="65244"/>
                  </a:cubicBezTo>
                  <a:cubicBezTo>
                    <a:pt x="42967" y="200906"/>
                    <a:pt x="110980" y="333658"/>
                    <a:pt x="173537" y="453680"/>
                  </a:cubicBezTo>
                  <a:cubicBezTo>
                    <a:pt x="215727" y="534786"/>
                    <a:pt x="255734" y="612255"/>
                    <a:pt x="299379" y="687542"/>
                  </a:cubicBezTo>
                  <a:cubicBezTo>
                    <a:pt x="356117" y="785378"/>
                    <a:pt x="409581" y="881760"/>
                    <a:pt x="479776" y="970504"/>
                  </a:cubicBezTo>
                  <a:cubicBezTo>
                    <a:pt x="504872" y="1002146"/>
                    <a:pt x="523421" y="1027969"/>
                    <a:pt x="555790" y="1052337"/>
                  </a:cubicBezTo>
                  <a:cubicBezTo>
                    <a:pt x="570338" y="1063248"/>
                    <a:pt x="583795" y="1078524"/>
                    <a:pt x="605254" y="1073795"/>
                  </a:cubicBezTo>
                  <a:cubicBezTo>
                    <a:pt x="613255" y="1071977"/>
                    <a:pt x="612164" y="1079251"/>
                    <a:pt x="611073" y="1084707"/>
                  </a:cubicBezTo>
                  <a:cubicBezTo>
                    <a:pt x="602344" y="1091253"/>
                    <a:pt x="591069" y="1094890"/>
                    <a:pt x="581613" y="1092344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2998688" y="5513224"/>
              <a:ext cx="773672" cy="1332419"/>
            </a:xfrm>
            <a:custGeom>
              <a:avLst/>
              <a:gdLst/>
              <a:ahLst/>
              <a:cxnLst/>
              <a:rect l="l" t="t" r="r" b="b"/>
              <a:pathLst>
                <a:path w="773672" h="1332419" extrusionOk="0">
                  <a:moveTo>
                    <a:pt x="48501" y="248208"/>
                  </a:moveTo>
                  <a:cubicBezTo>
                    <a:pt x="65595" y="292580"/>
                    <a:pt x="90691" y="332951"/>
                    <a:pt x="112877" y="375141"/>
                  </a:cubicBezTo>
                  <a:cubicBezTo>
                    <a:pt x="132153" y="411511"/>
                    <a:pt x="151793" y="447518"/>
                    <a:pt x="171070" y="483524"/>
                  </a:cubicBezTo>
                  <a:cubicBezTo>
                    <a:pt x="289637" y="703565"/>
                    <a:pt x="407841" y="923606"/>
                    <a:pt x="526408" y="1143283"/>
                  </a:cubicBezTo>
                  <a:cubicBezTo>
                    <a:pt x="554777" y="1195657"/>
                    <a:pt x="590784" y="1241120"/>
                    <a:pt x="641703" y="1273853"/>
                  </a:cubicBezTo>
                  <a:cubicBezTo>
                    <a:pt x="652250" y="1280764"/>
                    <a:pt x="663525" y="1286583"/>
                    <a:pt x="675527" y="1291311"/>
                  </a:cubicBezTo>
                  <a:cubicBezTo>
                    <a:pt x="701350" y="1301495"/>
                    <a:pt x="727537" y="1304768"/>
                    <a:pt x="753723" y="1292402"/>
                  </a:cubicBezTo>
                  <a:cubicBezTo>
                    <a:pt x="761361" y="1288765"/>
                    <a:pt x="768635" y="1289493"/>
                    <a:pt x="772272" y="1297494"/>
                  </a:cubicBezTo>
                  <a:cubicBezTo>
                    <a:pt x="776273" y="1305859"/>
                    <a:pt x="771181" y="1311315"/>
                    <a:pt x="763543" y="1314952"/>
                  </a:cubicBezTo>
                  <a:cubicBezTo>
                    <a:pt x="716626" y="1337865"/>
                    <a:pt x="745722" y="1336410"/>
                    <a:pt x="687893" y="1321135"/>
                  </a:cubicBezTo>
                  <a:cubicBezTo>
                    <a:pt x="630428" y="1305859"/>
                    <a:pt x="588238" y="1269125"/>
                    <a:pt x="551140" y="1224753"/>
                  </a:cubicBezTo>
                  <a:cubicBezTo>
                    <a:pt x="532591" y="1202567"/>
                    <a:pt x="516952" y="1178199"/>
                    <a:pt x="503495" y="1152740"/>
                  </a:cubicBezTo>
                  <a:cubicBezTo>
                    <a:pt x="351830" y="871233"/>
                    <a:pt x="200166" y="589726"/>
                    <a:pt x="48865" y="308219"/>
                  </a:cubicBezTo>
                  <a:cubicBezTo>
                    <a:pt x="15040" y="246026"/>
                    <a:pt x="-5327" y="179832"/>
                    <a:pt x="1220" y="107454"/>
                  </a:cubicBezTo>
                  <a:cubicBezTo>
                    <a:pt x="4129" y="72902"/>
                    <a:pt x="14677" y="41260"/>
                    <a:pt x="40136" y="16528"/>
                  </a:cubicBezTo>
                  <a:cubicBezTo>
                    <a:pt x="46319" y="10345"/>
                    <a:pt x="53593" y="4890"/>
                    <a:pt x="61595" y="1253"/>
                  </a:cubicBezTo>
                  <a:cubicBezTo>
                    <a:pt x="67414" y="-1293"/>
                    <a:pt x="72506" y="162"/>
                    <a:pt x="76143" y="4526"/>
                  </a:cubicBezTo>
                  <a:cubicBezTo>
                    <a:pt x="80143" y="9618"/>
                    <a:pt x="80507" y="16528"/>
                    <a:pt x="75415" y="20529"/>
                  </a:cubicBezTo>
                  <a:cubicBezTo>
                    <a:pt x="13586" y="64537"/>
                    <a:pt x="21951" y="127094"/>
                    <a:pt x="31407" y="189652"/>
                  </a:cubicBezTo>
                  <a:cubicBezTo>
                    <a:pt x="33953" y="209655"/>
                    <a:pt x="40136" y="229295"/>
                    <a:pt x="48501" y="24820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3288209" y="5365462"/>
              <a:ext cx="764096" cy="1323833"/>
            </a:xfrm>
            <a:custGeom>
              <a:avLst/>
              <a:gdLst/>
              <a:ahLst/>
              <a:cxnLst/>
              <a:rect l="l" t="t" r="r" b="b"/>
              <a:pathLst>
                <a:path w="764096" h="1323833" extrusionOk="0">
                  <a:moveTo>
                    <a:pt x="52853" y="241032"/>
                  </a:moveTo>
                  <a:cubicBezTo>
                    <a:pt x="74675" y="294132"/>
                    <a:pt x="104863" y="343596"/>
                    <a:pt x="132141" y="394151"/>
                  </a:cubicBezTo>
                  <a:cubicBezTo>
                    <a:pt x="197971" y="515992"/>
                    <a:pt x="263438" y="638196"/>
                    <a:pt x="329268" y="760401"/>
                  </a:cubicBezTo>
                  <a:cubicBezTo>
                    <a:pt x="396553" y="885515"/>
                    <a:pt x="464202" y="1010993"/>
                    <a:pt x="531488" y="1136107"/>
                  </a:cubicBezTo>
                  <a:cubicBezTo>
                    <a:pt x="559129" y="1187390"/>
                    <a:pt x="593681" y="1233216"/>
                    <a:pt x="641326" y="1268132"/>
                  </a:cubicBezTo>
                  <a:cubicBezTo>
                    <a:pt x="656238" y="1279407"/>
                    <a:pt x="672605" y="1288499"/>
                    <a:pt x="690426" y="1293955"/>
                  </a:cubicBezTo>
                  <a:cubicBezTo>
                    <a:pt x="708248" y="1299411"/>
                    <a:pt x="725706" y="1301229"/>
                    <a:pt x="743527" y="1293591"/>
                  </a:cubicBezTo>
                  <a:cubicBezTo>
                    <a:pt x="751529" y="1290318"/>
                    <a:pt x="759530" y="1289227"/>
                    <a:pt x="763167" y="1299047"/>
                  </a:cubicBezTo>
                  <a:cubicBezTo>
                    <a:pt x="766441" y="1308503"/>
                    <a:pt x="760621" y="1313231"/>
                    <a:pt x="752620" y="1316868"/>
                  </a:cubicBezTo>
                  <a:cubicBezTo>
                    <a:pt x="732252" y="1325597"/>
                    <a:pt x="711885" y="1325597"/>
                    <a:pt x="690790" y="1319778"/>
                  </a:cubicBezTo>
                  <a:cubicBezTo>
                    <a:pt x="637689" y="1304866"/>
                    <a:pt x="599137" y="1268859"/>
                    <a:pt x="564221" y="1228488"/>
                  </a:cubicBezTo>
                  <a:cubicBezTo>
                    <a:pt x="542035" y="1202665"/>
                    <a:pt x="524214" y="1174296"/>
                    <a:pt x="508211" y="1144472"/>
                  </a:cubicBezTo>
                  <a:cubicBezTo>
                    <a:pt x="408919" y="970622"/>
                    <a:pt x="317993" y="791316"/>
                    <a:pt x="223067" y="615283"/>
                  </a:cubicBezTo>
                  <a:cubicBezTo>
                    <a:pt x="170330" y="517083"/>
                    <a:pt x="117229" y="418883"/>
                    <a:pt x="64128" y="320683"/>
                  </a:cubicBezTo>
                  <a:cubicBezTo>
                    <a:pt x="51398" y="297406"/>
                    <a:pt x="39032" y="274129"/>
                    <a:pt x="29212" y="249760"/>
                  </a:cubicBezTo>
                  <a:cubicBezTo>
                    <a:pt x="11027" y="203570"/>
                    <a:pt x="-1339" y="155925"/>
                    <a:pt x="116" y="105734"/>
                  </a:cubicBezTo>
                  <a:cubicBezTo>
                    <a:pt x="843" y="81002"/>
                    <a:pt x="5208" y="56997"/>
                    <a:pt x="17574" y="35175"/>
                  </a:cubicBezTo>
                  <a:cubicBezTo>
                    <a:pt x="25212" y="21354"/>
                    <a:pt x="35759" y="9716"/>
                    <a:pt x="49943" y="2078"/>
                  </a:cubicBezTo>
                  <a:cubicBezTo>
                    <a:pt x="56490" y="-1559"/>
                    <a:pt x="62309" y="-468"/>
                    <a:pt x="66674" y="5715"/>
                  </a:cubicBezTo>
                  <a:cubicBezTo>
                    <a:pt x="71038" y="11898"/>
                    <a:pt x="69584" y="18445"/>
                    <a:pt x="63401" y="22445"/>
                  </a:cubicBezTo>
                  <a:cubicBezTo>
                    <a:pt x="33941" y="41358"/>
                    <a:pt x="27394" y="70818"/>
                    <a:pt x="25575" y="102460"/>
                  </a:cubicBezTo>
                  <a:cubicBezTo>
                    <a:pt x="23029" y="151197"/>
                    <a:pt x="34668" y="196660"/>
                    <a:pt x="52853" y="24103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398527" y="5306850"/>
              <a:ext cx="766166" cy="1322714"/>
            </a:xfrm>
            <a:custGeom>
              <a:avLst/>
              <a:gdLst/>
              <a:ahLst/>
              <a:cxnLst/>
              <a:rect l="l" t="t" r="r" b="b"/>
              <a:pathLst>
                <a:path w="766166" h="1322714" extrusionOk="0">
                  <a:moveTo>
                    <a:pt x="152756" y="485133"/>
                  </a:moveTo>
                  <a:cubicBezTo>
                    <a:pt x="104383" y="398571"/>
                    <a:pt x="57102" y="310918"/>
                    <a:pt x="23641" y="218537"/>
                  </a:cubicBezTo>
                  <a:cubicBezTo>
                    <a:pt x="10911" y="182894"/>
                    <a:pt x="0" y="146160"/>
                    <a:pt x="0" y="108699"/>
                  </a:cubicBezTo>
                  <a:cubicBezTo>
                    <a:pt x="0" y="70874"/>
                    <a:pt x="13093" y="31957"/>
                    <a:pt x="41462" y="7225"/>
                  </a:cubicBezTo>
                  <a:cubicBezTo>
                    <a:pt x="48736" y="1042"/>
                    <a:pt x="60739" y="-3686"/>
                    <a:pt x="66558" y="3952"/>
                  </a:cubicBezTo>
                  <a:cubicBezTo>
                    <a:pt x="72377" y="11590"/>
                    <a:pt x="64376" y="21773"/>
                    <a:pt x="57829" y="28684"/>
                  </a:cubicBezTo>
                  <a:cubicBezTo>
                    <a:pt x="27278" y="61417"/>
                    <a:pt x="20004" y="110517"/>
                    <a:pt x="27278" y="154525"/>
                  </a:cubicBezTo>
                  <a:cubicBezTo>
                    <a:pt x="34916" y="198534"/>
                    <a:pt x="55647" y="239268"/>
                    <a:pt x="76014" y="278912"/>
                  </a:cubicBezTo>
                  <a:cubicBezTo>
                    <a:pt x="166213" y="454218"/>
                    <a:pt x="260048" y="627704"/>
                    <a:pt x="353520" y="801191"/>
                  </a:cubicBezTo>
                  <a:cubicBezTo>
                    <a:pt x="353884" y="801919"/>
                    <a:pt x="354611" y="803010"/>
                    <a:pt x="354975" y="803737"/>
                  </a:cubicBezTo>
                  <a:cubicBezTo>
                    <a:pt x="415350" y="915758"/>
                    <a:pt x="475725" y="1027779"/>
                    <a:pt x="536100" y="1139436"/>
                  </a:cubicBezTo>
                  <a:cubicBezTo>
                    <a:pt x="561195" y="1185990"/>
                    <a:pt x="593201" y="1227089"/>
                    <a:pt x="634664" y="1260186"/>
                  </a:cubicBezTo>
                  <a:cubicBezTo>
                    <a:pt x="650667" y="1273279"/>
                    <a:pt x="668124" y="1284190"/>
                    <a:pt x="687764" y="1291101"/>
                  </a:cubicBezTo>
                  <a:cubicBezTo>
                    <a:pt x="707041" y="1298011"/>
                    <a:pt x="726681" y="1300921"/>
                    <a:pt x="746321" y="1291828"/>
                  </a:cubicBezTo>
                  <a:cubicBezTo>
                    <a:pt x="753959" y="1288191"/>
                    <a:pt x="761233" y="1288555"/>
                    <a:pt x="764870" y="1297284"/>
                  </a:cubicBezTo>
                  <a:cubicBezTo>
                    <a:pt x="768507" y="1305649"/>
                    <a:pt x="764142" y="1311104"/>
                    <a:pt x="756141" y="1314742"/>
                  </a:cubicBezTo>
                  <a:cubicBezTo>
                    <a:pt x="733591" y="1325289"/>
                    <a:pt x="710678" y="1324562"/>
                    <a:pt x="687401" y="1317287"/>
                  </a:cubicBezTo>
                  <a:cubicBezTo>
                    <a:pt x="645211" y="1304558"/>
                    <a:pt x="612478" y="1277644"/>
                    <a:pt x="583018" y="1246365"/>
                  </a:cubicBezTo>
                  <a:cubicBezTo>
                    <a:pt x="553558" y="1215450"/>
                    <a:pt x="529917" y="1180171"/>
                    <a:pt x="509549" y="1142346"/>
                  </a:cubicBezTo>
                  <a:cubicBezTo>
                    <a:pt x="419714" y="963040"/>
                    <a:pt x="318968" y="788462"/>
                    <a:pt x="224042" y="612065"/>
                  </a:cubicBezTo>
                  <a:cubicBezTo>
                    <a:pt x="200401" y="569876"/>
                    <a:pt x="176397" y="527686"/>
                    <a:pt x="152756" y="48513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4546877" y="6127399"/>
              <a:ext cx="296784" cy="139945"/>
            </a:xfrm>
            <a:custGeom>
              <a:avLst/>
              <a:gdLst/>
              <a:ahLst/>
              <a:cxnLst/>
              <a:rect l="l" t="t" r="r" b="b"/>
              <a:pathLst>
                <a:path w="296784" h="139945" extrusionOk="0">
                  <a:moveTo>
                    <a:pt x="293737" y="139945"/>
                  </a:moveTo>
                  <a:cubicBezTo>
                    <a:pt x="300648" y="54111"/>
                    <a:pt x="218451" y="1374"/>
                    <a:pt x="139527" y="5739"/>
                  </a:cubicBezTo>
                  <a:cubicBezTo>
                    <a:pt x="117341" y="6830"/>
                    <a:pt x="95882" y="11558"/>
                    <a:pt x="75879" y="21741"/>
                  </a:cubicBezTo>
                  <a:cubicBezTo>
                    <a:pt x="28597" y="45382"/>
                    <a:pt x="1319" y="82117"/>
                    <a:pt x="2410" y="137036"/>
                  </a:cubicBezTo>
                  <a:cubicBezTo>
                    <a:pt x="-499" y="118487"/>
                    <a:pt x="-499" y="101393"/>
                    <a:pt x="956" y="94846"/>
                  </a:cubicBezTo>
                  <a:cubicBezTo>
                    <a:pt x="9684" y="72660"/>
                    <a:pt x="20232" y="55566"/>
                    <a:pt x="35871" y="41745"/>
                  </a:cubicBezTo>
                  <a:cubicBezTo>
                    <a:pt x="78788" y="3556"/>
                    <a:pt x="129343" y="-6264"/>
                    <a:pt x="184626" y="3556"/>
                  </a:cubicBezTo>
                  <a:cubicBezTo>
                    <a:pt x="201720" y="7921"/>
                    <a:pt x="228998" y="15559"/>
                    <a:pt x="242819" y="28288"/>
                  </a:cubicBezTo>
                  <a:cubicBezTo>
                    <a:pt x="268642" y="46837"/>
                    <a:pt x="285372" y="65022"/>
                    <a:pt x="294101" y="91937"/>
                  </a:cubicBezTo>
                  <a:cubicBezTo>
                    <a:pt x="297374" y="102120"/>
                    <a:pt x="298102" y="120669"/>
                    <a:pt x="293737" y="13994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16865" y="5516256"/>
              <a:ext cx="406858" cy="754590"/>
            </a:xfrm>
            <a:custGeom>
              <a:avLst/>
              <a:gdLst/>
              <a:ahLst/>
              <a:cxnLst/>
              <a:rect l="l" t="t" r="r" b="b"/>
              <a:pathLst>
                <a:path w="406858" h="754590" extrusionOk="0">
                  <a:moveTo>
                    <a:pt x="0" y="8601"/>
                  </a:moveTo>
                  <a:lnTo>
                    <a:pt x="16434" y="0"/>
                  </a:lnTo>
                  <a:lnTo>
                    <a:pt x="406858" y="745990"/>
                  </a:lnTo>
                  <a:lnTo>
                    <a:pt x="390424" y="75459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898573" y="5473952"/>
              <a:ext cx="420269" cy="741017"/>
            </a:xfrm>
            <a:custGeom>
              <a:avLst/>
              <a:gdLst/>
              <a:ahLst/>
              <a:cxnLst/>
              <a:rect l="l" t="t" r="r" b="b"/>
              <a:pathLst>
                <a:path w="420269" h="741017" extrusionOk="0">
                  <a:moveTo>
                    <a:pt x="0" y="8963"/>
                  </a:moveTo>
                  <a:lnTo>
                    <a:pt x="16240" y="0"/>
                  </a:lnTo>
                  <a:lnTo>
                    <a:pt x="420270" y="732054"/>
                  </a:lnTo>
                  <a:lnTo>
                    <a:pt x="404030" y="74101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5165450" y="5516432"/>
              <a:ext cx="406858" cy="754590"/>
            </a:xfrm>
            <a:custGeom>
              <a:avLst/>
              <a:gdLst/>
              <a:ahLst/>
              <a:cxnLst/>
              <a:rect l="l" t="t" r="r" b="b"/>
              <a:pathLst>
                <a:path w="406858" h="754590" extrusionOk="0">
                  <a:moveTo>
                    <a:pt x="16434" y="754591"/>
                  </a:moveTo>
                  <a:lnTo>
                    <a:pt x="0" y="745990"/>
                  </a:lnTo>
                  <a:lnTo>
                    <a:pt x="390424" y="0"/>
                  </a:lnTo>
                  <a:lnTo>
                    <a:pt x="406858" y="860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5070074" y="5474067"/>
              <a:ext cx="420269" cy="741017"/>
            </a:xfrm>
            <a:custGeom>
              <a:avLst/>
              <a:gdLst/>
              <a:ahLst/>
              <a:cxnLst/>
              <a:rect l="l" t="t" r="r" b="b"/>
              <a:pathLst>
                <a:path w="420269" h="741017" extrusionOk="0">
                  <a:moveTo>
                    <a:pt x="16240" y="741017"/>
                  </a:moveTo>
                  <a:lnTo>
                    <a:pt x="0" y="732054"/>
                  </a:lnTo>
                  <a:lnTo>
                    <a:pt x="404031" y="0"/>
                  </a:lnTo>
                  <a:lnTo>
                    <a:pt x="420270" y="896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5165402" y="5385362"/>
              <a:ext cx="624373" cy="1085042"/>
            </a:xfrm>
            <a:custGeom>
              <a:avLst/>
              <a:gdLst/>
              <a:ahLst/>
              <a:cxnLst/>
              <a:rect l="l" t="t" r="r" b="b"/>
              <a:pathLst>
                <a:path w="624373" h="1085042" extrusionOk="0">
                  <a:moveTo>
                    <a:pt x="619752" y="20004"/>
                  </a:moveTo>
                  <a:cubicBezTo>
                    <a:pt x="636846" y="104383"/>
                    <a:pt x="603021" y="153120"/>
                    <a:pt x="575380" y="227679"/>
                  </a:cubicBezTo>
                  <a:cubicBezTo>
                    <a:pt x="544101" y="312058"/>
                    <a:pt x="503730" y="388436"/>
                    <a:pt x="463359" y="469178"/>
                  </a:cubicBezTo>
                  <a:cubicBezTo>
                    <a:pt x="422988" y="549557"/>
                    <a:pt x="375706" y="633573"/>
                    <a:pt x="333153" y="712496"/>
                  </a:cubicBezTo>
                  <a:cubicBezTo>
                    <a:pt x="276415" y="818334"/>
                    <a:pt x="211676" y="925627"/>
                    <a:pt x="128387" y="1012552"/>
                  </a:cubicBezTo>
                  <a:cubicBezTo>
                    <a:pt x="106201" y="1035466"/>
                    <a:pt x="84379" y="1058379"/>
                    <a:pt x="56738" y="1075109"/>
                  </a:cubicBezTo>
                  <a:cubicBezTo>
                    <a:pt x="45099" y="1082383"/>
                    <a:pt x="33461" y="1087475"/>
                    <a:pt x="19276" y="1083838"/>
                  </a:cubicBezTo>
                  <a:cubicBezTo>
                    <a:pt x="11638" y="1082020"/>
                    <a:pt x="2910" y="1082747"/>
                    <a:pt x="0" y="1072927"/>
                  </a:cubicBezTo>
                  <a:cubicBezTo>
                    <a:pt x="1819" y="1066017"/>
                    <a:pt x="4728" y="1060925"/>
                    <a:pt x="13457" y="1061289"/>
                  </a:cubicBezTo>
                  <a:cubicBezTo>
                    <a:pt x="30915" y="1062380"/>
                    <a:pt x="44736" y="1053651"/>
                    <a:pt x="57465" y="1043103"/>
                  </a:cubicBezTo>
                  <a:cubicBezTo>
                    <a:pt x="162576" y="955814"/>
                    <a:pt x="237135" y="826700"/>
                    <a:pt x="304420" y="709223"/>
                  </a:cubicBezTo>
                  <a:cubicBezTo>
                    <a:pt x="349883" y="629572"/>
                    <a:pt x="393164" y="554285"/>
                    <a:pt x="432808" y="476816"/>
                  </a:cubicBezTo>
                  <a:cubicBezTo>
                    <a:pt x="484090" y="376070"/>
                    <a:pt x="536100" y="278961"/>
                    <a:pt x="572834" y="172032"/>
                  </a:cubicBezTo>
                  <a:cubicBezTo>
                    <a:pt x="585927" y="133843"/>
                    <a:pt x="597566" y="104383"/>
                    <a:pt x="600475" y="64012"/>
                  </a:cubicBezTo>
                  <a:cubicBezTo>
                    <a:pt x="601930" y="45827"/>
                    <a:pt x="607386" y="26187"/>
                    <a:pt x="591746" y="10911"/>
                  </a:cubicBezTo>
                  <a:cubicBezTo>
                    <a:pt x="585927" y="5456"/>
                    <a:pt x="592474" y="2182"/>
                    <a:pt x="597929" y="0"/>
                  </a:cubicBezTo>
                  <a:cubicBezTo>
                    <a:pt x="607749" y="3273"/>
                    <a:pt x="616478" y="10911"/>
                    <a:pt x="619752" y="20004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5598921" y="5523787"/>
              <a:ext cx="785936" cy="1319041"/>
            </a:xfrm>
            <a:custGeom>
              <a:avLst/>
              <a:gdLst/>
              <a:ahLst/>
              <a:cxnLst/>
              <a:rect l="l" t="t" r="r" b="b"/>
              <a:pathLst>
                <a:path w="785936" h="1319041" extrusionOk="0">
                  <a:moveTo>
                    <a:pt x="220420" y="1183275"/>
                  </a:moveTo>
                  <a:cubicBezTo>
                    <a:pt x="248789" y="1144723"/>
                    <a:pt x="268793" y="1101805"/>
                    <a:pt x="292070" y="1060343"/>
                  </a:cubicBezTo>
                  <a:cubicBezTo>
                    <a:pt x="312437" y="1024700"/>
                    <a:pt x="331713" y="988330"/>
                    <a:pt x="351717" y="952323"/>
                  </a:cubicBezTo>
                  <a:cubicBezTo>
                    <a:pt x="472467" y="733737"/>
                    <a:pt x="592853" y="514787"/>
                    <a:pt x="713603" y="296201"/>
                  </a:cubicBezTo>
                  <a:cubicBezTo>
                    <a:pt x="742335" y="244191"/>
                    <a:pt x="760884" y="188908"/>
                    <a:pt x="760884" y="128533"/>
                  </a:cubicBezTo>
                  <a:cubicBezTo>
                    <a:pt x="760884" y="115804"/>
                    <a:pt x="759793" y="103074"/>
                    <a:pt x="757247" y="90708"/>
                  </a:cubicBezTo>
                  <a:cubicBezTo>
                    <a:pt x="751792" y="63430"/>
                    <a:pt x="740153" y="39789"/>
                    <a:pt x="715785" y="24150"/>
                  </a:cubicBezTo>
                  <a:cubicBezTo>
                    <a:pt x="708511" y="19786"/>
                    <a:pt x="705238" y="13239"/>
                    <a:pt x="709966" y="5601"/>
                  </a:cubicBezTo>
                  <a:cubicBezTo>
                    <a:pt x="715058" y="-2037"/>
                    <a:pt x="722332" y="-945"/>
                    <a:pt x="729242" y="3419"/>
                  </a:cubicBezTo>
                  <a:cubicBezTo>
                    <a:pt x="773978" y="30697"/>
                    <a:pt x="756884" y="6692"/>
                    <a:pt x="775432" y="63794"/>
                  </a:cubicBezTo>
                  <a:cubicBezTo>
                    <a:pt x="793981" y="120168"/>
                    <a:pt x="785616" y="175815"/>
                    <a:pt x="768522" y="231098"/>
                  </a:cubicBezTo>
                  <a:cubicBezTo>
                    <a:pt x="759793" y="258739"/>
                    <a:pt x="747791" y="284926"/>
                    <a:pt x="733970" y="310385"/>
                  </a:cubicBezTo>
                  <a:cubicBezTo>
                    <a:pt x="579760" y="590437"/>
                    <a:pt x="425549" y="870490"/>
                    <a:pt x="270975" y="1150178"/>
                  </a:cubicBezTo>
                  <a:cubicBezTo>
                    <a:pt x="236423" y="1212371"/>
                    <a:pt x="192051" y="1265472"/>
                    <a:pt x="127676" y="1299297"/>
                  </a:cubicBezTo>
                  <a:cubicBezTo>
                    <a:pt x="97124" y="1315300"/>
                    <a:pt x="64755" y="1324028"/>
                    <a:pt x="30203" y="1316027"/>
                  </a:cubicBezTo>
                  <a:cubicBezTo>
                    <a:pt x="21474" y="1314209"/>
                    <a:pt x="13472" y="1310935"/>
                    <a:pt x="5835" y="1306207"/>
                  </a:cubicBezTo>
                  <a:cubicBezTo>
                    <a:pt x="379" y="1302934"/>
                    <a:pt x="-1076" y="1297842"/>
                    <a:pt x="743" y="1292386"/>
                  </a:cubicBezTo>
                  <a:cubicBezTo>
                    <a:pt x="2925" y="1286203"/>
                    <a:pt x="8381" y="1281839"/>
                    <a:pt x="14564" y="1284385"/>
                  </a:cubicBezTo>
                  <a:cubicBezTo>
                    <a:pt x="85122" y="1312390"/>
                    <a:pt x="133131" y="1271292"/>
                    <a:pt x="180413" y="1229829"/>
                  </a:cubicBezTo>
                  <a:cubicBezTo>
                    <a:pt x="195688" y="1216372"/>
                    <a:pt x="208782" y="1200369"/>
                    <a:pt x="220420" y="11832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5324167" y="5368562"/>
              <a:ext cx="775818" cy="1316554"/>
            </a:xfrm>
            <a:custGeom>
              <a:avLst/>
              <a:gdLst/>
              <a:ahLst/>
              <a:cxnLst/>
              <a:rect l="l" t="t" r="r" b="b"/>
              <a:pathLst>
                <a:path w="775818" h="1316554" extrusionOk="0">
                  <a:moveTo>
                    <a:pt x="205666" y="1175561"/>
                  </a:moveTo>
                  <a:cubicBezTo>
                    <a:pt x="238399" y="1128279"/>
                    <a:pt x="263859" y="1075906"/>
                    <a:pt x="291500" y="1025715"/>
                  </a:cubicBezTo>
                  <a:cubicBezTo>
                    <a:pt x="358422" y="904238"/>
                    <a:pt x="425343" y="783124"/>
                    <a:pt x="492629" y="661647"/>
                  </a:cubicBezTo>
                  <a:cubicBezTo>
                    <a:pt x="561369" y="537260"/>
                    <a:pt x="630109" y="412510"/>
                    <a:pt x="698485" y="287759"/>
                  </a:cubicBezTo>
                  <a:cubicBezTo>
                    <a:pt x="726490" y="236477"/>
                    <a:pt x="746494" y="182649"/>
                    <a:pt x="750131" y="124092"/>
                  </a:cubicBezTo>
                  <a:cubicBezTo>
                    <a:pt x="751222" y="105544"/>
                    <a:pt x="750131" y="86995"/>
                    <a:pt x="745403" y="68810"/>
                  </a:cubicBezTo>
                  <a:cubicBezTo>
                    <a:pt x="740675" y="50988"/>
                    <a:pt x="732310" y="34985"/>
                    <a:pt x="716307" y="24438"/>
                  </a:cubicBezTo>
                  <a:cubicBezTo>
                    <a:pt x="709033" y="19709"/>
                    <a:pt x="703941" y="13163"/>
                    <a:pt x="710488" y="5161"/>
                  </a:cubicBezTo>
                  <a:cubicBezTo>
                    <a:pt x="716670" y="-2840"/>
                    <a:pt x="723944" y="-294"/>
                    <a:pt x="731218" y="4434"/>
                  </a:cubicBezTo>
                  <a:cubicBezTo>
                    <a:pt x="749404" y="16800"/>
                    <a:pt x="761042" y="33894"/>
                    <a:pt x="767225" y="54625"/>
                  </a:cubicBezTo>
                  <a:cubicBezTo>
                    <a:pt x="783592" y="107362"/>
                    <a:pt x="774136" y="159372"/>
                    <a:pt x="759224" y="210290"/>
                  </a:cubicBezTo>
                  <a:cubicBezTo>
                    <a:pt x="749404" y="242660"/>
                    <a:pt x="735219" y="273211"/>
                    <a:pt x="718853" y="303035"/>
                  </a:cubicBezTo>
                  <a:cubicBezTo>
                    <a:pt x="626836" y="480522"/>
                    <a:pt x="525362" y="654009"/>
                    <a:pt x="428617" y="829315"/>
                  </a:cubicBezTo>
                  <a:cubicBezTo>
                    <a:pt x="374788" y="927151"/>
                    <a:pt x="320960" y="1024624"/>
                    <a:pt x="267132" y="1122460"/>
                  </a:cubicBezTo>
                  <a:cubicBezTo>
                    <a:pt x="254403" y="1145737"/>
                    <a:pt x="241673" y="1168651"/>
                    <a:pt x="226397" y="1190109"/>
                  </a:cubicBezTo>
                  <a:cubicBezTo>
                    <a:pt x="197301" y="1230480"/>
                    <a:pt x="164204" y="1266487"/>
                    <a:pt x="121287" y="1292674"/>
                  </a:cubicBezTo>
                  <a:cubicBezTo>
                    <a:pt x="100192" y="1305403"/>
                    <a:pt x="77642" y="1314860"/>
                    <a:pt x="52547" y="1316315"/>
                  </a:cubicBezTo>
                  <a:cubicBezTo>
                    <a:pt x="36544" y="1317406"/>
                    <a:pt x="21268" y="1314860"/>
                    <a:pt x="7084" y="1306858"/>
                  </a:cubicBezTo>
                  <a:cubicBezTo>
                    <a:pt x="537" y="1303221"/>
                    <a:pt x="-1645" y="1297765"/>
                    <a:pt x="1265" y="1290855"/>
                  </a:cubicBezTo>
                  <a:cubicBezTo>
                    <a:pt x="4174" y="1283581"/>
                    <a:pt x="10357" y="1281399"/>
                    <a:pt x="16904" y="1284672"/>
                  </a:cubicBezTo>
                  <a:cubicBezTo>
                    <a:pt x="48546" y="1299220"/>
                    <a:pt x="76915" y="1289037"/>
                    <a:pt x="104556" y="1273034"/>
                  </a:cubicBezTo>
                  <a:cubicBezTo>
                    <a:pt x="146019" y="1249393"/>
                    <a:pt x="178388" y="1214841"/>
                    <a:pt x="205666" y="117556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213165" y="5307367"/>
              <a:ext cx="775493" cy="1316558"/>
            </a:xfrm>
            <a:custGeom>
              <a:avLst/>
              <a:gdLst/>
              <a:ahLst/>
              <a:cxnLst/>
              <a:rect l="l" t="t" r="r" b="b"/>
              <a:pathLst>
                <a:path w="775493" h="1316558" extrusionOk="0">
                  <a:moveTo>
                    <a:pt x="358494" y="959614"/>
                  </a:moveTo>
                  <a:cubicBezTo>
                    <a:pt x="311940" y="1047266"/>
                    <a:pt x="263931" y="1134555"/>
                    <a:pt x="204284" y="1212388"/>
                  </a:cubicBezTo>
                  <a:cubicBezTo>
                    <a:pt x="181371" y="1242212"/>
                    <a:pt x="156639" y="1271672"/>
                    <a:pt x="124633" y="1292039"/>
                  </a:cubicBezTo>
                  <a:cubicBezTo>
                    <a:pt x="92627" y="1312407"/>
                    <a:pt x="52983" y="1322954"/>
                    <a:pt x="16976" y="1312407"/>
                  </a:cubicBezTo>
                  <a:cubicBezTo>
                    <a:pt x="7884" y="1309861"/>
                    <a:pt x="-2664" y="1302223"/>
                    <a:pt x="610" y="1293130"/>
                  </a:cubicBezTo>
                  <a:cubicBezTo>
                    <a:pt x="3883" y="1284038"/>
                    <a:pt x="16613" y="1285129"/>
                    <a:pt x="26069" y="1286947"/>
                  </a:cubicBezTo>
                  <a:cubicBezTo>
                    <a:pt x="70077" y="1294585"/>
                    <a:pt x="115176" y="1274581"/>
                    <a:pt x="148273" y="1244394"/>
                  </a:cubicBezTo>
                  <a:cubicBezTo>
                    <a:pt x="181371" y="1214207"/>
                    <a:pt x="203920" y="1174927"/>
                    <a:pt x="226470" y="1136010"/>
                  </a:cubicBezTo>
                  <a:cubicBezTo>
                    <a:pt x="325034" y="965069"/>
                    <a:pt x="419597" y="792310"/>
                    <a:pt x="514887" y="619914"/>
                  </a:cubicBezTo>
                  <a:cubicBezTo>
                    <a:pt x="515251" y="619187"/>
                    <a:pt x="515978" y="618096"/>
                    <a:pt x="516342" y="617368"/>
                  </a:cubicBezTo>
                  <a:cubicBezTo>
                    <a:pt x="577808" y="506075"/>
                    <a:pt x="639274" y="394781"/>
                    <a:pt x="700376" y="283124"/>
                  </a:cubicBezTo>
                  <a:cubicBezTo>
                    <a:pt x="725835" y="236934"/>
                    <a:pt x="743293" y="187834"/>
                    <a:pt x="748749" y="134733"/>
                  </a:cubicBezTo>
                  <a:cubicBezTo>
                    <a:pt x="750931" y="114002"/>
                    <a:pt x="750568" y="93634"/>
                    <a:pt x="746203" y="73631"/>
                  </a:cubicBezTo>
                  <a:cubicBezTo>
                    <a:pt x="741475" y="53627"/>
                    <a:pt x="733473" y="35442"/>
                    <a:pt x="714924" y="24167"/>
                  </a:cubicBezTo>
                  <a:cubicBezTo>
                    <a:pt x="707650" y="19802"/>
                    <a:pt x="704377" y="13256"/>
                    <a:pt x="709469" y="5618"/>
                  </a:cubicBezTo>
                  <a:cubicBezTo>
                    <a:pt x="714561" y="-1656"/>
                    <a:pt x="721471" y="-1292"/>
                    <a:pt x="728745" y="3436"/>
                  </a:cubicBezTo>
                  <a:cubicBezTo>
                    <a:pt x="749840" y="16893"/>
                    <a:pt x="761842" y="36533"/>
                    <a:pt x="768389" y="59810"/>
                  </a:cubicBezTo>
                  <a:cubicBezTo>
                    <a:pt x="780391" y="102000"/>
                    <a:pt x="775663" y="144189"/>
                    <a:pt x="765479" y="186015"/>
                  </a:cubicBezTo>
                  <a:cubicBezTo>
                    <a:pt x="755296" y="227478"/>
                    <a:pt x="738565" y="266758"/>
                    <a:pt x="717834" y="303855"/>
                  </a:cubicBezTo>
                  <a:cubicBezTo>
                    <a:pt x="615633" y="476251"/>
                    <a:pt x="523616" y="655921"/>
                    <a:pt x="426871" y="831590"/>
                  </a:cubicBezTo>
                  <a:cubicBezTo>
                    <a:pt x="403594" y="873416"/>
                    <a:pt x="381408" y="916333"/>
                    <a:pt x="358494" y="95961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3666650" y="3937681"/>
              <a:ext cx="1052561" cy="1094074"/>
            </a:xfrm>
            <a:custGeom>
              <a:avLst/>
              <a:gdLst/>
              <a:ahLst/>
              <a:cxnLst/>
              <a:rect l="l" t="t" r="r" b="b"/>
              <a:pathLst>
                <a:path w="1052561" h="1094074" extrusionOk="0">
                  <a:moveTo>
                    <a:pt x="3928" y="444585"/>
                  </a:moveTo>
                  <a:cubicBezTo>
                    <a:pt x="9020" y="485683"/>
                    <a:pt x="13021" y="527146"/>
                    <a:pt x="21022" y="567881"/>
                  </a:cubicBezTo>
                  <a:cubicBezTo>
                    <a:pt x="45754" y="695177"/>
                    <a:pt x="84670" y="817745"/>
                    <a:pt x="140681" y="934858"/>
                  </a:cubicBezTo>
                  <a:cubicBezTo>
                    <a:pt x="185780" y="1028694"/>
                    <a:pt x="262522" y="1077066"/>
                    <a:pt x="364359" y="1088705"/>
                  </a:cubicBezTo>
                  <a:cubicBezTo>
                    <a:pt x="444374" y="1097798"/>
                    <a:pt x="517114" y="1099252"/>
                    <a:pt x="598584" y="1061063"/>
                  </a:cubicBezTo>
                  <a:cubicBezTo>
                    <a:pt x="645866" y="1038877"/>
                    <a:pt x="684418" y="1009417"/>
                    <a:pt x="718970" y="972319"/>
                  </a:cubicBezTo>
                  <a:cubicBezTo>
                    <a:pt x="785892" y="900306"/>
                    <a:pt x="839356" y="818109"/>
                    <a:pt x="889911" y="734457"/>
                  </a:cubicBezTo>
                  <a:cubicBezTo>
                    <a:pt x="936465" y="657352"/>
                    <a:pt x="979382" y="578428"/>
                    <a:pt x="1018299" y="496958"/>
                  </a:cubicBezTo>
                  <a:cubicBezTo>
                    <a:pt x="1068854" y="391120"/>
                    <a:pt x="1065580" y="288920"/>
                    <a:pt x="994294" y="192538"/>
                  </a:cubicBezTo>
                  <a:cubicBezTo>
                    <a:pt x="964107" y="151439"/>
                    <a:pt x="925190" y="119797"/>
                    <a:pt x="881546" y="93247"/>
                  </a:cubicBezTo>
                  <a:cubicBezTo>
                    <a:pt x="810987" y="50330"/>
                    <a:pt x="732791" y="28871"/>
                    <a:pt x="652049" y="16869"/>
                  </a:cubicBezTo>
                  <a:cubicBezTo>
                    <a:pt x="509840" y="-4226"/>
                    <a:pt x="372724" y="-8954"/>
                    <a:pt x="231970" y="22688"/>
                  </a:cubicBezTo>
                  <a:cubicBezTo>
                    <a:pt x="194873" y="31053"/>
                    <a:pt x="158139" y="42328"/>
                    <a:pt x="122859" y="56513"/>
                  </a:cubicBezTo>
                  <a:cubicBezTo>
                    <a:pt x="81397" y="73607"/>
                    <a:pt x="50118" y="112887"/>
                    <a:pt x="33024" y="153622"/>
                  </a:cubicBezTo>
                  <a:cubicBezTo>
                    <a:pt x="18476" y="188173"/>
                    <a:pt x="11202" y="224544"/>
                    <a:pt x="6110" y="261278"/>
                  </a:cubicBezTo>
                  <a:cubicBezTo>
                    <a:pt x="-5528" y="322380"/>
                    <a:pt x="2837" y="443494"/>
                    <a:pt x="3928" y="44458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3733296" y="4027718"/>
              <a:ext cx="885812" cy="921080"/>
            </a:xfrm>
            <a:custGeom>
              <a:avLst/>
              <a:gdLst/>
              <a:ahLst/>
              <a:cxnLst/>
              <a:rect l="l" t="t" r="r" b="b"/>
              <a:pathLst>
                <a:path w="885812" h="921080" extrusionOk="0">
                  <a:moveTo>
                    <a:pt x="152231" y="15212"/>
                  </a:moveTo>
                  <a:cubicBezTo>
                    <a:pt x="104585" y="25032"/>
                    <a:pt x="81672" y="37762"/>
                    <a:pt x="58759" y="55220"/>
                  </a:cubicBezTo>
                  <a:cubicBezTo>
                    <a:pt x="5294" y="96318"/>
                    <a:pt x="14387" y="134144"/>
                    <a:pt x="1657" y="185062"/>
                  </a:cubicBezTo>
                  <a:cubicBezTo>
                    <a:pt x="-3798" y="235981"/>
                    <a:pt x="5294" y="389828"/>
                    <a:pt x="13296" y="441474"/>
                  </a:cubicBezTo>
                  <a:cubicBezTo>
                    <a:pt x="27116" y="531672"/>
                    <a:pt x="46029" y="620416"/>
                    <a:pt x="80581" y="705159"/>
                  </a:cubicBezTo>
                  <a:cubicBezTo>
                    <a:pt x="103858" y="762260"/>
                    <a:pt x="132954" y="815361"/>
                    <a:pt x="178781" y="858278"/>
                  </a:cubicBezTo>
                  <a:cubicBezTo>
                    <a:pt x="219880" y="897195"/>
                    <a:pt x="268980" y="917926"/>
                    <a:pt x="325354" y="920108"/>
                  </a:cubicBezTo>
                  <a:cubicBezTo>
                    <a:pt x="363543" y="921563"/>
                    <a:pt x="401732" y="922654"/>
                    <a:pt x="439193" y="913561"/>
                  </a:cubicBezTo>
                  <a:cubicBezTo>
                    <a:pt x="489021" y="901559"/>
                    <a:pt x="527937" y="872463"/>
                    <a:pt x="563580" y="836820"/>
                  </a:cubicBezTo>
                  <a:cubicBezTo>
                    <a:pt x="674146" y="726254"/>
                    <a:pt x="765072" y="602958"/>
                    <a:pt x="822537" y="456385"/>
                  </a:cubicBezTo>
                  <a:cubicBezTo>
                    <a:pt x="845451" y="398193"/>
                    <a:pt x="873820" y="345456"/>
                    <a:pt x="884003" y="283262"/>
                  </a:cubicBezTo>
                  <a:cubicBezTo>
                    <a:pt x="892368" y="233071"/>
                    <a:pt x="870910" y="184335"/>
                    <a:pt x="836358" y="147237"/>
                  </a:cubicBezTo>
                  <a:cubicBezTo>
                    <a:pt x="785076" y="91954"/>
                    <a:pt x="720336" y="59948"/>
                    <a:pt x="649414" y="39217"/>
                  </a:cubicBezTo>
                  <a:cubicBezTo>
                    <a:pt x="575946" y="17395"/>
                    <a:pt x="499932" y="10484"/>
                    <a:pt x="423918" y="3937"/>
                  </a:cubicBezTo>
                  <a:cubicBezTo>
                    <a:pt x="335174" y="-5519"/>
                    <a:pt x="194420" y="3574"/>
                    <a:pt x="152231" y="152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3999730" y="4100574"/>
              <a:ext cx="505793" cy="379892"/>
            </a:xfrm>
            <a:custGeom>
              <a:avLst/>
              <a:gdLst/>
              <a:ahLst/>
              <a:cxnLst/>
              <a:rect l="l" t="t" r="r" b="b"/>
              <a:pathLst>
                <a:path w="505793" h="379892" extrusionOk="0">
                  <a:moveTo>
                    <a:pt x="494638" y="379892"/>
                  </a:moveTo>
                  <a:cubicBezTo>
                    <a:pt x="487363" y="351887"/>
                    <a:pt x="479726" y="324246"/>
                    <a:pt x="468815" y="297695"/>
                  </a:cubicBezTo>
                  <a:cubicBezTo>
                    <a:pt x="439718" y="226409"/>
                    <a:pt x="396801" y="166398"/>
                    <a:pt x="328788" y="127482"/>
                  </a:cubicBezTo>
                  <a:cubicBezTo>
                    <a:pt x="281871" y="100568"/>
                    <a:pt x="230225" y="90384"/>
                    <a:pt x="176760" y="89656"/>
                  </a:cubicBezTo>
                  <a:cubicBezTo>
                    <a:pt x="108384" y="88929"/>
                    <a:pt x="52373" y="60196"/>
                    <a:pt x="2910" y="15097"/>
                  </a:cubicBezTo>
                  <a:cubicBezTo>
                    <a:pt x="1819" y="14006"/>
                    <a:pt x="1455" y="12915"/>
                    <a:pt x="0" y="10369"/>
                  </a:cubicBezTo>
                  <a:cubicBezTo>
                    <a:pt x="17458" y="4913"/>
                    <a:pt x="34916" y="5277"/>
                    <a:pt x="52010" y="4550"/>
                  </a:cubicBezTo>
                  <a:cubicBezTo>
                    <a:pt x="137116" y="-542"/>
                    <a:pt x="222223" y="-3088"/>
                    <a:pt x="306966" y="6368"/>
                  </a:cubicBezTo>
                  <a:cubicBezTo>
                    <a:pt x="340063" y="10005"/>
                    <a:pt x="372797" y="16188"/>
                    <a:pt x="404439" y="27099"/>
                  </a:cubicBezTo>
                  <a:cubicBezTo>
                    <a:pt x="441537" y="39465"/>
                    <a:pt x="466996" y="63833"/>
                    <a:pt x="481908" y="99840"/>
                  </a:cubicBezTo>
                  <a:cubicBezTo>
                    <a:pt x="495729" y="133665"/>
                    <a:pt x="502275" y="169308"/>
                    <a:pt x="504458" y="205678"/>
                  </a:cubicBezTo>
                  <a:cubicBezTo>
                    <a:pt x="507731" y="263871"/>
                    <a:pt x="505185" y="322063"/>
                    <a:pt x="494638" y="379892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4" name="Google Shape;614;p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pic>
        <p:nvPicPr>
          <p:cNvPr id="615" name="Google Shape;61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6202" y="2167794"/>
            <a:ext cx="2385377" cy="22449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6" name="Google Shape;616;p9"/>
          <p:cNvGrpSpPr/>
          <p:nvPr/>
        </p:nvGrpSpPr>
        <p:grpSpPr>
          <a:xfrm>
            <a:off x="8684318" y="2488682"/>
            <a:ext cx="3166995" cy="1499648"/>
            <a:chOff x="4349977" y="2563899"/>
            <a:chExt cx="4256858" cy="2015723"/>
          </a:xfrm>
        </p:grpSpPr>
        <p:grpSp>
          <p:nvGrpSpPr>
            <p:cNvPr id="617" name="Google Shape;617;p9"/>
            <p:cNvGrpSpPr/>
            <p:nvPr/>
          </p:nvGrpSpPr>
          <p:grpSpPr>
            <a:xfrm rot="-876182">
              <a:off x="4480024" y="3616732"/>
              <a:ext cx="1120759" cy="655092"/>
              <a:chOff x="163930" y="2477033"/>
              <a:chExt cx="3248496" cy="1898770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/>
                <a:ahLst/>
                <a:cxnLst/>
                <a:rect l="l" t="t" r="r" b="b"/>
                <a:pathLst>
                  <a:path w="956990" h="118674" extrusionOk="0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9"/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/>
                <a:ahLst/>
                <a:cxnLst/>
                <a:rect l="l" t="t" r="r" b="b"/>
                <a:pathLst>
                  <a:path w="1007831" h="115323" extrusionOk="0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9"/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/>
                <a:ahLst/>
                <a:cxnLst/>
                <a:rect l="l" t="t" r="r" b="b"/>
                <a:pathLst>
                  <a:path w="38852" h="21334" extrusionOk="0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9"/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/>
                <a:ahLst/>
                <a:cxnLst/>
                <a:rect l="l" t="t" r="r" b="b"/>
                <a:pathLst>
                  <a:path w="3245201" h="1895746" extrusionOk="0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2" name="Google Shape;622;p9"/>
            <p:cNvGrpSpPr/>
            <p:nvPr/>
          </p:nvGrpSpPr>
          <p:grpSpPr>
            <a:xfrm rot="-876182">
              <a:off x="4753153" y="3624105"/>
              <a:ext cx="1457963" cy="415975"/>
              <a:chOff x="996210" y="2831708"/>
              <a:chExt cx="4225872" cy="1205694"/>
            </a:xfrm>
          </p:grpSpPr>
          <p:sp>
            <p:nvSpPr>
              <p:cNvPr id="623" name="Google Shape;623;p9"/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/>
                <a:ahLst/>
                <a:cxnLst/>
                <a:rect l="l" t="t" r="r" b="b"/>
                <a:pathLst>
                  <a:path w="1067610" h="1205694" extrusionOk="0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9"/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/>
                <a:ahLst/>
                <a:cxnLst/>
                <a:rect l="l" t="t" r="r" b="b"/>
                <a:pathLst>
                  <a:path w="1095907" h="1192580" extrusionOk="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/>
                <a:ahLst/>
                <a:cxnLst/>
                <a:rect l="l" t="t" r="r" b="b"/>
                <a:pathLst>
                  <a:path w="1039905" h="1172347" extrusionOk="0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/>
                <a:ahLst/>
                <a:cxnLst/>
                <a:rect l="l" t="t" r="r" b="b"/>
                <a:pathLst>
                  <a:path w="779241" h="1150150" extrusionOk="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7" name="Google Shape;627;p9"/>
            <p:cNvGrpSpPr/>
            <p:nvPr/>
          </p:nvGrpSpPr>
          <p:grpSpPr>
            <a:xfrm rot="-876182">
              <a:off x="5668727" y="2715950"/>
              <a:ext cx="1241799" cy="277990"/>
              <a:chOff x="4288437" y="881022"/>
              <a:chExt cx="3599327" cy="805748"/>
            </a:xfrm>
          </p:grpSpPr>
          <p:sp>
            <p:nvSpPr>
              <p:cNvPr id="628" name="Google Shape;628;p9"/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/>
                <a:ahLst/>
                <a:cxnLst/>
                <a:rect l="l" t="t" r="r" b="b"/>
                <a:pathLst>
                  <a:path w="845144" h="446119" extrusionOk="0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9"/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/>
                <a:ahLst/>
                <a:cxnLst/>
                <a:rect l="l" t="t" r="r" b="b"/>
                <a:pathLst>
                  <a:path w="3599327" h="805748" extrusionOk="0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9"/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/>
                <a:ahLst/>
                <a:cxnLst/>
                <a:rect l="l" t="t" r="r" b="b"/>
                <a:pathLst>
                  <a:path w="2097425" h="553456" extrusionOk="0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1" name="Google Shape;631;p9"/>
            <p:cNvGrpSpPr/>
            <p:nvPr/>
          </p:nvGrpSpPr>
          <p:grpSpPr>
            <a:xfrm rot="-876182">
              <a:off x="4424402" y="3581012"/>
              <a:ext cx="1176854" cy="741178"/>
              <a:chOff x="-59" y="2352663"/>
              <a:chExt cx="3411085" cy="2148287"/>
            </a:xfrm>
          </p:grpSpPr>
          <p:sp>
            <p:nvSpPr>
              <p:cNvPr id="632" name="Google Shape;632;p9"/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/>
                <a:ahLst/>
                <a:cxnLst/>
                <a:rect l="l" t="t" r="r" b="b"/>
                <a:pathLst>
                  <a:path w="302207" h="94886" extrusionOk="0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9"/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/>
                <a:ahLst/>
                <a:cxnLst/>
                <a:rect l="l" t="t" r="r" b="b"/>
                <a:pathLst>
                  <a:path w="91129" h="97888" extrusionOk="0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/>
                <a:ahLst/>
                <a:cxnLst/>
                <a:rect l="l" t="t" r="r" b="b"/>
                <a:pathLst>
                  <a:path w="30161" h="18833" extrusionOk="0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9"/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/>
                <a:ahLst/>
                <a:cxnLst/>
                <a:rect l="l" t="t" r="r" b="b"/>
                <a:pathLst>
                  <a:path w="695546" h="97613" extrusionOk="0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9"/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/>
                <a:ahLst/>
                <a:cxnLst/>
                <a:rect l="l" t="t" r="r" b="b"/>
                <a:pathLst>
                  <a:path w="719224" h="95642" extrusionOk="0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/>
                <a:ahLst/>
                <a:cxnLst/>
                <a:rect l="l" t="t" r="r" b="b"/>
                <a:pathLst>
                  <a:path w="630123" h="99537" extrusionOk="0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/>
                <a:ahLst/>
                <a:cxnLst/>
                <a:rect l="l" t="t" r="r" b="b"/>
                <a:pathLst>
                  <a:path w="188309" h="97816" extrusionOk="0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/>
                <a:ahLst/>
                <a:cxnLst/>
                <a:rect l="l" t="t" r="r" b="b"/>
                <a:pathLst>
                  <a:path w="30368" h="18060" extrusionOk="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740" extrusionOk="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53030" h="60825" extrusionOk="0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/>
                <a:ahLst/>
                <a:cxnLst/>
                <a:rect l="l" t="t" r="r" b="b"/>
                <a:pathLst>
                  <a:path w="667482" h="129488" extrusionOk="0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/>
                <a:ahLst/>
                <a:cxnLst/>
                <a:rect l="l" t="t" r="r" b="b"/>
                <a:pathLst>
                  <a:path w="3387122" h="1986929" extrusionOk="0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/>
                <a:ahLst/>
                <a:cxnLst/>
                <a:rect l="l" t="t" r="r" b="b"/>
                <a:pathLst>
                  <a:path w="28969" h="38516" extrusionOk="0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5" name="Google Shape;645;p9"/>
            <p:cNvSpPr/>
            <p:nvPr/>
          </p:nvSpPr>
          <p:spPr>
            <a:xfrm rot="-876182">
              <a:off x="6335844" y="3583056"/>
              <a:ext cx="206040" cy="69019"/>
            </a:xfrm>
            <a:custGeom>
              <a:avLst/>
              <a:gdLst/>
              <a:ahLst/>
              <a:cxnLst/>
              <a:rect l="l" t="t" r="r" b="b"/>
              <a:pathLst>
                <a:path w="597201" h="200050" extrusionOk="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6" name="Google Shape;646;p9"/>
            <p:cNvGrpSpPr/>
            <p:nvPr/>
          </p:nvGrpSpPr>
          <p:grpSpPr>
            <a:xfrm rot="-876182">
              <a:off x="6028906" y="4145827"/>
              <a:ext cx="1265482" cy="278770"/>
              <a:chOff x="4252385" y="5163428"/>
              <a:chExt cx="3667970" cy="808009"/>
            </a:xfrm>
          </p:grpSpPr>
          <p:sp>
            <p:nvSpPr>
              <p:cNvPr id="647" name="Google Shape;647;p9"/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/>
                <a:ahLst/>
                <a:cxnLst/>
                <a:rect l="l" t="t" r="r" b="b"/>
                <a:pathLst>
                  <a:path w="603766" h="332021" extrusionOk="0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/>
                <a:ahLst/>
                <a:cxnLst/>
                <a:rect l="l" t="t" r="r" b="b"/>
                <a:pathLst>
                  <a:path w="21385" h="24142" extrusionOk="0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/>
                <a:ahLst/>
                <a:cxnLst/>
                <a:rect l="l" t="t" r="r" b="b"/>
                <a:pathLst>
                  <a:path w="572565" h="429608" extrusionOk="0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/>
                <a:ahLst/>
                <a:cxnLst/>
                <a:rect l="l" t="t" r="r" b="b"/>
                <a:pathLst>
                  <a:path w="3142810" h="808009" extrusionOk="0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/>
                <a:ahLst/>
                <a:cxnLst/>
                <a:rect l="l" t="t" r="r" b="b"/>
                <a:pathLst>
                  <a:path w="2270923" h="556637" extrusionOk="0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" name="Google Shape;652;p9"/>
            <p:cNvGrpSpPr/>
            <p:nvPr/>
          </p:nvGrpSpPr>
          <p:grpSpPr>
            <a:xfrm rot="-876182">
              <a:off x="7355213" y="2817373"/>
              <a:ext cx="1177235" cy="740937"/>
              <a:chOff x="8778522" y="2352659"/>
              <a:chExt cx="3412188" cy="2147591"/>
            </a:xfrm>
          </p:grpSpPr>
          <p:sp>
            <p:nvSpPr>
              <p:cNvPr id="653" name="Google Shape;653;p9"/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/>
                <a:ahLst/>
                <a:cxnLst/>
                <a:rect l="l" t="t" r="r" b="b"/>
                <a:pathLst>
                  <a:path w="942423" h="99371" extrusionOk="0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/>
                <a:ahLst/>
                <a:cxnLst/>
                <a:rect l="l" t="t" r="r" b="b"/>
                <a:pathLst>
                  <a:path w="806850" h="98919" extrusionOk="0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/>
                <a:ahLst/>
                <a:cxnLst/>
                <a:rect l="l" t="t" r="r" b="b"/>
                <a:pathLst>
                  <a:path w="422618" h="98654" extrusionOk="0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/>
                <a:ahLst/>
                <a:cxnLst/>
                <a:rect l="l" t="t" r="r" b="b"/>
                <a:pathLst>
                  <a:path w="70974" h="50145" extrusionOk="0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/>
                <a:ahLst/>
                <a:cxnLst/>
                <a:rect l="l" t="t" r="r" b="b"/>
                <a:pathLst>
                  <a:path w="61108" h="32614" extrusionOk="0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/>
                <a:ahLst/>
                <a:cxnLst/>
                <a:rect l="l" t="t" r="r" b="b"/>
                <a:pathLst>
                  <a:path w="54812" h="23939" extrusionOk="0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/>
                <a:ahLst/>
                <a:cxnLst/>
                <a:rect l="l" t="t" r="r" b="b"/>
                <a:pathLst>
                  <a:path w="28567" h="26031" extrusionOk="0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/>
                <a:ahLst/>
                <a:cxnLst/>
                <a:rect l="l" t="t" r="r" b="b"/>
                <a:pathLst>
                  <a:path w="594810" h="97389" extrusionOk="0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/>
                <a:ahLst/>
                <a:cxnLst/>
                <a:rect l="l" t="t" r="r" b="b"/>
                <a:pathLst>
                  <a:path w="272083" h="99724" extrusionOk="0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/>
                <a:ahLst/>
                <a:cxnLst/>
                <a:rect l="l" t="t" r="r" b="b"/>
                <a:pathLst>
                  <a:path w="77876" h="97260" extrusionOk="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/>
                <a:ahLst/>
                <a:cxnLst/>
                <a:rect l="l" t="t" r="r" b="b"/>
                <a:pathLst>
                  <a:path w="2430037" h="263179" extrusionOk="0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/>
                <a:ahLst/>
                <a:cxnLst/>
                <a:rect l="l" t="t" r="r" b="b"/>
                <a:pathLst>
                  <a:path w="1145228" h="1950567" extrusionOk="0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5" name="Google Shape;665;p9"/>
            <p:cNvGrpSpPr/>
            <p:nvPr/>
          </p:nvGrpSpPr>
          <p:grpSpPr>
            <a:xfrm rot="-876182">
              <a:off x="7355762" y="2867378"/>
              <a:ext cx="1121004" cy="654320"/>
              <a:chOff x="8777801" y="2476826"/>
              <a:chExt cx="3249206" cy="1896531"/>
            </a:xfrm>
          </p:grpSpPr>
          <p:sp>
            <p:nvSpPr>
              <p:cNvPr id="666" name="Google Shape;666;p9"/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/>
                <a:ahLst/>
                <a:cxnLst/>
                <a:rect l="l" t="t" r="r" b="b"/>
                <a:pathLst>
                  <a:path w="2799172" h="1890011" extrusionOk="0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/>
                <a:ahLst/>
                <a:cxnLst/>
                <a:rect l="l" t="t" r="r" b="b"/>
                <a:pathLst>
                  <a:path w="439777" h="120613" extrusionOk="0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/>
                <a:ahLst/>
                <a:cxnLst/>
                <a:rect l="l" t="t" r="r" b="b"/>
                <a:pathLst>
                  <a:path w="1311047" h="116639" extrusionOk="0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/>
                <a:ahLst/>
                <a:cxnLst/>
                <a:rect l="l" t="t" r="r" b="b"/>
                <a:pathLst>
                  <a:path w="984505" h="114810" extrusionOk="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/>
                <a:ahLst/>
                <a:cxnLst/>
                <a:rect l="l" t="t" r="r" b="b"/>
                <a:pathLst>
                  <a:path w="575077" h="117064" extrusionOk="0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1" name="Google Shape;671;p9"/>
            <p:cNvGrpSpPr/>
            <p:nvPr/>
          </p:nvGrpSpPr>
          <p:grpSpPr>
            <a:xfrm rot="-876182">
              <a:off x="6647828" y="3112676"/>
              <a:ext cx="1600799" cy="412119"/>
              <a:chOff x="6678934" y="2834165"/>
              <a:chExt cx="4639882" cy="1194517"/>
            </a:xfrm>
          </p:grpSpPr>
          <p:sp>
            <p:nvSpPr>
              <p:cNvPr id="672" name="Google Shape;672;p9"/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/>
                <a:ahLst/>
                <a:cxnLst/>
                <a:rect l="l" t="t" r="r" b="b"/>
                <a:pathLst>
                  <a:path w="1131085" h="1194517" extrusionOk="0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/>
                <a:ahLst/>
                <a:cxnLst/>
                <a:rect l="l" t="t" r="r" b="b"/>
                <a:pathLst>
                  <a:path w="1048096" h="962304" extrusionOk="0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9"/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/>
                <a:ahLst/>
                <a:cxnLst/>
                <a:rect l="l" t="t" r="r" b="b"/>
                <a:pathLst>
                  <a:path w="1221980" h="1148134" extrusionOk="0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9"/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/>
                <a:ahLst/>
                <a:cxnLst/>
                <a:rect l="l" t="t" r="r" b="b"/>
                <a:pathLst>
                  <a:path w="1047796" h="976649" extrusionOk="0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76" name="Google Shape;6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2099" y="1671416"/>
            <a:ext cx="840291" cy="790807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9"/>
          <p:cNvSpPr txBox="1"/>
          <p:nvPr/>
        </p:nvSpPr>
        <p:spPr>
          <a:xfrm>
            <a:off x="496030" y="1694604"/>
            <a:ext cx="7830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9"/>
          <p:cNvSpPr txBox="1"/>
          <p:nvPr/>
        </p:nvSpPr>
        <p:spPr>
          <a:xfrm>
            <a:off x="496031" y="2217954"/>
            <a:ext cx="57981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</a:t>
            </a: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516171" y="3301457"/>
            <a:ext cx="5749677" cy="89442"/>
          </a:xfrm>
          <a:custGeom>
            <a:avLst/>
            <a:gdLst/>
            <a:ahLst/>
            <a:cxnLst/>
            <a:rect l="l" t="t" r="r" b="b"/>
            <a:pathLst>
              <a:path w="7226300" h="120000" extrusionOk="0">
                <a:moveTo>
                  <a:pt x="0" y="0"/>
                </a:moveTo>
                <a:lnTo>
                  <a:pt x="7226300" y="0"/>
                </a:lnTo>
              </a:path>
            </a:pathLst>
          </a:custGeom>
          <a:noFill/>
          <a:ln w="254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9"/>
          <p:cNvSpPr txBox="1"/>
          <p:nvPr/>
        </p:nvSpPr>
        <p:spPr>
          <a:xfrm>
            <a:off x="2313823" y="3140097"/>
            <a:ext cx="2154372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033522" y="3639961"/>
            <a:ext cx="720080" cy="72008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5043297" y="3639961"/>
            <a:ext cx="720080" cy="72008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3" name="Google Shape;683;p9"/>
          <p:cNvGrpSpPr/>
          <p:nvPr/>
        </p:nvGrpSpPr>
        <p:grpSpPr>
          <a:xfrm>
            <a:off x="2505804" y="4446909"/>
            <a:ext cx="1775516" cy="1694684"/>
            <a:chOff x="3736410" y="4379961"/>
            <a:chExt cx="1454320" cy="1694684"/>
          </a:xfrm>
        </p:grpSpPr>
        <p:sp>
          <p:nvSpPr>
            <p:cNvPr id="684" name="Google Shape;684;p9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9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9"/>
          <p:cNvGrpSpPr/>
          <p:nvPr/>
        </p:nvGrpSpPr>
        <p:grpSpPr>
          <a:xfrm>
            <a:off x="4515579" y="4446909"/>
            <a:ext cx="1775516" cy="1694684"/>
            <a:chOff x="3736410" y="4379961"/>
            <a:chExt cx="1454320" cy="1694684"/>
          </a:xfrm>
        </p:grpSpPr>
        <p:sp>
          <p:nvSpPr>
            <p:cNvPr id="687" name="Google Shape;687;p9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9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9"/>
          <p:cNvSpPr/>
          <p:nvPr/>
        </p:nvSpPr>
        <p:spPr>
          <a:xfrm>
            <a:off x="1023747" y="3639961"/>
            <a:ext cx="720080" cy="72008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0" name="Google Shape;690;p9"/>
          <p:cNvGrpSpPr/>
          <p:nvPr/>
        </p:nvGrpSpPr>
        <p:grpSpPr>
          <a:xfrm>
            <a:off x="496029" y="4446909"/>
            <a:ext cx="1775516" cy="1694684"/>
            <a:chOff x="3736410" y="4379961"/>
            <a:chExt cx="1454320" cy="1694684"/>
          </a:xfrm>
        </p:grpSpPr>
        <p:sp>
          <p:nvSpPr>
            <p:cNvPr id="691" name="Google Shape;691;p9"/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9"/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p9"/>
          <p:cNvSpPr/>
          <p:nvPr/>
        </p:nvSpPr>
        <p:spPr>
          <a:xfrm rot="-2675106" flipH="1">
            <a:off x="5339007" y="3716949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 rot="2942052">
            <a:off x="3212469" y="3817306"/>
            <a:ext cx="408949" cy="435059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 rot="10800000">
            <a:off x="1163602" y="3791445"/>
            <a:ext cx="434856" cy="471516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30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FF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Personalizado 30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FF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Personalizado 30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FF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4725</Words>
  <Application>Microsoft Office PowerPoint</Application>
  <PresentationFormat>Panorámica</PresentationFormat>
  <Paragraphs>531</Paragraphs>
  <Slides>48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4" baseType="lpstr">
      <vt:lpstr>Arial</vt:lpstr>
      <vt:lpstr>Calibri</vt:lpstr>
      <vt:lpstr>Noto Sans Symbols</vt:lpstr>
      <vt:lpstr>Cover and End Slide Master</vt:lpstr>
      <vt:lpstr>Section Break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1</cp:revision>
  <dcterms:created xsi:type="dcterms:W3CDTF">2020-01-20T05:08:25Z</dcterms:created>
  <dcterms:modified xsi:type="dcterms:W3CDTF">2023-11-25T19:31:33Z</dcterms:modified>
</cp:coreProperties>
</file>