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1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2.xml" ContentType="application/vnd.openxmlformats-officedocument.drawingml.chart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5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j9BwZZdWutzFh9LsS6Y1LFBLJ1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F05A88D-3A2E-4B48-9842-5D7DF440B496}">
  <a:tblStyle styleId="{DF05A88D-3A2E-4B48-9842-5D7DF440B49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8"/>
          </a:solidFill>
        </a:fill>
      </a:tcStyle>
    </a:wholeTbl>
    <a:band1H>
      <a:tcTxStyle/>
      <a:tcStyle>
        <a:tcBdr/>
        <a:fill>
          <a:solidFill>
            <a:srgbClr val="CACAC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302CCAA-56BE-49DC-A6B8-AA98F1655FD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49-4403-83AD-A9E8772962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49-4403-83AD-A9E8772962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49-4403-83AD-A9E877296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FD-4BA3-ADBE-4F316C3AFF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FD-4BA3-ADBE-4F316C3AFF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FD-4BA3-ADBE-4F316C3AF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2" name="Google Shape;1342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1"/>
          <p:cNvGrpSpPr/>
          <p:nvPr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42" name="Google Shape;42;p61"/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/>
              <a:ahLst/>
              <a:cxnLst/>
              <a:rect l="l" t="t" r="r" b="b"/>
              <a:pathLst>
                <a:path w="810404" h="583783" extrusionOk="0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61"/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/>
              <a:ahLst/>
              <a:cxnLst/>
              <a:rect l="l" t="t" r="r" b="b"/>
              <a:pathLst>
                <a:path w="2683273" h="3642562" extrusionOk="0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61"/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/>
              <a:ahLst/>
              <a:cxnLst/>
              <a:rect l="l" t="t" r="r" b="b"/>
              <a:pathLst>
                <a:path w="2655908" h="3195604" extrusionOk="0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61"/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/>
              <a:ahLst/>
              <a:cxnLst/>
              <a:rect l="l" t="t" r="r" b="b"/>
              <a:pathLst>
                <a:path w="807262" h="48649" extrusionOk="0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61"/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/>
              <a:ahLst/>
              <a:cxnLst/>
              <a:rect l="l" t="t" r="r" b="b"/>
              <a:pathLst>
                <a:path w="2655908" h="395270" extrusionOk="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61"/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61"/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61"/>
          <p:cNvSpPr/>
          <p:nvPr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61"/>
          <p:cNvSpPr/>
          <p:nvPr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61"/>
          <p:cNvSpPr/>
          <p:nvPr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61"/>
          <p:cNvSpPr>
            <a:spLocks noGrp="1"/>
          </p:cNvSpPr>
          <p:nvPr>
            <p:ph type="pic" idx="2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53" name="Google Shape;53;p61"/>
          <p:cNvGrpSpPr/>
          <p:nvPr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54" name="Google Shape;54;p61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61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" name="Google Shape;56;p61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7" name="Google Shape;57;p61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61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9" name="Google Shape;59;p61"/>
          <p:cNvSpPr>
            <a:spLocks noGrp="1"/>
          </p:cNvSpPr>
          <p:nvPr>
            <p:ph type="pic" idx="3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6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bg>
      <p:bgPr>
        <a:solidFill>
          <a:schemeClr val="accen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3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65614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6"/>
          <p:cNvSpPr/>
          <p:nvPr/>
        </p:nvSpPr>
        <p:spPr>
          <a:xfrm>
            <a:off x="360608" y="303727"/>
            <a:ext cx="5520743" cy="62505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6"/>
          <p:cNvSpPr>
            <a:spLocks noGrp="1"/>
          </p:cNvSpPr>
          <p:nvPr>
            <p:ph type="pic" idx="2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&amp; Contents Layout">
  <p:cSld name="8_Images &amp; Conten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8"/>
          <p:cNvSpPr/>
          <p:nvPr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" name="Google Shape;73;p68"/>
          <p:cNvSpPr/>
          <p:nvPr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2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56"/>
          <p:cNvSpPr>
            <a:spLocks noGrp="1"/>
          </p:cNvSpPr>
          <p:nvPr>
            <p:ph type="pic" idx="2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" name="Google Shape;21;p56"/>
          <p:cNvSpPr>
            <a:spLocks noGrp="1"/>
          </p:cNvSpPr>
          <p:nvPr>
            <p:ph type="pic" idx="3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" name="Google Shape;22;p56"/>
          <p:cNvSpPr>
            <a:spLocks noGrp="1"/>
          </p:cNvSpPr>
          <p:nvPr>
            <p:ph type="pic" idx="4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" name="Google Shape;23;p56"/>
          <p:cNvSpPr>
            <a:spLocks noGrp="1"/>
          </p:cNvSpPr>
          <p:nvPr>
            <p:ph type="pic" idx="5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7"/>
          <p:cNvSpPr/>
          <p:nvPr/>
        </p:nvSpPr>
        <p:spPr>
          <a:xfrm>
            <a:off x="3657599" y="1899950"/>
            <a:ext cx="7513502" cy="32903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7"/>
          <p:cNvSpPr/>
          <p:nvPr/>
        </p:nvSpPr>
        <p:spPr>
          <a:xfrm rot="-1200000">
            <a:off x="1053734" y="2229400"/>
            <a:ext cx="2882538" cy="3413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57"/>
          <p:cNvSpPr/>
          <p:nvPr/>
        </p:nvSpPr>
        <p:spPr>
          <a:xfrm rot="-960000">
            <a:off x="1079861" y="2203273"/>
            <a:ext cx="2882538" cy="3413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7"/>
          <p:cNvSpPr/>
          <p:nvPr/>
        </p:nvSpPr>
        <p:spPr>
          <a:xfrm rot="-628701">
            <a:off x="1114697" y="2133601"/>
            <a:ext cx="2882538" cy="3413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57"/>
          <p:cNvSpPr>
            <a:spLocks noGrp="1"/>
          </p:cNvSpPr>
          <p:nvPr>
            <p:ph type="pic" idx="2"/>
          </p:nvPr>
        </p:nvSpPr>
        <p:spPr>
          <a:xfrm rot="-628701">
            <a:off x="1195968" y="2286619"/>
            <a:ext cx="2598070" cy="23550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5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9"/>
          <p:cNvSpPr>
            <a:spLocks noGrp="1"/>
          </p:cNvSpPr>
          <p:nvPr>
            <p:ph type="pic" idx="2"/>
          </p:nvPr>
        </p:nvSpPr>
        <p:spPr>
          <a:xfrm>
            <a:off x="7690341" y="2999128"/>
            <a:ext cx="2785716" cy="27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" name="Google Shape;34;p59"/>
          <p:cNvSpPr>
            <a:spLocks noGrp="1"/>
          </p:cNvSpPr>
          <p:nvPr>
            <p:ph type="pic" idx="3"/>
          </p:nvPr>
        </p:nvSpPr>
        <p:spPr>
          <a:xfrm>
            <a:off x="4674653" y="3623107"/>
            <a:ext cx="2785716" cy="27700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" name="Google Shape;35;p59"/>
          <p:cNvSpPr>
            <a:spLocks noGrp="1"/>
          </p:cNvSpPr>
          <p:nvPr>
            <p:ph type="pic" idx="4"/>
          </p:nvPr>
        </p:nvSpPr>
        <p:spPr>
          <a:xfrm>
            <a:off x="8893127" y="1209715"/>
            <a:ext cx="2785716" cy="27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59"/>
          <p:cNvSpPr>
            <a:spLocks noGrp="1"/>
          </p:cNvSpPr>
          <p:nvPr>
            <p:ph type="pic" idx="5"/>
          </p:nvPr>
        </p:nvSpPr>
        <p:spPr>
          <a:xfrm>
            <a:off x="5877439" y="1833693"/>
            <a:ext cx="2785716" cy="27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7" name="Google Shape;37;p59"/>
          <p:cNvSpPr/>
          <p:nvPr/>
        </p:nvSpPr>
        <p:spPr>
          <a:xfrm flipH="1">
            <a:off x="9483952" y="2398143"/>
            <a:ext cx="2708047" cy="3413083"/>
          </a:xfrm>
          <a:custGeom>
            <a:avLst/>
            <a:gdLst/>
            <a:ahLst/>
            <a:cxnLst/>
            <a:rect l="l" t="t" r="r" b="b"/>
            <a:pathLst>
              <a:path w="2708047" h="3335839" extrusionOk="0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59"/>
          <p:cNvSpPr/>
          <p:nvPr/>
        </p:nvSpPr>
        <p:spPr>
          <a:xfrm flipH="1">
            <a:off x="0" y="1819635"/>
            <a:ext cx="6869544" cy="3399346"/>
          </a:xfrm>
          <a:custGeom>
            <a:avLst/>
            <a:gdLst/>
            <a:ahLst/>
            <a:cxnLst/>
            <a:rect l="l" t="t" r="r" b="b"/>
            <a:pathLst>
              <a:path w="6869544" h="3399346" extrusionOk="0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/>
        </p:nvSpPr>
        <p:spPr>
          <a:xfrm>
            <a:off x="5695401" y="4249533"/>
            <a:ext cx="574145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Free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PPT Templates</a:t>
            </a:r>
            <a:endParaRPr sz="5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5695471" y="5966215"/>
            <a:ext cx="5741388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66" name="Google Shape;366;p10"/>
          <p:cNvSpPr/>
          <p:nvPr/>
        </p:nvSpPr>
        <p:spPr>
          <a:xfrm rot="-5400000" flipH="1">
            <a:off x="2783253" y="918282"/>
            <a:ext cx="634878" cy="47731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0"/>
          <p:cNvSpPr/>
          <p:nvPr/>
        </p:nvSpPr>
        <p:spPr>
          <a:xfrm rot="-5400000" flipH="1">
            <a:off x="3595852" y="3000254"/>
            <a:ext cx="634878" cy="3171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0"/>
          <p:cNvSpPr/>
          <p:nvPr/>
        </p:nvSpPr>
        <p:spPr>
          <a:xfrm rot="5400000">
            <a:off x="6074730" y="2973398"/>
            <a:ext cx="935168" cy="369483"/>
          </a:xfrm>
          <a:custGeom>
            <a:avLst/>
            <a:gdLst/>
            <a:ahLst/>
            <a:cxnLst/>
            <a:rect l="l" t="t" r="r" b="b"/>
            <a:pathLst>
              <a:path w="1018153" h="369483" extrusionOk="0">
                <a:moveTo>
                  <a:pt x="326274" y="0"/>
                </a:moveTo>
                <a:lnTo>
                  <a:pt x="1018153" y="2535"/>
                </a:lnTo>
                <a:lnTo>
                  <a:pt x="912998" y="366188"/>
                </a:lnTo>
                <a:lnTo>
                  <a:pt x="0" y="369483"/>
                </a:lnTo>
                <a:lnTo>
                  <a:pt x="326274" y="0"/>
                </a:lnTo>
                <a:close/>
              </a:path>
            </a:pathLst>
          </a:custGeom>
          <a:gradFill>
            <a:gsLst>
              <a:gs pos="0">
                <a:srgbClr val="000A4F"/>
              </a:gs>
              <a:gs pos="68000">
                <a:srgbClr val="00083F"/>
              </a:gs>
              <a:gs pos="100000">
                <a:srgbClr val="0008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0"/>
          <p:cNvSpPr/>
          <p:nvPr/>
        </p:nvSpPr>
        <p:spPr>
          <a:xfrm rot="-5400000" flipH="1">
            <a:off x="5194682" y="2967155"/>
            <a:ext cx="950386" cy="380380"/>
          </a:xfrm>
          <a:custGeom>
            <a:avLst/>
            <a:gdLst/>
            <a:ahLst/>
            <a:cxnLst/>
            <a:rect l="l" t="t" r="r" b="b"/>
            <a:pathLst>
              <a:path w="1034721" h="380380" extrusionOk="0">
                <a:moveTo>
                  <a:pt x="342842" y="0"/>
                </a:moveTo>
                <a:lnTo>
                  <a:pt x="1034721" y="2535"/>
                </a:lnTo>
                <a:lnTo>
                  <a:pt x="923568" y="379959"/>
                </a:lnTo>
                <a:lnTo>
                  <a:pt x="0" y="380380"/>
                </a:lnTo>
                <a:lnTo>
                  <a:pt x="342842" y="0"/>
                </a:lnTo>
                <a:close/>
              </a:path>
            </a:pathLst>
          </a:custGeom>
          <a:gradFill>
            <a:gsLst>
              <a:gs pos="0">
                <a:srgbClr val="0014A5"/>
              </a:gs>
              <a:gs pos="68000">
                <a:srgbClr val="00083F"/>
              </a:gs>
              <a:gs pos="100000">
                <a:srgbClr val="0008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0"/>
          <p:cNvSpPr/>
          <p:nvPr/>
        </p:nvSpPr>
        <p:spPr>
          <a:xfrm rot="-5400000" flipH="1">
            <a:off x="5684785" y="2857943"/>
            <a:ext cx="847396" cy="504056"/>
          </a:xfrm>
          <a:prstGeom prst="rect">
            <a:avLst/>
          </a:prstGeom>
          <a:gradFill>
            <a:gsLst>
              <a:gs pos="0">
                <a:schemeClr val="accent3"/>
              </a:gs>
              <a:gs pos="68000">
                <a:srgbClr val="000F7A"/>
              </a:gs>
              <a:gs pos="100000">
                <a:srgbClr val="000F7A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0"/>
          <p:cNvSpPr/>
          <p:nvPr/>
        </p:nvSpPr>
        <p:spPr>
          <a:xfrm rot="5400000">
            <a:off x="6065904" y="4551210"/>
            <a:ext cx="954910" cy="372239"/>
          </a:xfrm>
          <a:custGeom>
            <a:avLst/>
            <a:gdLst/>
            <a:ahLst/>
            <a:cxnLst/>
            <a:rect l="l" t="t" r="r" b="b"/>
            <a:pathLst>
              <a:path w="1039647" h="372239" extrusionOk="0">
                <a:moveTo>
                  <a:pt x="0" y="0"/>
                </a:moveTo>
                <a:lnTo>
                  <a:pt x="697819" y="13552"/>
                </a:lnTo>
                <a:lnTo>
                  <a:pt x="1039646" y="371363"/>
                </a:lnTo>
                <a:lnTo>
                  <a:pt x="112985" y="37223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7AAEDD"/>
              </a:gs>
              <a:gs pos="68000">
                <a:srgbClr val="317DC1"/>
              </a:gs>
              <a:gs pos="100000">
                <a:srgbClr val="317DC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0"/>
          <p:cNvSpPr/>
          <p:nvPr/>
        </p:nvSpPr>
        <p:spPr>
          <a:xfrm rot="-5400000" flipH="1">
            <a:off x="5205045" y="4548630"/>
            <a:ext cx="932332" cy="376866"/>
          </a:xfrm>
          <a:custGeom>
            <a:avLst/>
            <a:gdLst/>
            <a:ahLst/>
            <a:cxnLst/>
            <a:rect l="l" t="t" r="r" b="b"/>
            <a:pathLst>
              <a:path w="1015064" h="376866" extrusionOk="0">
                <a:moveTo>
                  <a:pt x="0" y="0"/>
                </a:moveTo>
                <a:lnTo>
                  <a:pt x="688821" y="5286"/>
                </a:lnTo>
                <a:lnTo>
                  <a:pt x="1015064" y="376866"/>
                </a:lnTo>
                <a:lnTo>
                  <a:pt x="88990" y="37223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7AAEDD"/>
              </a:gs>
              <a:gs pos="68000">
                <a:srgbClr val="317DC1"/>
              </a:gs>
              <a:gs pos="100000">
                <a:srgbClr val="317DC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0"/>
          <p:cNvSpPr/>
          <p:nvPr/>
        </p:nvSpPr>
        <p:spPr>
          <a:xfrm rot="-5400000" flipH="1">
            <a:off x="5684785" y="4541543"/>
            <a:ext cx="847397" cy="504056"/>
          </a:xfrm>
          <a:prstGeom prst="rect">
            <a:avLst/>
          </a:prstGeom>
          <a:gradFill>
            <a:gsLst>
              <a:gs pos="0">
                <a:schemeClr val="accent1"/>
              </a:gs>
              <a:gs pos="68000">
                <a:schemeClr val="accent1"/>
              </a:gs>
              <a:gs pos="100000">
                <a:schemeClr val="accen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0"/>
          <p:cNvSpPr/>
          <p:nvPr/>
        </p:nvSpPr>
        <p:spPr>
          <a:xfrm rot="5400000">
            <a:off x="5964640" y="2235721"/>
            <a:ext cx="1156190" cy="370132"/>
          </a:xfrm>
          <a:custGeom>
            <a:avLst/>
            <a:gdLst/>
            <a:ahLst/>
            <a:cxnLst/>
            <a:rect l="l" t="t" r="r" b="b"/>
            <a:pathLst>
              <a:path w="1258787" h="370132" extrusionOk="0">
                <a:moveTo>
                  <a:pt x="560968" y="9340"/>
                </a:moveTo>
                <a:lnTo>
                  <a:pt x="1258787" y="0"/>
                </a:lnTo>
                <a:lnTo>
                  <a:pt x="924074" y="369686"/>
                </a:lnTo>
                <a:lnTo>
                  <a:pt x="0" y="370132"/>
                </a:lnTo>
                <a:lnTo>
                  <a:pt x="560968" y="9340"/>
                </a:lnTo>
                <a:close/>
              </a:path>
            </a:pathLst>
          </a:custGeom>
          <a:gradFill>
            <a:gsLst>
              <a:gs pos="0">
                <a:srgbClr val="7AAEDD"/>
              </a:gs>
              <a:gs pos="68000">
                <a:srgbClr val="418CCE"/>
              </a:gs>
              <a:gs pos="100000">
                <a:srgbClr val="418CCE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0"/>
          <p:cNvSpPr/>
          <p:nvPr/>
        </p:nvSpPr>
        <p:spPr>
          <a:xfrm rot="-5400000" flipH="1">
            <a:off x="5096855" y="2227016"/>
            <a:ext cx="1150803" cy="381599"/>
          </a:xfrm>
          <a:custGeom>
            <a:avLst/>
            <a:gdLst/>
            <a:ahLst/>
            <a:cxnLst/>
            <a:rect l="l" t="t" r="r" b="b"/>
            <a:pathLst>
              <a:path w="1252922" h="381599" extrusionOk="0">
                <a:moveTo>
                  <a:pt x="558101" y="0"/>
                </a:moveTo>
                <a:lnTo>
                  <a:pt x="1252922" y="2993"/>
                </a:lnTo>
                <a:lnTo>
                  <a:pt x="917223" y="381599"/>
                </a:lnTo>
                <a:lnTo>
                  <a:pt x="0" y="375103"/>
                </a:lnTo>
                <a:lnTo>
                  <a:pt x="558101" y="0"/>
                </a:lnTo>
                <a:close/>
              </a:path>
            </a:pathLst>
          </a:custGeom>
          <a:gradFill>
            <a:gsLst>
              <a:gs pos="0">
                <a:srgbClr val="7AAEDD"/>
              </a:gs>
              <a:gs pos="68000">
                <a:srgbClr val="317DC1"/>
              </a:gs>
              <a:gs pos="100000">
                <a:srgbClr val="317DC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0"/>
          <p:cNvSpPr/>
          <p:nvPr/>
        </p:nvSpPr>
        <p:spPr>
          <a:xfrm rot="5400000">
            <a:off x="7962660" y="1109151"/>
            <a:ext cx="634879" cy="31235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0"/>
          <p:cNvSpPr/>
          <p:nvPr/>
        </p:nvSpPr>
        <p:spPr>
          <a:xfrm rot="5400000">
            <a:off x="5684785" y="2011976"/>
            <a:ext cx="847397" cy="504056"/>
          </a:xfrm>
          <a:prstGeom prst="rect">
            <a:avLst/>
          </a:prstGeom>
          <a:gradFill>
            <a:gsLst>
              <a:gs pos="0">
                <a:schemeClr val="accent4"/>
              </a:gs>
              <a:gs pos="68000">
                <a:srgbClr val="69A4D8"/>
              </a:gs>
              <a:gs pos="100000">
                <a:srgbClr val="69A4D8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0"/>
          <p:cNvSpPr/>
          <p:nvPr/>
        </p:nvSpPr>
        <p:spPr>
          <a:xfrm rot="5400000">
            <a:off x="8226800" y="2117008"/>
            <a:ext cx="634878" cy="36518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0"/>
          <p:cNvSpPr/>
          <p:nvPr/>
        </p:nvSpPr>
        <p:spPr>
          <a:xfrm rot="5400000">
            <a:off x="6113268" y="3760806"/>
            <a:ext cx="848646" cy="366503"/>
          </a:xfrm>
          <a:custGeom>
            <a:avLst/>
            <a:gdLst/>
            <a:ahLst/>
            <a:cxnLst/>
            <a:rect l="l" t="t" r="r" b="b"/>
            <a:pathLst>
              <a:path w="923952" h="366503" extrusionOk="0">
                <a:moveTo>
                  <a:pt x="112763" y="220"/>
                </a:moveTo>
                <a:lnTo>
                  <a:pt x="813581" y="0"/>
                </a:lnTo>
                <a:lnTo>
                  <a:pt x="923952" y="366503"/>
                </a:lnTo>
                <a:lnTo>
                  <a:pt x="0" y="362728"/>
                </a:lnTo>
                <a:lnTo>
                  <a:pt x="112763" y="22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68000">
                <a:srgbClr val="1B3B73"/>
              </a:gs>
              <a:gs pos="100000">
                <a:srgbClr val="1B3B73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0"/>
          <p:cNvSpPr/>
          <p:nvPr/>
        </p:nvSpPr>
        <p:spPr>
          <a:xfrm rot="-5400000" flipH="1">
            <a:off x="5252300" y="3755526"/>
            <a:ext cx="833561" cy="381129"/>
          </a:xfrm>
          <a:custGeom>
            <a:avLst/>
            <a:gdLst/>
            <a:ahLst/>
            <a:cxnLst/>
            <a:rect l="l" t="t" r="r" b="b"/>
            <a:pathLst>
              <a:path w="907528" h="381129" extrusionOk="0">
                <a:moveTo>
                  <a:pt x="105336" y="0"/>
                </a:moveTo>
                <a:lnTo>
                  <a:pt x="806870" y="2534"/>
                </a:lnTo>
                <a:lnTo>
                  <a:pt x="907528" y="377300"/>
                </a:lnTo>
                <a:lnTo>
                  <a:pt x="0" y="381129"/>
                </a:lnTo>
                <a:lnTo>
                  <a:pt x="105336" y="0"/>
                </a:lnTo>
                <a:close/>
              </a:path>
            </a:pathLst>
          </a:custGeom>
          <a:gradFill>
            <a:gsLst>
              <a:gs pos="0">
                <a:srgbClr val="24509C"/>
              </a:gs>
              <a:gs pos="68000">
                <a:srgbClr val="1B3B73"/>
              </a:gs>
              <a:gs pos="100000">
                <a:srgbClr val="1B3B73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0"/>
          <p:cNvSpPr/>
          <p:nvPr/>
        </p:nvSpPr>
        <p:spPr>
          <a:xfrm rot="5400000">
            <a:off x="5684785" y="3695936"/>
            <a:ext cx="847397" cy="504056"/>
          </a:xfrm>
          <a:prstGeom prst="rect">
            <a:avLst/>
          </a:prstGeom>
          <a:gradFill>
            <a:gsLst>
              <a:gs pos="0">
                <a:srgbClr val="214990"/>
              </a:gs>
              <a:gs pos="68000">
                <a:srgbClr val="19376C"/>
              </a:gs>
              <a:gs pos="100000">
                <a:srgbClr val="19376C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0"/>
          <p:cNvSpPr/>
          <p:nvPr/>
        </p:nvSpPr>
        <p:spPr>
          <a:xfrm rot="5400000">
            <a:off x="5955056" y="5287092"/>
            <a:ext cx="1156748" cy="372666"/>
          </a:xfrm>
          <a:custGeom>
            <a:avLst/>
            <a:gdLst/>
            <a:ahLst/>
            <a:cxnLst/>
            <a:rect l="l" t="t" r="r" b="b"/>
            <a:pathLst>
              <a:path w="1259394" h="372666" extrusionOk="0">
                <a:moveTo>
                  <a:pt x="0" y="0"/>
                </a:moveTo>
                <a:lnTo>
                  <a:pt x="697819" y="2534"/>
                </a:lnTo>
                <a:lnTo>
                  <a:pt x="1259394" y="365424"/>
                </a:lnTo>
                <a:lnTo>
                  <a:pt x="350372" y="37266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14A5"/>
              </a:gs>
              <a:gs pos="68000">
                <a:srgbClr val="00083F"/>
              </a:gs>
              <a:gs pos="100000">
                <a:srgbClr val="0008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0"/>
          <p:cNvSpPr/>
          <p:nvPr/>
        </p:nvSpPr>
        <p:spPr>
          <a:xfrm rot="-5400000" flipH="1">
            <a:off x="5094937" y="5287092"/>
            <a:ext cx="1156748" cy="372666"/>
          </a:xfrm>
          <a:custGeom>
            <a:avLst/>
            <a:gdLst/>
            <a:ahLst/>
            <a:cxnLst/>
            <a:rect l="l" t="t" r="r" b="b"/>
            <a:pathLst>
              <a:path w="1259394" h="372666" extrusionOk="0">
                <a:moveTo>
                  <a:pt x="0" y="0"/>
                </a:moveTo>
                <a:lnTo>
                  <a:pt x="697819" y="2534"/>
                </a:lnTo>
                <a:lnTo>
                  <a:pt x="1259394" y="372248"/>
                </a:lnTo>
                <a:lnTo>
                  <a:pt x="335513" y="37266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F7A"/>
              </a:gs>
              <a:gs pos="68000">
                <a:srgbClr val="00083F"/>
              </a:gs>
              <a:gs pos="100000">
                <a:srgbClr val="0008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0"/>
          <p:cNvSpPr/>
          <p:nvPr/>
        </p:nvSpPr>
        <p:spPr>
          <a:xfrm rot="5400000">
            <a:off x="8786525" y="2827248"/>
            <a:ext cx="634880" cy="47713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0"/>
          <p:cNvSpPr/>
          <p:nvPr/>
        </p:nvSpPr>
        <p:spPr>
          <a:xfrm rot="5400000">
            <a:off x="5684785" y="5376072"/>
            <a:ext cx="847397" cy="504056"/>
          </a:xfrm>
          <a:prstGeom prst="rect">
            <a:avLst/>
          </a:prstGeom>
          <a:gradFill>
            <a:gsLst>
              <a:gs pos="0">
                <a:schemeClr val="accent6"/>
              </a:gs>
              <a:gs pos="68000">
                <a:srgbClr val="000947"/>
              </a:gs>
              <a:gs pos="100000">
                <a:srgbClr val="000947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0"/>
          <p:cNvSpPr txBox="1"/>
          <p:nvPr/>
        </p:nvSpPr>
        <p:spPr>
          <a:xfrm rot="-5400000">
            <a:off x="5741735" y="5456730"/>
            <a:ext cx="7334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0"/>
          <p:cNvSpPr txBox="1"/>
          <p:nvPr/>
        </p:nvSpPr>
        <p:spPr>
          <a:xfrm rot="-5400000">
            <a:off x="5741735" y="4617377"/>
            <a:ext cx="7334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0"/>
          <p:cNvSpPr txBox="1"/>
          <p:nvPr/>
        </p:nvSpPr>
        <p:spPr>
          <a:xfrm rot="-5400000">
            <a:off x="5741735" y="3778025"/>
            <a:ext cx="7334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0"/>
          <p:cNvSpPr txBox="1"/>
          <p:nvPr/>
        </p:nvSpPr>
        <p:spPr>
          <a:xfrm rot="-5400000">
            <a:off x="5741735" y="2938673"/>
            <a:ext cx="7334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0"/>
          <p:cNvSpPr txBox="1"/>
          <p:nvPr/>
        </p:nvSpPr>
        <p:spPr>
          <a:xfrm rot="-5400000">
            <a:off x="5741735" y="2099321"/>
            <a:ext cx="7334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0"/>
          <p:cNvSpPr txBox="1"/>
          <p:nvPr/>
        </p:nvSpPr>
        <p:spPr>
          <a:xfrm>
            <a:off x="6833503" y="2050918"/>
            <a:ext cx="23804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6833502" y="2453616"/>
            <a:ext cx="23804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393" name="Google Shape;393;p10"/>
          <p:cNvSpPr txBox="1"/>
          <p:nvPr/>
        </p:nvSpPr>
        <p:spPr>
          <a:xfrm>
            <a:off x="1548924" y="2689944"/>
            <a:ext cx="38220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0"/>
          <p:cNvSpPr txBox="1"/>
          <p:nvPr/>
        </p:nvSpPr>
        <p:spPr>
          <a:xfrm>
            <a:off x="949234" y="3084223"/>
            <a:ext cx="44217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</p:txBody>
      </p:sp>
      <p:sp>
        <p:nvSpPr>
          <p:cNvPr id="395" name="Google Shape;395;p10"/>
          <p:cNvSpPr txBox="1"/>
          <p:nvPr/>
        </p:nvSpPr>
        <p:spPr>
          <a:xfrm>
            <a:off x="2990535" y="3967996"/>
            <a:ext cx="23804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0"/>
          <p:cNvSpPr txBox="1"/>
          <p:nvPr/>
        </p:nvSpPr>
        <p:spPr>
          <a:xfrm>
            <a:off x="2990534" y="4345437"/>
            <a:ext cx="23804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/>
          </a:p>
        </p:txBody>
      </p:sp>
      <p:sp>
        <p:nvSpPr>
          <p:cNvPr id="397" name="Google Shape;397;p10"/>
          <p:cNvSpPr txBox="1"/>
          <p:nvPr/>
        </p:nvSpPr>
        <p:spPr>
          <a:xfrm>
            <a:off x="6833503" y="3328970"/>
            <a:ext cx="31170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0"/>
          <p:cNvSpPr txBox="1"/>
          <p:nvPr/>
        </p:nvSpPr>
        <p:spPr>
          <a:xfrm>
            <a:off x="6833502" y="3714830"/>
            <a:ext cx="31170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/>
          </a:p>
        </p:txBody>
      </p:sp>
      <p:sp>
        <p:nvSpPr>
          <p:cNvPr id="399" name="Google Shape;399;p10"/>
          <p:cNvSpPr txBox="1"/>
          <p:nvPr/>
        </p:nvSpPr>
        <p:spPr>
          <a:xfrm>
            <a:off x="6833504" y="4607023"/>
            <a:ext cx="438451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0"/>
          <p:cNvSpPr txBox="1"/>
          <p:nvPr/>
        </p:nvSpPr>
        <p:spPr>
          <a:xfrm>
            <a:off x="6833502" y="4976045"/>
            <a:ext cx="43845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1"/>
          <p:cNvSpPr txBox="1"/>
          <p:nvPr/>
        </p:nvSpPr>
        <p:spPr>
          <a:xfrm>
            <a:off x="597983" y="1988056"/>
            <a:ext cx="426266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11"/>
          <p:cNvGrpSpPr/>
          <p:nvPr/>
        </p:nvGrpSpPr>
        <p:grpSpPr>
          <a:xfrm>
            <a:off x="597983" y="3250722"/>
            <a:ext cx="3878007" cy="778619"/>
            <a:chOff x="732965" y="4657444"/>
            <a:chExt cx="3878007" cy="778619"/>
          </a:xfrm>
        </p:grpSpPr>
        <p:sp>
          <p:nvSpPr>
            <p:cNvPr id="407" name="Google Shape;407;p11"/>
            <p:cNvSpPr txBox="1"/>
            <p:nvPr/>
          </p:nvSpPr>
          <p:spPr>
            <a:xfrm>
              <a:off x="732965" y="4657444"/>
              <a:ext cx="1471878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8" name="Google Shape;408;p11"/>
            <p:cNvGrpSpPr/>
            <p:nvPr/>
          </p:nvGrpSpPr>
          <p:grpSpPr>
            <a:xfrm>
              <a:off x="817806" y="5057724"/>
              <a:ext cx="2987809" cy="288032"/>
              <a:chOff x="11279811" y="3925804"/>
              <a:chExt cx="2987809" cy="288032"/>
            </a:xfrm>
          </p:grpSpPr>
          <p:sp>
            <p:nvSpPr>
              <p:cNvPr id="409" name="Google Shape;409;p11"/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11"/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11"/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11"/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11"/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11"/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11"/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11"/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11"/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11"/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11"/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11"/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1"/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11"/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11"/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1"/>
              <p:cNvSpPr/>
              <p:nvPr/>
            </p:nvSpPr>
            <p:spPr>
              <a:xfrm>
                <a:off x="13553345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11"/>
              <p:cNvSpPr/>
              <p:nvPr/>
            </p:nvSpPr>
            <p:spPr>
              <a:xfrm>
                <a:off x="13704916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11"/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11"/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11"/>
              <p:cNvSpPr/>
              <p:nvPr/>
            </p:nvSpPr>
            <p:spPr>
              <a:xfrm>
                <a:off x="14159620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9" name="Google Shape;429;p11"/>
            <p:cNvSpPr txBox="1"/>
            <p:nvPr/>
          </p:nvSpPr>
          <p:spPr>
            <a:xfrm>
              <a:off x="3878079" y="4974398"/>
              <a:ext cx="7328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0" name="Google Shape;430;p11"/>
          <p:cNvGrpSpPr/>
          <p:nvPr/>
        </p:nvGrpSpPr>
        <p:grpSpPr>
          <a:xfrm>
            <a:off x="1895376" y="4164647"/>
            <a:ext cx="2880431" cy="553998"/>
            <a:chOff x="2551705" y="4283314"/>
            <a:chExt cx="2357002" cy="553998"/>
          </a:xfrm>
        </p:grpSpPr>
        <p:sp>
          <p:nvSpPr>
            <p:cNvPr id="431" name="Google Shape;431;p11"/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11"/>
          <p:cNvGrpSpPr/>
          <p:nvPr/>
        </p:nvGrpSpPr>
        <p:grpSpPr>
          <a:xfrm>
            <a:off x="682824" y="4894879"/>
            <a:ext cx="3878007" cy="778619"/>
            <a:chOff x="732965" y="4657444"/>
            <a:chExt cx="3878007" cy="778619"/>
          </a:xfrm>
        </p:grpSpPr>
        <p:sp>
          <p:nvSpPr>
            <p:cNvPr id="434" name="Google Shape;434;p11"/>
            <p:cNvSpPr txBox="1"/>
            <p:nvPr/>
          </p:nvSpPr>
          <p:spPr>
            <a:xfrm>
              <a:off x="732965" y="4657444"/>
              <a:ext cx="1471878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5" name="Google Shape;435;p11"/>
            <p:cNvGrpSpPr/>
            <p:nvPr/>
          </p:nvGrpSpPr>
          <p:grpSpPr>
            <a:xfrm>
              <a:off x="817806" y="5057724"/>
              <a:ext cx="2987809" cy="288032"/>
              <a:chOff x="11279811" y="3925804"/>
              <a:chExt cx="2987809" cy="288032"/>
            </a:xfrm>
          </p:grpSpPr>
          <p:sp>
            <p:nvSpPr>
              <p:cNvPr id="436" name="Google Shape;436;p11"/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1"/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1"/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1"/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11"/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1"/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11"/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11"/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11"/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11"/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11"/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11"/>
              <p:cNvSpPr/>
              <p:nvPr/>
            </p:nvSpPr>
            <p:spPr>
              <a:xfrm>
                <a:off x="13553345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11"/>
              <p:cNvSpPr/>
              <p:nvPr/>
            </p:nvSpPr>
            <p:spPr>
              <a:xfrm>
                <a:off x="13704916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11"/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11"/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11"/>
              <p:cNvSpPr/>
              <p:nvPr/>
            </p:nvSpPr>
            <p:spPr>
              <a:xfrm>
                <a:off x="14159620" y="3925804"/>
                <a:ext cx="108000" cy="288032"/>
              </a:xfrm>
              <a:prstGeom prst="flowChartProcess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6" name="Google Shape;456;p11"/>
            <p:cNvSpPr txBox="1"/>
            <p:nvPr/>
          </p:nvSpPr>
          <p:spPr>
            <a:xfrm>
              <a:off x="3878079" y="4974398"/>
              <a:ext cx="73289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35</a:t>
              </a: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11"/>
          <p:cNvGrpSpPr/>
          <p:nvPr/>
        </p:nvGrpSpPr>
        <p:grpSpPr>
          <a:xfrm>
            <a:off x="1980217" y="5808804"/>
            <a:ext cx="2880431" cy="553998"/>
            <a:chOff x="2551705" y="4283314"/>
            <a:chExt cx="2357002" cy="553998"/>
          </a:xfrm>
        </p:grpSpPr>
        <p:sp>
          <p:nvSpPr>
            <p:cNvPr id="458" name="Google Shape;458;p11"/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11"/>
          <p:cNvSpPr txBox="1"/>
          <p:nvPr/>
        </p:nvSpPr>
        <p:spPr>
          <a:xfrm>
            <a:off x="8614298" y="1680279"/>
            <a:ext cx="29797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1" name="Google Shape;461;p11"/>
          <p:cNvGrpSpPr/>
          <p:nvPr/>
        </p:nvGrpSpPr>
        <p:grpSpPr>
          <a:xfrm>
            <a:off x="8160689" y="533246"/>
            <a:ext cx="3433328" cy="1166461"/>
            <a:chOff x="3862980" y="5108508"/>
            <a:chExt cx="3433328" cy="1166461"/>
          </a:xfrm>
        </p:grpSpPr>
        <p:sp>
          <p:nvSpPr>
            <p:cNvPr id="462" name="Google Shape;462;p11"/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AWESOME</a:t>
              </a:r>
              <a:endParaRPr/>
            </a:p>
          </p:txBody>
        </p:sp>
        <p:sp>
          <p:nvSpPr>
            <p:cNvPr id="463" name="Google Shape;463;p11"/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3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69" name="Google Shape;469;p12"/>
          <p:cNvSpPr/>
          <p:nvPr/>
        </p:nvSpPr>
        <p:spPr>
          <a:xfrm rot="5400000">
            <a:off x="3637154" y="4031729"/>
            <a:ext cx="626554" cy="19800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2"/>
          <p:cNvSpPr/>
          <p:nvPr/>
        </p:nvSpPr>
        <p:spPr>
          <a:xfrm rot="5400000">
            <a:off x="5231318" y="3708751"/>
            <a:ext cx="626558" cy="19235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2"/>
          <p:cNvSpPr/>
          <p:nvPr/>
        </p:nvSpPr>
        <p:spPr>
          <a:xfrm rot="5400000">
            <a:off x="6732140" y="3381804"/>
            <a:ext cx="626558" cy="184733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2"/>
          <p:cNvSpPr/>
          <p:nvPr/>
        </p:nvSpPr>
        <p:spPr>
          <a:xfrm rot="5400000">
            <a:off x="8267512" y="3027562"/>
            <a:ext cx="626558" cy="182401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2"/>
          <p:cNvSpPr/>
          <p:nvPr/>
        </p:nvSpPr>
        <p:spPr>
          <a:xfrm rot="5400000">
            <a:off x="9796026" y="2688376"/>
            <a:ext cx="626555" cy="17969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2"/>
          <p:cNvSpPr/>
          <p:nvPr/>
        </p:nvSpPr>
        <p:spPr>
          <a:xfrm>
            <a:off x="9000193" y="1867892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lt1"/>
          </a:solidFill>
          <a:ln w="762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2"/>
          <p:cNvSpPr/>
          <p:nvPr/>
        </p:nvSpPr>
        <p:spPr>
          <a:xfrm>
            <a:off x="7219600" y="1867892"/>
            <a:ext cx="1980000" cy="17280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2"/>
          <p:cNvSpPr/>
          <p:nvPr/>
        </p:nvSpPr>
        <p:spPr>
          <a:xfrm>
            <a:off x="5680674" y="1867892"/>
            <a:ext cx="1980000" cy="20880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2"/>
          <p:cNvSpPr/>
          <p:nvPr/>
        </p:nvSpPr>
        <p:spPr>
          <a:xfrm>
            <a:off x="4141750" y="1867892"/>
            <a:ext cx="1980000" cy="24480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2"/>
          <p:cNvSpPr/>
          <p:nvPr/>
        </p:nvSpPr>
        <p:spPr>
          <a:xfrm>
            <a:off x="2602826" y="1867892"/>
            <a:ext cx="1980000" cy="28080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9" name="Google Shape;479;p12"/>
          <p:cNvGrpSpPr/>
          <p:nvPr/>
        </p:nvGrpSpPr>
        <p:grpSpPr>
          <a:xfrm>
            <a:off x="3031162" y="2004512"/>
            <a:ext cx="1461690" cy="2400658"/>
            <a:chOff x="6210996" y="1433695"/>
            <a:chExt cx="1712589" cy="1707886"/>
          </a:xfrm>
        </p:grpSpPr>
        <p:sp>
          <p:nvSpPr>
            <p:cNvPr id="480" name="Google Shape;480;p12"/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2"/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I hope and I believe that this Template will your Time, Money and Reputation.  </a:t>
              </a:r>
              <a:endParaRPr/>
            </a:p>
          </p:txBody>
        </p:sp>
      </p:grpSp>
      <p:grpSp>
        <p:nvGrpSpPr>
          <p:cNvPr id="482" name="Google Shape;482;p12"/>
          <p:cNvGrpSpPr/>
          <p:nvPr/>
        </p:nvGrpSpPr>
        <p:grpSpPr>
          <a:xfrm>
            <a:off x="4549730" y="2004512"/>
            <a:ext cx="1455155" cy="2215993"/>
            <a:chOff x="6210996" y="1433695"/>
            <a:chExt cx="1712589" cy="1576507"/>
          </a:xfrm>
        </p:grpSpPr>
        <p:sp>
          <p:nvSpPr>
            <p:cNvPr id="483" name="Google Shape;483;p12"/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2"/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5" name="Google Shape;485;p12"/>
          <p:cNvGrpSpPr/>
          <p:nvPr/>
        </p:nvGrpSpPr>
        <p:grpSpPr>
          <a:xfrm>
            <a:off x="6088657" y="2004510"/>
            <a:ext cx="1482851" cy="1846659"/>
            <a:chOff x="6210996" y="1433695"/>
            <a:chExt cx="1712589" cy="1313757"/>
          </a:xfrm>
        </p:grpSpPr>
        <p:sp>
          <p:nvSpPr>
            <p:cNvPr id="486" name="Google Shape;486;p12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2"/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12"/>
          <p:cNvGrpSpPr/>
          <p:nvPr/>
        </p:nvGrpSpPr>
        <p:grpSpPr>
          <a:xfrm>
            <a:off x="7654094" y="2004511"/>
            <a:ext cx="1438498" cy="1477329"/>
            <a:chOff x="6210996" y="1433695"/>
            <a:chExt cx="1712589" cy="1051006"/>
          </a:xfrm>
        </p:grpSpPr>
        <p:sp>
          <p:nvSpPr>
            <p:cNvPr id="489" name="Google Shape;489;p12"/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2"/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12"/>
          <p:cNvGrpSpPr/>
          <p:nvPr/>
        </p:nvGrpSpPr>
        <p:grpSpPr>
          <a:xfrm>
            <a:off x="9236911" y="2004511"/>
            <a:ext cx="1456096" cy="1107997"/>
            <a:chOff x="6210996" y="1433695"/>
            <a:chExt cx="1712589" cy="788255"/>
          </a:xfrm>
        </p:grpSpPr>
        <p:sp>
          <p:nvSpPr>
            <p:cNvPr id="492" name="Google Shape;492;p12"/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2"/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4" name="Google Shape;494;p12"/>
          <p:cNvGrpSpPr/>
          <p:nvPr/>
        </p:nvGrpSpPr>
        <p:grpSpPr>
          <a:xfrm>
            <a:off x="3567211" y="5368634"/>
            <a:ext cx="1705439" cy="678649"/>
            <a:chOff x="3233965" y="1954419"/>
            <a:chExt cx="1446171" cy="678649"/>
          </a:xfrm>
        </p:grpSpPr>
        <p:sp>
          <p:nvSpPr>
            <p:cNvPr id="495" name="Google Shape;495;p12"/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2"/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12"/>
          <p:cNvGrpSpPr/>
          <p:nvPr/>
        </p:nvGrpSpPr>
        <p:grpSpPr>
          <a:xfrm>
            <a:off x="5077856" y="5021868"/>
            <a:ext cx="1705439" cy="678649"/>
            <a:chOff x="3233965" y="1954419"/>
            <a:chExt cx="1446171" cy="678649"/>
          </a:xfrm>
        </p:grpSpPr>
        <p:sp>
          <p:nvSpPr>
            <p:cNvPr id="498" name="Google Shape;498;p12"/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2"/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12"/>
          <p:cNvGrpSpPr/>
          <p:nvPr/>
        </p:nvGrpSpPr>
        <p:grpSpPr>
          <a:xfrm>
            <a:off x="6588501" y="4675102"/>
            <a:ext cx="1705439" cy="678649"/>
            <a:chOff x="3233965" y="1954419"/>
            <a:chExt cx="1446171" cy="678649"/>
          </a:xfrm>
        </p:grpSpPr>
        <p:sp>
          <p:nvSpPr>
            <p:cNvPr id="501" name="Google Shape;501;p12"/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2"/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3" name="Google Shape;503;p12"/>
          <p:cNvGrpSpPr/>
          <p:nvPr/>
        </p:nvGrpSpPr>
        <p:grpSpPr>
          <a:xfrm>
            <a:off x="8099146" y="4328336"/>
            <a:ext cx="1705439" cy="678649"/>
            <a:chOff x="3233965" y="1954419"/>
            <a:chExt cx="1446171" cy="678649"/>
          </a:xfrm>
        </p:grpSpPr>
        <p:sp>
          <p:nvSpPr>
            <p:cNvPr id="504" name="Google Shape;504;p12"/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2"/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6" name="Google Shape;506;p12"/>
          <p:cNvGrpSpPr/>
          <p:nvPr/>
        </p:nvGrpSpPr>
        <p:grpSpPr>
          <a:xfrm>
            <a:off x="9609790" y="3981570"/>
            <a:ext cx="1705439" cy="678649"/>
            <a:chOff x="3233965" y="1954419"/>
            <a:chExt cx="1446171" cy="678649"/>
          </a:xfrm>
        </p:grpSpPr>
        <p:sp>
          <p:nvSpPr>
            <p:cNvPr id="507" name="Google Shape;507;p12"/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2"/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" name="Google Shape;509;p12"/>
          <p:cNvSpPr/>
          <p:nvPr/>
        </p:nvSpPr>
        <p:spPr>
          <a:xfrm rot="5400000">
            <a:off x="1988150" y="4246140"/>
            <a:ext cx="626554" cy="226487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2"/>
          <p:cNvSpPr/>
          <p:nvPr/>
        </p:nvSpPr>
        <p:spPr>
          <a:xfrm>
            <a:off x="1207902" y="1863828"/>
            <a:ext cx="1836000" cy="31680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1" name="Google Shape;511;p12"/>
          <p:cNvGrpSpPr/>
          <p:nvPr/>
        </p:nvGrpSpPr>
        <p:grpSpPr>
          <a:xfrm>
            <a:off x="1269581" y="2004513"/>
            <a:ext cx="1633967" cy="2769989"/>
            <a:chOff x="6210996" y="1433695"/>
            <a:chExt cx="1712589" cy="1970636"/>
          </a:xfrm>
        </p:grpSpPr>
        <p:sp>
          <p:nvSpPr>
            <p:cNvPr id="512" name="Google Shape;512;p12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2"/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I hope and I believe that this Template will your Time, Money and Reputation. Get a modern PowerPoint  Presentation that is beautifully designed.   </a:t>
              </a:r>
              <a:endParaRPr/>
            </a:p>
          </p:txBody>
        </p:sp>
      </p:grpSp>
      <p:grpSp>
        <p:nvGrpSpPr>
          <p:cNvPr id="514" name="Google Shape;514;p12"/>
          <p:cNvGrpSpPr/>
          <p:nvPr/>
        </p:nvGrpSpPr>
        <p:grpSpPr>
          <a:xfrm>
            <a:off x="2056566" y="5715400"/>
            <a:ext cx="1705439" cy="678649"/>
            <a:chOff x="3233965" y="1954419"/>
            <a:chExt cx="1446171" cy="678649"/>
          </a:xfrm>
        </p:grpSpPr>
        <p:sp>
          <p:nvSpPr>
            <p:cNvPr id="515" name="Google Shape;515;p12"/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2"/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22" name="Google Shape;522;p13"/>
          <p:cNvGrpSpPr/>
          <p:nvPr/>
        </p:nvGrpSpPr>
        <p:grpSpPr>
          <a:xfrm flipH="1">
            <a:off x="6225337" y="1832314"/>
            <a:ext cx="3007844" cy="4262338"/>
            <a:chOff x="2698364" y="1806188"/>
            <a:chExt cx="3007844" cy="4262338"/>
          </a:xfrm>
        </p:grpSpPr>
        <p:sp>
          <p:nvSpPr>
            <p:cNvPr id="523" name="Google Shape;523;p13"/>
            <p:cNvSpPr/>
            <p:nvPr/>
          </p:nvSpPr>
          <p:spPr>
            <a:xfrm>
              <a:off x="4777708" y="1837100"/>
              <a:ext cx="928500" cy="891459"/>
            </a:xfrm>
            <a:prstGeom prst="rect">
              <a:avLst/>
            </a:prstGeom>
            <a:solidFill>
              <a:schemeClr val="lt1"/>
            </a:solidFill>
            <a:ln w="635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3"/>
            <p:cNvSpPr/>
            <p:nvPr/>
          </p:nvSpPr>
          <p:spPr>
            <a:xfrm>
              <a:off x="4777708" y="2938384"/>
              <a:ext cx="928500" cy="891459"/>
            </a:xfrm>
            <a:prstGeom prst="rect">
              <a:avLst/>
            </a:prstGeom>
            <a:solidFill>
              <a:schemeClr val="lt1"/>
            </a:solidFill>
            <a:ln w="635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3"/>
            <p:cNvSpPr/>
            <p:nvPr/>
          </p:nvSpPr>
          <p:spPr>
            <a:xfrm>
              <a:off x="4777708" y="4039668"/>
              <a:ext cx="928500" cy="891459"/>
            </a:xfrm>
            <a:prstGeom prst="rect">
              <a:avLst/>
            </a:prstGeom>
            <a:solidFill>
              <a:schemeClr val="lt1"/>
            </a:solidFill>
            <a:ln w="635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3"/>
            <p:cNvSpPr/>
            <p:nvPr/>
          </p:nvSpPr>
          <p:spPr>
            <a:xfrm>
              <a:off x="4777708" y="5140952"/>
              <a:ext cx="928500" cy="891459"/>
            </a:xfrm>
            <a:prstGeom prst="rect">
              <a:avLst/>
            </a:prstGeom>
            <a:solidFill>
              <a:schemeClr val="lt1"/>
            </a:solidFill>
            <a:ln w="635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3"/>
            <p:cNvSpPr/>
            <p:nvPr/>
          </p:nvSpPr>
          <p:spPr>
            <a:xfrm>
              <a:off x="2700682" y="2907813"/>
              <a:ext cx="2056195" cy="1032243"/>
            </a:xfrm>
            <a:custGeom>
              <a:avLst/>
              <a:gdLst/>
              <a:ahLst/>
              <a:cxnLst/>
              <a:rect l="l" t="t" r="r" b="b"/>
              <a:pathLst>
                <a:path w="1596151" h="999669" extrusionOk="0">
                  <a:moveTo>
                    <a:pt x="1593941" y="0"/>
                  </a:moveTo>
                  <a:lnTo>
                    <a:pt x="0" y="999669"/>
                  </a:lnTo>
                  <a:lnTo>
                    <a:pt x="1596019" y="922875"/>
                  </a:lnTo>
                  <a:cubicBezTo>
                    <a:pt x="1596900" y="618075"/>
                    <a:pt x="1593060" y="304800"/>
                    <a:pt x="1593941" y="0"/>
                  </a:cubicBezTo>
                  <a:close/>
                </a:path>
              </a:pathLst>
            </a:custGeom>
            <a:gradFill>
              <a:gsLst>
                <a:gs pos="0">
                  <a:srgbClr val="000843"/>
                </a:gs>
                <a:gs pos="100000">
                  <a:schemeClr val="accent3"/>
                </a:gs>
              </a:gsLst>
              <a:lin ang="19799999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3"/>
            <p:cNvSpPr/>
            <p:nvPr/>
          </p:nvSpPr>
          <p:spPr>
            <a:xfrm>
              <a:off x="2698364" y="1806188"/>
              <a:ext cx="2063810" cy="2133869"/>
            </a:xfrm>
            <a:custGeom>
              <a:avLst/>
              <a:gdLst/>
              <a:ahLst/>
              <a:cxnLst/>
              <a:rect l="l" t="t" r="r" b="b"/>
              <a:pathLst>
                <a:path w="1610327" h="2068370" extrusionOk="0">
                  <a:moveTo>
                    <a:pt x="1598829" y="0"/>
                  </a:moveTo>
                  <a:lnTo>
                    <a:pt x="0" y="2068370"/>
                  </a:lnTo>
                  <a:lnTo>
                    <a:pt x="1610327" y="915735"/>
                  </a:lnTo>
                  <a:cubicBezTo>
                    <a:pt x="1608043" y="625618"/>
                    <a:pt x="1601113" y="290117"/>
                    <a:pt x="1598829" y="0"/>
                  </a:cubicBezTo>
                  <a:close/>
                </a:path>
              </a:pathLst>
            </a:custGeom>
            <a:gradFill>
              <a:gsLst>
                <a:gs pos="0">
                  <a:srgbClr val="3585CB"/>
                </a:gs>
                <a:gs pos="100000">
                  <a:schemeClr val="accent4"/>
                </a:gs>
              </a:gsLst>
              <a:lin ang="19799999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3"/>
            <p:cNvSpPr/>
            <p:nvPr/>
          </p:nvSpPr>
          <p:spPr>
            <a:xfrm rot="10800000" flipH="1">
              <a:off x="2707979" y="3936415"/>
              <a:ext cx="2047004" cy="1029679"/>
            </a:xfrm>
            <a:custGeom>
              <a:avLst/>
              <a:gdLst/>
              <a:ahLst/>
              <a:cxnLst/>
              <a:rect l="l" t="t" r="r" b="b"/>
              <a:pathLst>
                <a:path w="1597214" h="956677" extrusionOk="0">
                  <a:moveTo>
                    <a:pt x="1593652" y="0"/>
                  </a:moveTo>
                  <a:lnTo>
                    <a:pt x="0" y="956677"/>
                  </a:lnTo>
                  <a:lnTo>
                    <a:pt x="1597114" y="890420"/>
                  </a:lnTo>
                  <a:cubicBezTo>
                    <a:pt x="1597995" y="585620"/>
                    <a:pt x="1592771" y="304800"/>
                    <a:pt x="1593652" y="0"/>
                  </a:cubicBezTo>
                  <a:close/>
                </a:path>
              </a:pathLst>
            </a:custGeom>
            <a:gradFill>
              <a:gsLst>
                <a:gs pos="0">
                  <a:srgbClr val="1C3E7A"/>
                </a:gs>
                <a:gs pos="100000">
                  <a:schemeClr val="accent2"/>
                </a:gs>
              </a:gsLst>
              <a:lin ang="19799999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3"/>
            <p:cNvSpPr/>
            <p:nvPr/>
          </p:nvSpPr>
          <p:spPr>
            <a:xfrm rot="10800000" flipH="1">
              <a:off x="2706092" y="3936417"/>
              <a:ext cx="2058102" cy="2132109"/>
            </a:xfrm>
            <a:custGeom>
              <a:avLst/>
              <a:gdLst/>
              <a:ahLst/>
              <a:cxnLst/>
              <a:rect l="l" t="t" r="r" b="b"/>
              <a:pathLst>
                <a:path w="1614711" h="2018259" extrusionOk="0">
                  <a:moveTo>
                    <a:pt x="1605965" y="0"/>
                  </a:moveTo>
                  <a:lnTo>
                    <a:pt x="0" y="2018259"/>
                  </a:lnTo>
                  <a:lnTo>
                    <a:pt x="1614711" y="908971"/>
                  </a:lnTo>
                  <a:cubicBezTo>
                    <a:pt x="1614189" y="614601"/>
                    <a:pt x="1606487" y="294370"/>
                    <a:pt x="1605965" y="0"/>
                  </a:cubicBezTo>
                  <a:close/>
                </a:path>
              </a:pathLst>
            </a:custGeom>
            <a:gradFill>
              <a:gsLst>
                <a:gs pos="0">
                  <a:srgbClr val="3585CB"/>
                </a:gs>
                <a:gs pos="100000">
                  <a:schemeClr val="accent1"/>
                </a:gs>
              </a:gsLst>
              <a:lin ang="19799999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13"/>
          <p:cNvSpPr/>
          <p:nvPr/>
        </p:nvSpPr>
        <p:spPr>
          <a:xfrm>
            <a:off x="6525606" y="324738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3"/>
          <p:cNvSpPr/>
          <p:nvPr/>
        </p:nvSpPr>
        <p:spPr>
          <a:xfrm>
            <a:off x="6525606" y="54297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3"/>
          <p:cNvSpPr/>
          <p:nvPr/>
        </p:nvSpPr>
        <p:spPr>
          <a:xfrm rot="2700000">
            <a:off x="6586684" y="424120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3"/>
          <p:cNvSpPr/>
          <p:nvPr/>
        </p:nvSpPr>
        <p:spPr>
          <a:xfrm>
            <a:off x="6540913" y="2163481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5" name="Google Shape;535;p13"/>
          <p:cNvGrpSpPr/>
          <p:nvPr/>
        </p:nvGrpSpPr>
        <p:grpSpPr>
          <a:xfrm>
            <a:off x="8384027" y="2895457"/>
            <a:ext cx="3424798" cy="2812775"/>
            <a:chOff x="8384027" y="2895457"/>
            <a:chExt cx="3424798" cy="2812775"/>
          </a:xfrm>
        </p:grpSpPr>
        <p:grpSp>
          <p:nvGrpSpPr>
            <p:cNvPr id="536" name="Google Shape;536;p13"/>
            <p:cNvGrpSpPr/>
            <p:nvPr/>
          </p:nvGrpSpPr>
          <p:grpSpPr>
            <a:xfrm flipH="1">
              <a:off x="8384027" y="2895457"/>
              <a:ext cx="3424798" cy="2812775"/>
              <a:chOff x="6317093" y="541243"/>
              <a:chExt cx="4600203" cy="3778138"/>
            </a:xfrm>
          </p:grpSpPr>
          <p:sp>
            <p:nvSpPr>
              <p:cNvPr id="537" name="Google Shape;537;p13"/>
              <p:cNvSpPr/>
              <p:nvPr/>
            </p:nvSpPr>
            <p:spPr>
              <a:xfrm>
                <a:off x="7792373" y="541243"/>
                <a:ext cx="1769431" cy="2142130"/>
              </a:xfrm>
              <a:custGeom>
                <a:avLst/>
                <a:gdLst/>
                <a:ahLst/>
                <a:cxnLst/>
                <a:rect l="l" t="t" r="r" b="b"/>
                <a:pathLst>
                  <a:path w="2715559" h="3287536" extrusionOk="0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13"/>
              <p:cNvSpPr/>
              <p:nvPr/>
            </p:nvSpPr>
            <p:spPr>
              <a:xfrm>
                <a:off x="8393141" y="600492"/>
                <a:ext cx="1045799" cy="1919663"/>
              </a:xfrm>
              <a:custGeom>
                <a:avLst/>
                <a:gdLst/>
                <a:ahLst/>
                <a:cxnLst/>
                <a:rect l="l" t="t" r="r" b="b"/>
                <a:pathLst>
                  <a:path w="1604995" h="2946115" extrusionOk="0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3"/>
              <p:cNvSpPr/>
              <p:nvPr/>
            </p:nvSpPr>
            <p:spPr>
              <a:xfrm>
                <a:off x="8458940" y="789798"/>
                <a:ext cx="909857" cy="1477745"/>
              </a:xfrm>
              <a:custGeom>
                <a:avLst/>
                <a:gdLst/>
                <a:ahLst/>
                <a:cxnLst/>
                <a:rect l="l" t="t" r="r" b="b"/>
                <a:pathLst>
                  <a:path w="1396365" h="2267902" extrusionOk="0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6317093" y="1517977"/>
                <a:ext cx="1940721" cy="1844841"/>
              </a:xfrm>
              <a:custGeom>
                <a:avLst/>
                <a:gdLst/>
                <a:ahLst/>
                <a:cxnLst/>
                <a:rect l="l" t="t" r="r" b="b"/>
                <a:pathLst>
                  <a:path w="2978438" h="2831285" extrusionOk="0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9780843" y="3331599"/>
                <a:ext cx="1136453" cy="987782"/>
              </a:xfrm>
              <a:custGeom>
                <a:avLst/>
                <a:gdLst/>
                <a:ahLst/>
                <a:cxnLst/>
                <a:rect l="l" t="t" r="r" b="b"/>
                <a:pathLst>
                  <a:path w="1744122" h="1515954" extrusionOk="0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9074929" y="1948035"/>
                <a:ext cx="1306754" cy="1894074"/>
              </a:xfrm>
              <a:custGeom>
                <a:avLst/>
                <a:gdLst/>
                <a:ahLst/>
                <a:cxnLst/>
                <a:rect l="l" t="t" r="r" b="b"/>
                <a:pathLst>
                  <a:path w="2005484" h="2906844" extrusionOk="0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13"/>
              <p:cNvSpPr/>
              <p:nvPr/>
            </p:nvSpPr>
            <p:spPr>
              <a:xfrm>
                <a:off x="8820761" y="1893908"/>
                <a:ext cx="185604" cy="184965"/>
              </a:xfrm>
              <a:custGeom>
                <a:avLst/>
                <a:gdLst/>
                <a:ahLst/>
                <a:cxnLst/>
                <a:rect l="l" t="t" r="r" b="b"/>
                <a:pathLst>
                  <a:path w="284849" h="283866" extrusionOk="0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3"/>
              <p:cNvSpPr/>
              <p:nvPr/>
            </p:nvSpPr>
            <p:spPr>
              <a:xfrm>
                <a:off x="8879065" y="1951626"/>
                <a:ext cx="67046" cy="67668"/>
              </a:xfrm>
              <a:custGeom>
                <a:avLst/>
                <a:gdLst/>
                <a:ahLst/>
                <a:cxnLst/>
                <a:rect l="l" t="t" r="r" b="b"/>
                <a:pathLst>
                  <a:path w="102897" h="103851" extrusionOk="0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5" name="Google Shape;545;p13"/>
            <p:cNvSpPr txBox="1"/>
            <p:nvPr/>
          </p:nvSpPr>
          <p:spPr>
            <a:xfrm>
              <a:off x="9484648" y="3322807"/>
              <a:ext cx="7785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6" name="Google Shape;546;p13"/>
          <p:cNvGrpSpPr/>
          <p:nvPr/>
        </p:nvGrpSpPr>
        <p:grpSpPr>
          <a:xfrm flipH="1">
            <a:off x="713078" y="1915480"/>
            <a:ext cx="5371734" cy="761971"/>
            <a:chOff x="6147655" y="2385508"/>
            <a:chExt cx="5371734" cy="761971"/>
          </a:xfrm>
        </p:grpSpPr>
        <p:sp>
          <p:nvSpPr>
            <p:cNvPr id="547" name="Google Shape;547;p13"/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3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" name="Google Shape;550;p13"/>
          <p:cNvGrpSpPr/>
          <p:nvPr/>
        </p:nvGrpSpPr>
        <p:grpSpPr>
          <a:xfrm flipH="1">
            <a:off x="713078" y="3018024"/>
            <a:ext cx="5371734" cy="761971"/>
            <a:chOff x="6147655" y="2385508"/>
            <a:chExt cx="5371734" cy="761971"/>
          </a:xfrm>
        </p:grpSpPr>
        <p:sp>
          <p:nvSpPr>
            <p:cNvPr id="551" name="Google Shape;551;p13"/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3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4" name="Google Shape;554;p13"/>
          <p:cNvGrpSpPr/>
          <p:nvPr/>
        </p:nvGrpSpPr>
        <p:grpSpPr>
          <a:xfrm flipH="1">
            <a:off x="713078" y="4120568"/>
            <a:ext cx="5371734" cy="761971"/>
            <a:chOff x="6147655" y="2385508"/>
            <a:chExt cx="5371734" cy="761971"/>
          </a:xfrm>
        </p:grpSpPr>
        <p:sp>
          <p:nvSpPr>
            <p:cNvPr id="555" name="Google Shape;555;p13"/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3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8" name="Google Shape;558;p13"/>
          <p:cNvGrpSpPr/>
          <p:nvPr/>
        </p:nvGrpSpPr>
        <p:grpSpPr>
          <a:xfrm flipH="1">
            <a:off x="713078" y="5223112"/>
            <a:ext cx="5371734" cy="761971"/>
            <a:chOff x="6147655" y="2385508"/>
            <a:chExt cx="5371734" cy="761971"/>
          </a:xfrm>
        </p:grpSpPr>
        <p:sp>
          <p:nvSpPr>
            <p:cNvPr id="559" name="Google Shape;559;p13"/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3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400"/>
                <a:buFont typeface="Noto Sans Symbols"/>
                <a:buChar char="❑"/>
              </a:pPr>
              <a:r>
                <a:rPr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4"/>
          <p:cNvSpPr txBox="1"/>
          <p:nvPr/>
        </p:nvSpPr>
        <p:spPr>
          <a:xfrm>
            <a:off x="776526" y="394954"/>
            <a:ext cx="438453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3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4"/>
          <p:cNvSpPr/>
          <p:nvPr/>
        </p:nvSpPr>
        <p:spPr>
          <a:xfrm>
            <a:off x="788183" y="2637135"/>
            <a:ext cx="391857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4"/>
          <p:cNvSpPr txBox="1"/>
          <p:nvPr/>
        </p:nvSpPr>
        <p:spPr>
          <a:xfrm>
            <a:off x="877985" y="5274837"/>
            <a:ext cx="373897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2400" dirty="0" smtClean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2400" dirty="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14"/>
          <p:cNvSpPr>
            <a:spLocks noGrp="1"/>
          </p:cNvSpPr>
          <p:nvPr>
            <p:ph type="pic" idx="5"/>
          </p:nvPr>
        </p:nvSpPr>
        <p:spPr>
          <a:xfrm>
            <a:off x="5877439" y="1833693"/>
            <a:ext cx="2785716" cy="27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70" name="Google Shape;570;p14"/>
          <p:cNvSpPr>
            <a:spLocks noGrp="1"/>
          </p:cNvSpPr>
          <p:nvPr>
            <p:ph type="pic" idx="3"/>
          </p:nvPr>
        </p:nvSpPr>
        <p:spPr>
          <a:xfrm>
            <a:off x="4674653" y="3623107"/>
            <a:ext cx="2785716" cy="27700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71" name="Google Shape;571;p14"/>
          <p:cNvSpPr>
            <a:spLocks noGrp="1"/>
          </p:cNvSpPr>
          <p:nvPr>
            <p:ph type="pic" idx="2"/>
          </p:nvPr>
        </p:nvSpPr>
        <p:spPr>
          <a:xfrm>
            <a:off x="7690341" y="2999128"/>
            <a:ext cx="2785716" cy="27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72" name="Google Shape;572;p14"/>
          <p:cNvSpPr>
            <a:spLocks noGrp="1"/>
          </p:cNvSpPr>
          <p:nvPr>
            <p:ph type="pic" idx="4"/>
          </p:nvPr>
        </p:nvSpPr>
        <p:spPr>
          <a:xfrm>
            <a:off x="8893127" y="1209715"/>
            <a:ext cx="2785716" cy="27846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78" name="Google Shape;578;p15"/>
          <p:cNvGrpSpPr/>
          <p:nvPr/>
        </p:nvGrpSpPr>
        <p:grpSpPr>
          <a:xfrm>
            <a:off x="847505" y="4790469"/>
            <a:ext cx="2100084" cy="1261884"/>
            <a:chOff x="592509" y="1556792"/>
            <a:chExt cx="2033531" cy="1261884"/>
          </a:xfrm>
        </p:grpSpPr>
        <p:sp>
          <p:nvSpPr>
            <p:cNvPr id="579" name="Google Shape;579;p15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580" name="Google Shape;580;p15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1" name="Google Shape;581;p15"/>
          <p:cNvGrpSpPr/>
          <p:nvPr/>
        </p:nvGrpSpPr>
        <p:grpSpPr>
          <a:xfrm>
            <a:off x="1907962" y="1420953"/>
            <a:ext cx="8376076" cy="3917007"/>
            <a:chOff x="-59660" y="2248297"/>
            <a:chExt cx="8376076" cy="3917007"/>
          </a:xfrm>
        </p:grpSpPr>
        <p:sp>
          <p:nvSpPr>
            <p:cNvPr id="582" name="Google Shape;582;p15"/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5"/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5"/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5"/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5"/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5"/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5"/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5"/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5"/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85%</a:t>
              </a:r>
              <a:endParaRPr sz="1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5"/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65%</a:t>
              </a:r>
              <a:endParaRPr sz="1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5"/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50%</a:t>
              </a:r>
              <a:endParaRPr sz="1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5"/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30%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4" name="Google Shape;594;p15"/>
          <p:cNvGrpSpPr/>
          <p:nvPr/>
        </p:nvGrpSpPr>
        <p:grpSpPr>
          <a:xfrm>
            <a:off x="3640270" y="4790469"/>
            <a:ext cx="2100084" cy="1261884"/>
            <a:chOff x="592509" y="1556792"/>
            <a:chExt cx="2033531" cy="1261884"/>
          </a:xfrm>
        </p:grpSpPr>
        <p:sp>
          <p:nvSpPr>
            <p:cNvPr id="595" name="Google Shape;595;p15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596" name="Google Shape;596;p15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15"/>
          <p:cNvGrpSpPr/>
          <p:nvPr/>
        </p:nvGrpSpPr>
        <p:grpSpPr>
          <a:xfrm>
            <a:off x="6433035" y="4790469"/>
            <a:ext cx="2100084" cy="1261884"/>
            <a:chOff x="592509" y="1556792"/>
            <a:chExt cx="2033531" cy="1261884"/>
          </a:xfrm>
        </p:grpSpPr>
        <p:sp>
          <p:nvSpPr>
            <p:cNvPr id="598" name="Google Shape;598;p15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599" name="Google Shape;599;p15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" name="Google Shape;600;p15"/>
          <p:cNvGrpSpPr/>
          <p:nvPr/>
        </p:nvGrpSpPr>
        <p:grpSpPr>
          <a:xfrm>
            <a:off x="9225799" y="4790469"/>
            <a:ext cx="2100084" cy="1261884"/>
            <a:chOff x="592509" y="1556792"/>
            <a:chExt cx="2033531" cy="1261884"/>
          </a:xfrm>
        </p:grpSpPr>
        <p:sp>
          <p:nvSpPr>
            <p:cNvPr id="601" name="Google Shape;601;p15"/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602" name="Google Shape;602;p15"/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08" name="Google Shape;608;p16"/>
          <p:cNvGrpSpPr/>
          <p:nvPr/>
        </p:nvGrpSpPr>
        <p:grpSpPr>
          <a:xfrm>
            <a:off x="9959105" y="1605967"/>
            <a:ext cx="1207911" cy="1207911"/>
            <a:chOff x="1259632" y="1927684"/>
            <a:chExt cx="2005372" cy="2005372"/>
          </a:xfrm>
        </p:grpSpPr>
        <p:sp>
          <p:nvSpPr>
            <p:cNvPr id="609" name="Google Shape;609;p16"/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 cap="flat" cmpd="sng">
              <a:solidFill>
                <a:srgbClr val="BBD6E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 cap="flat" cmpd="sng">
              <a:solidFill>
                <a:srgbClr val="9AC2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 cap="flat" cmpd="sng">
              <a:solidFill>
                <a:srgbClr val="DDEAF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2" name="Google Shape;612;p16"/>
          <p:cNvGrpSpPr/>
          <p:nvPr/>
        </p:nvGrpSpPr>
        <p:grpSpPr>
          <a:xfrm>
            <a:off x="7048323" y="2088069"/>
            <a:ext cx="4267595" cy="4226030"/>
            <a:chOff x="5220072" y="1700808"/>
            <a:chExt cx="3085457" cy="4430588"/>
          </a:xfrm>
        </p:grpSpPr>
        <p:sp>
          <p:nvSpPr>
            <p:cNvPr id="613" name="Google Shape;613;p16"/>
            <p:cNvSpPr/>
            <p:nvPr/>
          </p:nvSpPr>
          <p:spPr>
            <a:xfrm rot="-1641628">
              <a:off x="5652279" y="4911423"/>
              <a:ext cx="2653092" cy="646469"/>
            </a:xfrm>
            <a:prstGeom prst="flowChartProcess">
              <a:avLst/>
            </a:prstGeom>
            <a:gradFill>
              <a:gsLst>
                <a:gs pos="0">
                  <a:srgbClr val="F2F2F2"/>
                </a:gs>
                <a:gs pos="99000">
                  <a:srgbClr val="7C7C7C"/>
                </a:gs>
                <a:gs pos="100000">
                  <a:srgbClr val="7C7C7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4" name="Google Shape;614;p16"/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615" name="Google Shape;615;p16"/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3886CC"/>
                  </a:gs>
                  <a:gs pos="99000">
                    <a:schemeClr val="accent4"/>
                  </a:gs>
                  <a:gs pos="100000">
                    <a:schemeClr val="accent4"/>
                  </a:gs>
                </a:gsLst>
                <a:lin ang="162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6"/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0">
                    <a:srgbClr val="418CCE"/>
                  </a:gs>
                  <a:gs pos="99000">
                    <a:srgbClr val="1D4B73"/>
                  </a:gs>
                  <a:gs pos="100000">
                    <a:srgbClr val="1D4B73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6"/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>
                <a:gsLst>
                  <a:gs pos="0">
                    <a:srgbClr val="4B92D1"/>
                  </a:gs>
                  <a:gs pos="99000">
                    <a:srgbClr val="2C72B0"/>
                  </a:gs>
                  <a:gs pos="100000">
                    <a:srgbClr val="2C72B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6"/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0">
                    <a:srgbClr val="2F7ABC"/>
                  </a:gs>
                  <a:gs pos="99000">
                    <a:srgbClr val="0A1A29"/>
                  </a:gs>
                  <a:gs pos="100000">
                    <a:srgbClr val="0A1A29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6"/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>
                <a:gsLst>
                  <a:gs pos="0">
                    <a:srgbClr val="317DC1"/>
                  </a:gs>
                  <a:gs pos="44000">
                    <a:srgbClr val="317DC1"/>
                  </a:gs>
                  <a:gs pos="99000">
                    <a:srgbClr val="266195"/>
                  </a:gs>
                  <a:gs pos="100000">
                    <a:srgbClr val="266195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20" name="Google Shape;620;p16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220072" y="5703821"/>
              <a:ext cx="1338808" cy="226409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621" name="Google Shape;621;p16"/>
          <p:cNvCxnSpPr/>
          <p:nvPr/>
        </p:nvCxnSpPr>
        <p:spPr>
          <a:xfrm rot="10800000" flipH="1">
            <a:off x="3682380" y="3116460"/>
            <a:ext cx="5112000" cy="952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</p:cxnSp>
      <p:grpSp>
        <p:nvGrpSpPr>
          <p:cNvPr id="622" name="Google Shape;622;p16"/>
          <p:cNvGrpSpPr/>
          <p:nvPr/>
        </p:nvGrpSpPr>
        <p:grpSpPr>
          <a:xfrm>
            <a:off x="3773846" y="2262186"/>
            <a:ext cx="4660036" cy="853045"/>
            <a:chOff x="6372201" y="2011203"/>
            <a:chExt cx="2736305" cy="853045"/>
          </a:xfrm>
        </p:grpSpPr>
        <p:sp>
          <p:nvSpPr>
            <p:cNvPr id="623" name="Google Shape;623;p16"/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24" name="Google Shape;624;p16"/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5" name="Google Shape;625;p16"/>
          <p:cNvSpPr/>
          <p:nvPr/>
        </p:nvSpPr>
        <p:spPr>
          <a:xfrm>
            <a:off x="2818285" y="2271712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6" name="Google Shape;626;p16"/>
          <p:cNvCxnSpPr/>
          <p:nvPr/>
        </p:nvCxnSpPr>
        <p:spPr>
          <a:xfrm rot="10800000" flipH="1">
            <a:off x="2695370" y="4424988"/>
            <a:ext cx="5112000" cy="9524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med" len="med"/>
          </a:ln>
        </p:spPr>
      </p:cxnSp>
      <p:grpSp>
        <p:nvGrpSpPr>
          <p:cNvPr id="627" name="Google Shape;627;p16"/>
          <p:cNvGrpSpPr/>
          <p:nvPr/>
        </p:nvGrpSpPr>
        <p:grpSpPr>
          <a:xfrm>
            <a:off x="2856040" y="3570713"/>
            <a:ext cx="4660036" cy="853045"/>
            <a:chOff x="6372201" y="2011203"/>
            <a:chExt cx="2736305" cy="853045"/>
          </a:xfrm>
        </p:grpSpPr>
        <p:sp>
          <p:nvSpPr>
            <p:cNvPr id="628" name="Google Shape;628;p16"/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29" name="Google Shape;629;p16"/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0" name="Google Shape;630;p16"/>
          <p:cNvSpPr/>
          <p:nvPr/>
        </p:nvSpPr>
        <p:spPr>
          <a:xfrm>
            <a:off x="1901585" y="3580240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1" name="Google Shape;631;p16"/>
          <p:cNvCxnSpPr/>
          <p:nvPr/>
        </p:nvCxnSpPr>
        <p:spPr>
          <a:xfrm rot="10800000" flipH="1">
            <a:off x="1778671" y="5733515"/>
            <a:ext cx="5112000" cy="9524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med" len="med"/>
          </a:ln>
        </p:spPr>
      </p:cxnSp>
      <p:grpSp>
        <p:nvGrpSpPr>
          <p:cNvPr id="632" name="Google Shape;632;p16"/>
          <p:cNvGrpSpPr/>
          <p:nvPr/>
        </p:nvGrpSpPr>
        <p:grpSpPr>
          <a:xfrm>
            <a:off x="1938233" y="4879241"/>
            <a:ext cx="4660036" cy="853045"/>
            <a:chOff x="6372201" y="2011203"/>
            <a:chExt cx="2736305" cy="853045"/>
          </a:xfrm>
        </p:grpSpPr>
        <p:sp>
          <p:nvSpPr>
            <p:cNvPr id="633" name="Google Shape;633;p16"/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634" name="Google Shape;634;p16"/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5" name="Google Shape;635;p16"/>
          <p:cNvSpPr/>
          <p:nvPr/>
        </p:nvSpPr>
        <p:spPr>
          <a:xfrm>
            <a:off x="990856" y="4888767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6"/>
          <p:cNvSpPr/>
          <p:nvPr/>
        </p:nvSpPr>
        <p:spPr>
          <a:xfrm flipH="1">
            <a:off x="2122372" y="3859972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6"/>
          <p:cNvSpPr/>
          <p:nvPr/>
        </p:nvSpPr>
        <p:spPr>
          <a:xfrm>
            <a:off x="3080535" y="253918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6"/>
          <p:cNvSpPr/>
          <p:nvPr/>
        </p:nvSpPr>
        <p:spPr>
          <a:xfrm>
            <a:off x="1209331" y="51877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7"/>
          <p:cNvSpPr/>
          <p:nvPr/>
        </p:nvSpPr>
        <p:spPr>
          <a:xfrm>
            <a:off x="5159876" y="4688485"/>
            <a:ext cx="4396803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644" name="Google Shape;644;p17"/>
          <p:cNvSpPr/>
          <p:nvPr/>
        </p:nvSpPr>
        <p:spPr>
          <a:xfrm>
            <a:off x="6326983" y="5521382"/>
            <a:ext cx="5600047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645" name="Google Shape;645;p17"/>
          <p:cNvSpPr txBox="1"/>
          <p:nvPr/>
        </p:nvSpPr>
        <p:spPr>
          <a:xfrm>
            <a:off x="474664" y="1136479"/>
            <a:ext cx="442505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646" name="Google Shape;646;p17"/>
          <p:cNvSpPr txBox="1"/>
          <p:nvPr/>
        </p:nvSpPr>
        <p:spPr>
          <a:xfrm>
            <a:off x="474665" y="203571"/>
            <a:ext cx="442505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52" name="Google Shape;652;p18"/>
          <p:cNvGrpSpPr/>
          <p:nvPr/>
        </p:nvGrpSpPr>
        <p:grpSpPr>
          <a:xfrm>
            <a:off x="3186764" y="2139406"/>
            <a:ext cx="6477996" cy="3460531"/>
            <a:chOff x="1267252" y="884271"/>
            <a:chExt cx="6494575" cy="3469388"/>
          </a:xfrm>
        </p:grpSpPr>
        <p:sp>
          <p:nvSpPr>
            <p:cNvPr id="653" name="Google Shape;653;p18"/>
            <p:cNvSpPr/>
            <p:nvPr/>
          </p:nvSpPr>
          <p:spPr>
            <a:xfrm rot="-2700000">
              <a:off x="1528207" y="1784882"/>
              <a:ext cx="1260000" cy="126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8"/>
            <p:cNvSpPr/>
            <p:nvPr/>
          </p:nvSpPr>
          <p:spPr>
            <a:xfrm rot="8100000">
              <a:off x="2528698" y="2797259"/>
              <a:ext cx="1260000" cy="1260000"/>
            </a:xfrm>
            <a:prstGeom prst="round1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8"/>
            <p:cNvSpPr/>
            <p:nvPr/>
          </p:nvSpPr>
          <p:spPr>
            <a:xfrm rot="-2700000">
              <a:off x="3536812" y="1824593"/>
              <a:ext cx="1260000" cy="1260000"/>
            </a:xfrm>
            <a:prstGeom prst="round1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8"/>
            <p:cNvSpPr/>
            <p:nvPr/>
          </p:nvSpPr>
          <p:spPr>
            <a:xfrm rot="8100000">
              <a:off x="4544923" y="2832704"/>
              <a:ext cx="1260000" cy="1260000"/>
            </a:xfrm>
            <a:prstGeom prst="round1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8"/>
            <p:cNvSpPr/>
            <p:nvPr/>
          </p:nvSpPr>
          <p:spPr>
            <a:xfrm rot="-2700000">
              <a:off x="5451565" y="1282474"/>
              <a:ext cx="1916465" cy="190765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18"/>
          <p:cNvGrpSpPr/>
          <p:nvPr/>
        </p:nvGrpSpPr>
        <p:grpSpPr>
          <a:xfrm>
            <a:off x="7870056" y="4970317"/>
            <a:ext cx="3409176" cy="898969"/>
            <a:chOff x="910640" y="3279324"/>
            <a:chExt cx="2448272" cy="898969"/>
          </a:xfrm>
        </p:grpSpPr>
        <p:sp>
          <p:nvSpPr>
            <p:cNvPr id="659" name="Google Shape;659;p18"/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8"/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8"/>
          <p:cNvGrpSpPr/>
          <p:nvPr/>
        </p:nvGrpSpPr>
        <p:grpSpPr>
          <a:xfrm>
            <a:off x="703233" y="4970317"/>
            <a:ext cx="3605178" cy="898969"/>
            <a:chOff x="1126664" y="3279324"/>
            <a:chExt cx="2232248" cy="898969"/>
          </a:xfrm>
        </p:grpSpPr>
        <p:sp>
          <p:nvSpPr>
            <p:cNvPr id="662" name="Google Shape;662;p18"/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8"/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18"/>
          <p:cNvGrpSpPr/>
          <p:nvPr/>
        </p:nvGrpSpPr>
        <p:grpSpPr>
          <a:xfrm>
            <a:off x="695614" y="1865279"/>
            <a:ext cx="3497772" cy="898969"/>
            <a:chOff x="1126664" y="3279324"/>
            <a:chExt cx="2232248" cy="898969"/>
          </a:xfrm>
        </p:grpSpPr>
        <p:sp>
          <p:nvSpPr>
            <p:cNvPr id="665" name="Google Shape;665;p18"/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8"/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8"/>
          <p:cNvGrpSpPr/>
          <p:nvPr/>
        </p:nvGrpSpPr>
        <p:grpSpPr>
          <a:xfrm>
            <a:off x="4357419" y="1865279"/>
            <a:ext cx="3456844" cy="898969"/>
            <a:chOff x="1126664" y="3279324"/>
            <a:chExt cx="2232248" cy="898969"/>
          </a:xfrm>
        </p:grpSpPr>
        <p:sp>
          <p:nvSpPr>
            <p:cNvPr id="668" name="Google Shape;668;p18"/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8"/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18"/>
          <p:cNvGrpSpPr/>
          <p:nvPr/>
        </p:nvGrpSpPr>
        <p:grpSpPr>
          <a:xfrm>
            <a:off x="7985452" y="1865279"/>
            <a:ext cx="3409176" cy="898969"/>
            <a:chOff x="910640" y="3279324"/>
            <a:chExt cx="2448272" cy="898969"/>
          </a:xfrm>
        </p:grpSpPr>
        <p:sp>
          <p:nvSpPr>
            <p:cNvPr id="671" name="Google Shape;671;p18"/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8"/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3" name="Google Shape;673;p18"/>
          <p:cNvSpPr txBox="1"/>
          <p:nvPr/>
        </p:nvSpPr>
        <p:spPr>
          <a:xfrm>
            <a:off x="3608599" y="3679251"/>
            <a:ext cx="918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A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18"/>
          <p:cNvSpPr txBox="1"/>
          <p:nvPr/>
        </p:nvSpPr>
        <p:spPr>
          <a:xfrm>
            <a:off x="4617186" y="4640449"/>
            <a:ext cx="918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B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8"/>
          <p:cNvSpPr txBox="1"/>
          <p:nvPr/>
        </p:nvSpPr>
        <p:spPr>
          <a:xfrm>
            <a:off x="5625773" y="3645523"/>
            <a:ext cx="918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C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8"/>
          <p:cNvSpPr txBox="1"/>
          <p:nvPr/>
        </p:nvSpPr>
        <p:spPr>
          <a:xfrm>
            <a:off x="6634360" y="4689902"/>
            <a:ext cx="918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D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8"/>
          <p:cNvSpPr txBox="1"/>
          <p:nvPr/>
        </p:nvSpPr>
        <p:spPr>
          <a:xfrm>
            <a:off x="7642945" y="3677598"/>
            <a:ext cx="918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8"/>
          <p:cNvSpPr/>
          <p:nvPr/>
        </p:nvSpPr>
        <p:spPr>
          <a:xfrm>
            <a:off x="3880973" y="326951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18"/>
          <p:cNvSpPr/>
          <p:nvPr/>
        </p:nvSpPr>
        <p:spPr>
          <a:xfrm>
            <a:off x="4892310" y="419075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8"/>
          <p:cNvSpPr/>
          <p:nvPr/>
        </p:nvSpPr>
        <p:spPr>
          <a:xfrm>
            <a:off x="5872498" y="323737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8"/>
          <p:cNvSpPr/>
          <p:nvPr/>
        </p:nvSpPr>
        <p:spPr>
          <a:xfrm>
            <a:off x="6851491" y="432327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8"/>
          <p:cNvSpPr/>
          <p:nvPr/>
        </p:nvSpPr>
        <p:spPr>
          <a:xfrm>
            <a:off x="7907624" y="3255391"/>
            <a:ext cx="380519" cy="390132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88" name="Google Shape;688;p19"/>
          <p:cNvSpPr/>
          <p:nvPr/>
        </p:nvSpPr>
        <p:spPr>
          <a:xfrm>
            <a:off x="6035783" y="2940308"/>
            <a:ext cx="108000" cy="2054795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9"/>
          <p:cNvSpPr/>
          <p:nvPr/>
        </p:nvSpPr>
        <p:spPr>
          <a:xfrm>
            <a:off x="5630398" y="3264982"/>
            <a:ext cx="108000" cy="1730121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9"/>
          <p:cNvSpPr/>
          <p:nvPr/>
        </p:nvSpPr>
        <p:spPr>
          <a:xfrm>
            <a:off x="6441168" y="3264982"/>
            <a:ext cx="108000" cy="1730121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9"/>
          <p:cNvSpPr/>
          <p:nvPr/>
        </p:nvSpPr>
        <p:spPr>
          <a:xfrm>
            <a:off x="5225013" y="4059101"/>
            <a:ext cx="108000" cy="936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9"/>
          <p:cNvSpPr/>
          <p:nvPr/>
        </p:nvSpPr>
        <p:spPr>
          <a:xfrm>
            <a:off x="6846553" y="4059101"/>
            <a:ext cx="108000" cy="936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9"/>
          <p:cNvSpPr/>
          <p:nvPr/>
        </p:nvSpPr>
        <p:spPr>
          <a:xfrm flipH="1">
            <a:off x="5068173" y="4806847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 extrusionOk="0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9"/>
          <p:cNvSpPr/>
          <p:nvPr/>
        </p:nvSpPr>
        <p:spPr>
          <a:xfrm>
            <a:off x="6865962" y="4059101"/>
            <a:ext cx="1898526" cy="484632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5" name="Google Shape;695;p19"/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696" name="Google Shape;696;p19"/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8" name="Google Shape;698;p19"/>
          <p:cNvSpPr/>
          <p:nvPr/>
        </p:nvSpPr>
        <p:spPr>
          <a:xfrm>
            <a:off x="6456040" y="3274505"/>
            <a:ext cx="1898526" cy="484632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9"/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9"/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1" name="Google Shape;701;p19"/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702" name="Google Shape;702;p19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9"/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19"/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705" name="Google Shape;705;p19"/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" name="Google Shape;707;p19"/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708" name="Google Shape;708;p19"/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19"/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711" name="Google Shape;711;p19"/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3" name="Google Shape;713;p19"/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 extrusionOk="0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9"/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19"/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19"/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19"/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9"/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112" name="Google Shape;112;p2"/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sz="4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24" name="Google Shape;724;p20"/>
          <p:cNvGrpSpPr/>
          <p:nvPr/>
        </p:nvGrpSpPr>
        <p:grpSpPr>
          <a:xfrm>
            <a:off x="655984" y="2731673"/>
            <a:ext cx="4938858" cy="1783821"/>
            <a:chOff x="3017859" y="4213741"/>
            <a:chExt cx="1249476" cy="1783821"/>
          </a:xfrm>
        </p:grpSpPr>
        <p:sp>
          <p:nvSpPr>
            <p:cNvPr id="725" name="Google Shape;725;p20"/>
            <p:cNvSpPr txBox="1"/>
            <p:nvPr/>
          </p:nvSpPr>
          <p:spPr>
            <a:xfrm>
              <a:off x="3017859" y="4612567"/>
              <a:ext cx="124547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0"/>
            <p:cNvSpPr txBox="1"/>
            <p:nvPr/>
          </p:nvSpPr>
          <p:spPr>
            <a:xfrm>
              <a:off x="3017859" y="4213741"/>
              <a:ext cx="1249476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" name="Google Shape;727;p20"/>
          <p:cNvGrpSpPr/>
          <p:nvPr/>
        </p:nvGrpSpPr>
        <p:grpSpPr>
          <a:xfrm>
            <a:off x="655984" y="5183719"/>
            <a:ext cx="4082652" cy="923330"/>
            <a:chOff x="3049206" y="4283314"/>
            <a:chExt cx="1839465" cy="923330"/>
          </a:xfrm>
        </p:grpSpPr>
        <p:sp>
          <p:nvSpPr>
            <p:cNvPr id="728" name="Google Shape;728;p20"/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 </a:t>
              </a:r>
              <a:endParaRPr/>
            </a:p>
          </p:txBody>
        </p:sp>
        <p:sp>
          <p:nvSpPr>
            <p:cNvPr id="729" name="Google Shape;729;p20"/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0" name="Google Shape;730;p20"/>
          <p:cNvSpPr txBox="1"/>
          <p:nvPr/>
        </p:nvSpPr>
        <p:spPr>
          <a:xfrm>
            <a:off x="1371600" y="1049305"/>
            <a:ext cx="9448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0"/>
          <p:cNvSpPr/>
          <p:nvPr/>
        </p:nvSpPr>
        <p:spPr>
          <a:xfrm rot="-5400000">
            <a:off x="5833121" y="1664764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0"/>
          <p:cNvSpPr/>
          <p:nvPr/>
        </p:nvSpPr>
        <p:spPr>
          <a:xfrm>
            <a:off x="5027264" y="5210016"/>
            <a:ext cx="358858" cy="879324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0"/>
          <p:cNvSpPr>
            <a:spLocks noGrp="1"/>
          </p:cNvSpPr>
          <p:nvPr>
            <p:ph type="pic" idx="3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4" name="Google Shape;734;p20"/>
          <p:cNvSpPr>
            <a:spLocks noGrp="1"/>
          </p:cNvSpPr>
          <p:nvPr>
            <p:ph type="pic" idx="2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740" name="Google Shape;740;p21"/>
          <p:cNvCxnSpPr/>
          <p:nvPr/>
        </p:nvCxnSpPr>
        <p:spPr>
          <a:xfrm rot="10800000" flipH="1">
            <a:off x="981112" y="3709066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741" name="Google Shape;741;p21"/>
          <p:cNvCxnSpPr/>
          <p:nvPr/>
        </p:nvCxnSpPr>
        <p:spPr>
          <a:xfrm rot="10800000" flipH="1">
            <a:off x="3301544" y="3064493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742" name="Google Shape;742;p21"/>
          <p:cNvCxnSpPr/>
          <p:nvPr/>
        </p:nvCxnSpPr>
        <p:spPr>
          <a:xfrm rot="10800000" flipH="1">
            <a:off x="5621976" y="2419921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743" name="Google Shape;743;p21"/>
          <p:cNvCxnSpPr/>
          <p:nvPr/>
        </p:nvCxnSpPr>
        <p:spPr>
          <a:xfrm rot="10800000" flipH="1">
            <a:off x="7942408" y="1775349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lg" len="lg"/>
          </a:ln>
        </p:spPr>
      </p:cxnSp>
      <p:sp>
        <p:nvSpPr>
          <p:cNvPr id="744" name="Google Shape;744;p21"/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21"/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1"/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1"/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1"/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noFill/>
          <a:ln w="12700" cap="flat" cmpd="sng">
            <a:solidFill>
              <a:srgbClr val="3F3F3F"/>
            </a:solidFill>
            <a:prstDash val="dash"/>
            <a:miter lim="800000"/>
            <a:headEnd type="triangle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9" name="Google Shape;749;p21"/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750" name="Google Shape;750;p21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1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" name="Google Shape;752;p21"/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753" name="Google Shape;753;p21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1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21"/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756" name="Google Shape;756;p21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1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21"/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759" name="Google Shape;759;p21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1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1" name="Google Shape;761;p21"/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1"/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1"/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1"/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noFill/>
          <a:ln w="12700" cap="flat" cmpd="sng">
            <a:solidFill>
              <a:srgbClr val="3F3F3F"/>
            </a:solidFill>
            <a:prstDash val="dash"/>
            <a:miter lim="800000"/>
            <a:headEnd type="triangle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1"/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noFill/>
          <a:ln w="12700" cap="flat" cmpd="sng">
            <a:solidFill>
              <a:srgbClr val="3F3F3F"/>
            </a:solidFill>
            <a:prstDash val="dash"/>
            <a:miter lim="800000"/>
            <a:headEnd type="triangle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1"/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1"/>
          <p:cNvSpPr/>
          <p:nvPr/>
        </p:nvSpPr>
        <p:spPr>
          <a:xfrm>
            <a:off x="2146323" y="5145456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1"/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1"/>
          <p:cNvSpPr/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oogle Shape;774;p22"/>
          <p:cNvGrpSpPr/>
          <p:nvPr/>
        </p:nvGrpSpPr>
        <p:grpSpPr>
          <a:xfrm>
            <a:off x="3433472" y="1850617"/>
            <a:ext cx="5281738" cy="3068671"/>
            <a:chOff x="637381" y="1143000"/>
            <a:chExt cx="7869238" cy="4572000"/>
          </a:xfrm>
        </p:grpSpPr>
        <p:sp>
          <p:nvSpPr>
            <p:cNvPr id="775" name="Google Shape;775;p22"/>
            <p:cNvSpPr/>
            <p:nvPr/>
          </p:nvSpPr>
          <p:spPr>
            <a:xfrm>
              <a:off x="637381" y="1982787"/>
              <a:ext cx="3430588" cy="3732213"/>
            </a:xfrm>
            <a:custGeom>
              <a:avLst/>
              <a:gdLst/>
              <a:ahLst/>
              <a:cxnLst/>
              <a:rect l="l" t="t" r="r" b="b"/>
              <a:pathLst>
                <a:path w="2161" h="2351" extrusionOk="0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2"/>
            <p:cNvSpPr/>
            <p:nvPr/>
          </p:nvSpPr>
          <p:spPr>
            <a:xfrm>
              <a:off x="1597819" y="1173162"/>
              <a:ext cx="2600325" cy="1519238"/>
            </a:xfrm>
            <a:custGeom>
              <a:avLst/>
              <a:gdLst/>
              <a:ahLst/>
              <a:cxnLst/>
              <a:rect l="l" t="t" r="r" b="b"/>
              <a:pathLst>
                <a:path w="1638" h="957" extrusionOk="0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2"/>
            <p:cNvSpPr/>
            <p:nvPr/>
          </p:nvSpPr>
          <p:spPr>
            <a:xfrm>
              <a:off x="3975894" y="1550987"/>
              <a:ext cx="4530725" cy="3509963"/>
            </a:xfrm>
            <a:custGeom>
              <a:avLst/>
              <a:gdLst/>
              <a:ahLst/>
              <a:cxnLst/>
              <a:rect l="l" t="t" r="r" b="b"/>
              <a:pathLst>
                <a:path w="2854" h="2211" extrusionOk="0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2"/>
            <p:cNvSpPr/>
            <p:nvPr/>
          </p:nvSpPr>
          <p:spPr>
            <a:xfrm>
              <a:off x="4574381" y="1143000"/>
              <a:ext cx="2078038" cy="517525"/>
            </a:xfrm>
            <a:custGeom>
              <a:avLst/>
              <a:gdLst/>
              <a:ahLst/>
              <a:cxnLst/>
              <a:rect l="l" t="t" r="r" b="b"/>
              <a:pathLst>
                <a:path w="1309" h="326" extrusionOk="0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2"/>
            <p:cNvSpPr/>
            <p:nvPr/>
          </p:nvSpPr>
          <p:spPr>
            <a:xfrm>
              <a:off x="6823869" y="4470400"/>
              <a:ext cx="1468438" cy="933450"/>
            </a:xfrm>
            <a:custGeom>
              <a:avLst/>
              <a:gdLst/>
              <a:ahLst/>
              <a:cxnLst/>
              <a:rect l="l" t="t" r="r" b="b"/>
              <a:pathLst>
                <a:path w="925" h="588" extrusionOk="0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0" name="Google Shape;780;p2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81" name="Google Shape;781;p22"/>
          <p:cNvSpPr/>
          <p:nvPr/>
        </p:nvSpPr>
        <p:spPr>
          <a:xfrm>
            <a:off x="730287" y="5135042"/>
            <a:ext cx="3672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2"/>
          <p:cNvSpPr/>
          <p:nvPr/>
        </p:nvSpPr>
        <p:spPr>
          <a:xfrm>
            <a:off x="7784009" y="5119129"/>
            <a:ext cx="3672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3" name="Google Shape;783;p22"/>
          <p:cNvGrpSpPr/>
          <p:nvPr/>
        </p:nvGrpSpPr>
        <p:grpSpPr>
          <a:xfrm>
            <a:off x="1246037" y="5312433"/>
            <a:ext cx="206152" cy="206152"/>
            <a:chOff x="2411760" y="3708613"/>
            <a:chExt cx="206152" cy="206152"/>
          </a:xfrm>
        </p:grpSpPr>
        <p:sp>
          <p:nvSpPr>
            <p:cNvPr id="784" name="Google Shape;784;p22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2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22"/>
          <p:cNvGrpSpPr/>
          <p:nvPr/>
        </p:nvGrpSpPr>
        <p:grpSpPr>
          <a:xfrm>
            <a:off x="1505373" y="5275200"/>
            <a:ext cx="2304000" cy="924232"/>
            <a:chOff x="1435037" y="5275200"/>
            <a:chExt cx="2304000" cy="924232"/>
          </a:xfrm>
        </p:grpSpPr>
        <p:sp>
          <p:nvSpPr>
            <p:cNvPr id="787" name="Google Shape;787;p22"/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2"/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22"/>
          <p:cNvGrpSpPr/>
          <p:nvPr/>
        </p:nvGrpSpPr>
        <p:grpSpPr>
          <a:xfrm>
            <a:off x="8367810" y="5296520"/>
            <a:ext cx="206152" cy="206152"/>
            <a:chOff x="2411760" y="3708613"/>
            <a:chExt cx="206152" cy="206152"/>
          </a:xfrm>
        </p:grpSpPr>
        <p:sp>
          <p:nvSpPr>
            <p:cNvPr id="790" name="Google Shape;790;p22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2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22"/>
          <p:cNvGrpSpPr/>
          <p:nvPr/>
        </p:nvGrpSpPr>
        <p:grpSpPr>
          <a:xfrm>
            <a:off x="8627146" y="5259287"/>
            <a:ext cx="2304000" cy="924232"/>
            <a:chOff x="8627146" y="5259287"/>
            <a:chExt cx="2304000" cy="924232"/>
          </a:xfrm>
        </p:grpSpPr>
        <p:sp>
          <p:nvSpPr>
            <p:cNvPr id="793" name="Google Shape;793;p22"/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2"/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5" name="Google Shape;795;p22"/>
          <p:cNvSpPr/>
          <p:nvPr/>
        </p:nvSpPr>
        <p:spPr>
          <a:xfrm>
            <a:off x="1998548" y="3440418"/>
            <a:ext cx="1121271" cy="751251"/>
          </a:xfrm>
          <a:prstGeom prst="wedgeEllipseCallout">
            <a:avLst>
              <a:gd name="adj1" fmla="val 146265"/>
              <a:gd name="adj2" fmla="val -8601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22"/>
          <p:cNvSpPr/>
          <p:nvPr/>
        </p:nvSpPr>
        <p:spPr>
          <a:xfrm>
            <a:off x="9512553" y="3259841"/>
            <a:ext cx="1121271" cy="751251"/>
          </a:xfrm>
          <a:prstGeom prst="wedgeEllipseCallout">
            <a:avLst>
              <a:gd name="adj1" fmla="val -249398"/>
              <a:gd name="adj2" fmla="val -8777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UK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22"/>
          <p:cNvSpPr txBox="1"/>
          <p:nvPr/>
        </p:nvSpPr>
        <p:spPr>
          <a:xfrm>
            <a:off x="4629465" y="5136639"/>
            <a:ext cx="10801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sz="3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2"/>
          <p:cNvSpPr txBox="1"/>
          <p:nvPr/>
        </p:nvSpPr>
        <p:spPr>
          <a:xfrm>
            <a:off x="6448193" y="5136639"/>
            <a:ext cx="10801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sz="3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22"/>
          <p:cNvSpPr txBox="1"/>
          <p:nvPr/>
        </p:nvSpPr>
        <p:spPr>
          <a:xfrm>
            <a:off x="3913884" y="2675610"/>
            <a:ext cx="807962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22"/>
          <p:cNvSpPr txBox="1"/>
          <p:nvPr/>
        </p:nvSpPr>
        <p:spPr>
          <a:xfrm>
            <a:off x="6948961" y="2580539"/>
            <a:ext cx="807962" cy="276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1" name="Google Shape;801;p22"/>
          <p:cNvGrpSpPr/>
          <p:nvPr/>
        </p:nvGrpSpPr>
        <p:grpSpPr>
          <a:xfrm>
            <a:off x="10513443" y="1838263"/>
            <a:ext cx="819819" cy="883841"/>
            <a:chOff x="7903518" y="764704"/>
            <a:chExt cx="819819" cy="883841"/>
          </a:xfrm>
        </p:grpSpPr>
        <p:sp>
          <p:nvSpPr>
            <p:cNvPr id="802" name="Google Shape;802;p22"/>
            <p:cNvSpPr/>
            <p:nvPr/>
          </p:nvSpPr>
          <p:spPr>
            <a:xfrm>
              <a:off x="7903518" y="810581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2"/>
            <p:cNvSpPr/>
            <p:nvPr/>
          </p:nvSpPr>
          <p:spPr>
            <a:xfrm>
              <a:off x="7903518" y="1089088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2"/>
            <p:cNvSpPr/>
            <p:nvPr/>
          </p:nvSpPr>
          <p:spPr>
            <a:xfrm>
              <a:off x="7903518" y="1377120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2"/>
            <p:cNvSpPr txBox="1"/>
            <p:nvPr/>
          </p:nvSpPr>
          <p:spPr>
            <a:xfrm>
              <a:off x="8173320" y="764704"/>
              <a:ext cx="55001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2"/>
            <p:cNvSpPr txBox="1"/>
            <p:nvPr/>
          </p:nvSpPr>
          <p:spPr>
            <a:xfrm>
              <a:off x="8171088" y="1052736"/>
              <a:ext cx="55001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2"/>
            <p:cNvSpPr txBox="1"/>
            <p:nvPr/>
          </p:nvSpPr>
          <p:spPr>
            <a:xfrm>
              <a:off x="8168856" y="1340768"/>
              <a:ext cx="55001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8" name="Google Shape;808;p22"/>
          <p:cNvSpPr/>
          <p:nvPr/>
        </p:nvSpPr>
        <p:spPr>
          <a:xfrm>
            <a:off x="4956283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22"/>
          <p:cNvSpPr/>
          <p:nvPr/>
        </p:nvSpPr>
        <p:spPr>
          <a:xfrm>
            <a:off x="6838237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23"/>
          <p:cNvSpPr txBox="1"/>
          <p:nvPr/>
        </p:nvSpPr>
        <p:spPr>
          <a:xfrm>
            <a:off x="91381" y="4231410"/>
            <a:ext cx="2727287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6D7F3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6D7F3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2400" b="1">
              <a:solidFill>
                <a:srgbClr val="C6D7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3"/>
          <p:cNvSpPr txBox="1"/>
          <p:nvPr/>
        </p:nvSpPr>
        <p:spPr>
          <a:xfrm flipH="1">
            <a:off x="6740434" y="4119768"/>
            <a:ext cx="512075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2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21" name="Google Shape;821;p24"/>
          <p:cNvGrpSpPr/>
          <p:nvPr/>
        </p:nvGrpSpPr>
        <p:grpSpPr>
          <a:xfrm>
            <a:off x="0" y="1762127"/>
            <a:ext cx="4934396" cy="4265703"/>
            <a:chOff x="-1053816" y="2044537"/>
            <a:chExt cx="4430486" cy="3535467"/>
          </a:xfrm>
        </p:grpSpPr>
        <p:grpSp>
          <p:nvGrpSpPr>
            <p:cNvPr id="822" name="Google Shape;822;p24"/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823" name="Google Shape;823;p24"/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4"/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4"/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4"/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7" name="Google Shape;827;p24"/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828" name="Google Shape;828;p24"/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24"/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24"/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24"/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32" name="Google Shape;832;p24"/>
          <p:cNvSpPr txBox="1"/>
          <p:nvPr/>
        </p:nvSpPr>
        <p:spPr>
          <a:xfrm>
            <a:off x="1330247" y="2467661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01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4"/>
          <p:cNvSpPr txBox="1"/>
          <p:nvPr/>
        </p:nvSpPr>
        <p:spPr>
          <a:xfrm>
            <a:off x="1330247" y="3772023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02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4"/>
          <p:cNvSpPr txBox="1"/>
          <p:nvPr/>
        </p:nvSpPr>
        <p:spPr>
          <a:xfrm>
            <a:off x="1330247" y="4572065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03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4"/>
          <p:cNvSpPr txBox="1"/>
          <p:nvPr/>
        </p:nvSpPr>
        <p:spPr>
          <a:xfrm>
            <a:off x="1330247" y="5382723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04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4"/>
          <p:cNvSpPr txBox="1"/>
          <p:nvPr/>
        </p:nvSpPr>
        <p:spPr>
          <a:xfrm>
            <a:off x="5305477" y="2374498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837" name="Google Shape;837;p24"/>
          <p:cNvSpPr txBox="1"/>
          <p:nvPr/>
        </p:nvSpPr>
        <p:spPr>
          <a:xfrm>
            <a:off x="6333391" y="2436054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24"/>
          <p:cNvSpPr txBox="1"/>
          <p:nvPr/>
        </p:nvSpPr>
        <p:spPr>
          <a:xfrm>
            <a:off x="5305477" y="3376406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47</a:t>
            </a: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839" name="Google Shape;839;p24"/>
          <p:cNvSpPr txBox="1"/>
          <p:nvPr/>
        </p:nvSpPr>
        <p:spPr>
          <a:xfrm>
            <a:off x="6333391" y="3437961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24"/>
          <p:cNvSpPr txBox="1"/>
          <p:nvPr/>
        </p:nvSpPr>
        <p:spPr>
          <a:xfrm>
            <a:off x="5305477" y="4378314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841" name="Google Shape;841;p24"/>
          <p:cNvSpPr txBox="1"/>
          <p:nvPr/>
        </p:nvSpPr>
        <p:spPr>
          <a:xfrm>
            <a:off x="6333391" y="4439868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24"/>
          <p:cNvSpPr txBox="1"/>
          <p:nvPr/>
        </p:nvSpPr>
        <p:spPr>
          <a:xfrm>
            <a:off x="5305477" y="5437370"/>
            <a:ext cx="7989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843" name="Google Shape;843;p24"/>
          <p:cNvSpPr txBox="1"/>
          <p:nvPr/>
        </p:nvSpPr>
        <p:spPr>
          <a:xfrm>
            <a:off x="6333391" y="5498926"/>
            <a:ext cx="5181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5"/>
          <p:cNvGrpSpPr/>
          <p:nvPr/>
        </p:nvGrpSpPr>
        <p:grpSpPr>
          <a:xfrm>
            <a:off x="-745663" y="245043"/>
            <a:ext cx="7348456" cy="7348452"/>
            <a:chOff x="-745663" y="245043"/>
            <a:chExt cx="7348456" cy="7348452"/>
          </a:xfrm>
        </p:grpSpPr>
        <p:sp>
          <p:nvSpPr>
            <p:cNvPr id="849" name="Google Shape;849;p25"/>
            <p:cNvSpPr/>
            <p:nvPr/>
          </p:nvSpPr>
          <p:spPr>
            <a:xfrm rot="-1800000">
              <a:off x="1222988" y="965848"/>
              <a:ext cx="3410735" cy="196870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5"/>
            <p:cNvSpPr/>
            <p:nvPr/>
          </p:nvSpPr>
          <p:spPr>
            <a:xfrm rot="3600000">
              <a:off x="3192267" y="2934707"/>
              <a:ext cx="3410736" cy="196870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5"/>
            <p:cNvSpPr/>
            <p:nvPr/>
          </p:nvSpPr>
          <p:spPr>
            <a:xfrm rot="9000000">
              <a:off x="1223405" y="4903983"/>
              <a:ext cx="3410735" cy="1968706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5"/>
            <p:cNvSpPr/>
            <p:nvPr/>
          </p:nvSpPr>
          <p:spPr>
            <a:xfrm rot="-7200000">
              <a:off x="-745872" y="2935126"/>
              <a:ext cx="3410736" cy="1968706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3" name="Google Shape;853;p2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54" name="Google Shape;854;p25"/>
          <p:cNvSpPr txBox="1"/>
          <p:nvPr/>
        </p:nvSpPr>
        <p:spPr>
          <a:xfrm>
            <a:off x="1689218" y="2554922"/>
            <a:ext cx="724217" cy="92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25"/>
          <p:cNvSpPr txBox="1"/>
          <p:nvPr/>
        </p:nvSpPr>
        <p:spPr>
          <a:xfrm>
            <a:off x="1613795" y="4292199"/>
            <a:ext cx="724217" cy="92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25"/>
          <p:cNvSpPr txBox="1"/>
          <p:nvPr/>
        </p:nvSpPr>
        <p:spPr>
          <a:xfrm>
            <a:off x="3415937" y="4251474"/>
            <a:ext cx="724217" cy="92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25"/>
          <p:cNvSpPr txBox="1"/>
          <p:nvPr/>
        </p:nvSpPr>
        <p:spPr>
          <a:xfrm>
            <a:off x="3415937" y="2506338"/>
            <a:ext cx="724217" cy="92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25"/>
          <p:cNvSpPr txBox="1"/>
          <p:nvPr/>
        </p:nvSpPr>
        <p:spPr>
          <a:xfrm>
            <a:off x="1367348" y="2241180"/>
            <a:ext cx="20592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25"/>
          <p:cNvSpPr txBox="1"/>
          <p:nvPr/>
        </p:nvSpPr>
        <p:spPr>
          <a:xfrm rot="-5400000">
            <a:off x="521019" y="4466789"/>
            <a:ext cx="166776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25"/>
          <p:cNvSpPr txBox="1"/>
          <p:nvPr/>
        </p:nvSpPr>
        <p:spPr>
          <a:xfrm>
            <a:off x="2542273" y="5312799"/>
            <a:ext cx="19841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25"/>
          <p:cNvSpPr txBox="1"/>
          <p:nvPr/>
        </p:nvSpPr>
        <p:spPr>
          <a:xfrm rot="-5400000">
            <a:off x="3659389" y="2881844"/>
            <a:ext cx="158298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5"/>
          <p:cNvSpPr txBox="1"/>
          <p:nvPr/>
        </p:nvSpPr>
        <p:spPr>
          <a:xfrm>
            <a:off x="2254255" y="3652112"/>
            <a:ext cx="1314992" cy="53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sz="28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3" name="Google Shape;863;p25"/>
          <p:cNvGrpSpPr/>
          <p:nvPr/>
        </p:nvGrpSpPr>
        <p:grpSpPr>
          <a:xfrm>
            <a:off x="5549176" y="1664549"/>
            <a:ext cx="5683537" cy="687214"/>
            <a:chOff x="-475010" y="1114177"/>
            <a:chExt cx="4241713" cy="687214"/>
          </a:xfrm>
        </p:grpSpPr>
        <p:sp>
          <p:nvSpPr>
            <p:cNvPr id="864" name="Google Shape;864;p2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5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866" name="Google Shape;866;p25"/>
          <p:cNvGrpSpPr/>
          <p:nvPr/>
        </p:nvGrpSpPr>
        <p:grpSpPr>
          <a:xfrm>
            <a:off x="5549176" y="2879114"/>
            <a:ext cx="5683537" cy="687214"/>
            <a:chOff x="-475010" y="1114177"/>
            <a:chExt cx="4241713" cy="687214"/>
          </a:xfrm>
        </p:grpSpPr>
        <p:sp>
          <p:nvSpPr>
            <p:cNvPr id="867" name="Google Shape;867;p2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5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869" name="Google Shape;869;p25"/>
          <p:cNvGrpSpPr/>
          <p:nvPr/>
        </p:nvGrpSpPr>
        <p:grpSpPr>
          <a:xfrm>
            <a:off x="5549176" y="4093679"/>
            <a:ext cx="5683537" cy="687214"/>
            <a:chOff x="-475010" y="1114177"/>
            <a:chExt cx="4241713" cy="687214"/>
          </a:xfrm>
        </p:grpSpPr>
        <p:sp>
          <p:nvSpPr>
            <p:cNvPr id="870" name="Google Shape;870;p2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5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872" name="Google Shape;872;p25"/>
          <p:cNvGrpSpPr/>
          <p:nvPr/>
        </p:nvGrpSpPr>
        <p:grpSpPr>
          <a:xfrm>
            <a:off x="5549176" y="5308245"/>
            <a:ext cx="5683537" cy="687214"/>
            <a:chOff x="-475010" y="1114177"/>
            <a:chExt cx="4241713" cy="687214"/>
          </a:xfrm>
        </p:grpSpPr>
        <p:sp>
          <p:nvSpPr>
            <p:cNvPr id="873" name="Google Shape;873;p2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5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6"/>
          <p:cNvSpPr/>
          <p:nvPr/>
        </p:nvSpPr>
        <p:spPr>
          <a:xfrm rot="-7548382" flipH="1">
            <a:off x="9822018" y="4501093"/>
            <a:ext cx="1877147" cy="1594274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6"/>
          <p:cNvSpPr txBox="1"/>
          <p:nvPr/>
        </p:nvSpPr>
        <p:spPr>
          <a:xfrm>
            <a:off x="5936074" y="4526700"/>
            <a:ext cx="219367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sz="6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1" name="Google Shape;881;p26"/>
          <p:cNvGrpSpPr/>
          <p:nvPr/>
        </p:nvGrpSpPr>
        <p:grpSpPr>
          <a:xfrm>
            <a:off x="3809746" y="5633139"/>
            <a:ext cx="4320000" cy="923330"/>
            <a:chOff x="7319298" y="1641574"/>
            <a:chExt cx="4320000" cy="923330"/>
          </a:xfrm>
        </p:grpSpPr>
        <p:sp>
          <p:nvSpPr>
            <p:cNvPr id="882" name="Google Shape;882;p26"/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6"/>
            <p:cNvSpPr txBox="1"/>
            <p:nvPr/>
          </p:nvSpPr>
          <p:spPr>
            <a:xfrm>
              <a:off x="7319298" y="1641574"/>
              <a:ext cx="432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4" name="Google Shape;884;p26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65614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890" name="Google Shape;890;p27"/>
          <p:cNvGraphicFramePr/>
          <p:nvPr/>
        </p:nvGraphicFramePr>
        <p:xfrm>
          <a:off x="887240" y="1779714"/>
          <a:ext cx="10393425" cy="1527200"/>
        </p:xfrm>
        <a:graphic>
          <a:graphicData uri="http://schemas.openxmlformats.org/drawingml/2006/table">
            <a:tbl>
              <a:tblPr firstRow="1" bandRow="1">
                <a:noFill/>
                <a:tableStyleId>{DF05A88D-3A2E-4B48-9842-5D7DF440B496}</a:tableStyleId>
              </a:tblPr>
              <a:tblGrid>
                <a:gridCol w="1484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1800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Here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91" name="Google Shape;891;p27"/>
          <p:cNvGraphicFramePr/>
          <p:nvPr/>
        </p:nvGraphicFramePr>
        <p:xfrm>
          <a:off x="887240" y="3561326"/>
          <a:ext cx="10393425" cy="1532200"/>
        </p:xfrm>
        <a:graphic>
          <a:graphicData uri="http://schemas.openxmlformats.org/drawingml/2006/table">
            <a:tbl>
              <a:tblPr firstRow="1" bandRow="1">
                <a:noFill/>
                <a:tableStyleId>{E302CCAA-56BE-49DC-A6B8-AA98F1655FDF}</a:tableStyleId>
              </a:tblPr>
              <a:tblGrid>
                <a:gridCol w="1484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4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3050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Here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19050" cap="flat" cmpd="sng">
                      <a:solidFill>
                        <a:srgbClr val="5D626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92" name="Google Shape;892;p27"/>
          <p:cNvSpPr txBox="1"/>
          <p:nvPr/>
        </p:nvSpPr>
        <p:spPr>
          <a:xfrm>
            <a:off x="887240" y="5348244"/>
            <a:ext cx="5013448" cy="3077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27"/>
          <p:cNvSpPr txBox="1"/>
          <p:nvPr/>
        </p:nvSpPr>
        <p:spPr>
          <a:xfrm>
            <a:off x="887241" y="5646822"/>
            <a:ext cx="5013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894" name="Google Shape;894;p27"/>
          <p:cNvSpPr txBox="1"/>
          <p:nvPr/>
        </p:nvSpPr>
        <p:spPr>
          <a:xfrm>
            <a:off x="6240016" y="5339046"/>
            <a:ext cx="5013448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7"/>
          <p:cNvSpPr txBox="1"/>
          <p:nvPr/>
        </p:nvSpPr>
        <p:spPr>
          <a:xfrm>
            <a:off x="6240018" y="5637624"/>
            <a:ext cx="5013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2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01" name="Google Shape;901;p28"/>
          <p:cNvGrpSpPr/>
          <p:nvPr/>
        </p:nvGrpSpPr>
        <p:grpSpPr>
          <a:xfrm>
            <a:off x="4480871" y="1830372"/>
            <a:ext cx="3230267" cy="4202040"/>
            <a:chOff x="4511824" y="1879009"/>
            <a:chExt cx="3044540" cy="3960440"/>
          </a:xfrm>
        </p:grpSpPr>
        <p:grpSp>
          <p:nvGrpSpPr>
            <p:cNvPr id="902" name="Google Shape;902;p28"/>
            <p:cNvGrpSpPr/>
            <p:nvPr/>
          </p:nvGrpSpPr>
          <p:grpSpPr>
            <a:xfrm>
              <a:off x="4511824" y="2628856"/>
              <a:ext cx="3044540" cy="3210593"/>
              <a:chOff x="2987824" y="2139745"/>
              <a:chExt cx="3044540" cy="3210593"/>
            </a:xfrm>
          </p:grpSpPr>
          <p:sp>
            <p:nvSpPr>
              <p:cNvPr id="903" name="Google Shape;903;p28"/>
              <p:cNvSpPr/>
              <p:nvPr/>
            </p:nvSpPr>
            <p:spPr>
              <a:xfrm flipH="1">
                <a:off x="2987824" y="2139745"/>
                <a:ext cx="3044540" cy="3210593"/>
              </a:xfrm>
              <a:custGeom>
                <a:avLst/>
                <a:gdLst/>
                <a:ahLst/>
                <a:cxnLst/>
                <a:rect l="l" t="t" r="r" b="b"/>
                <a:pathLst>
                  <a:path w="3044540" h="3210593" extrusionOk="0">
                    <a:moveTo>
                      <a:pt x="1861922" y="0"/>
                    </a:moveTo>
                    <a:lnTo>
                      <a:pt x="1526583" y="0"/>
                    </a:lnTo>
                    <a:lnTo>
                      <a:pt x="1517957" y="0"/>
                    </a:lnTo>
                    <a:lnTo>
                      <a:pt x="1182618" y="0"/>
                    </a:lnTo>
                    <a:cubicBezTo>
                      <a:pt x="1115834" y="0"/>
                      <a:pt x="1061694" y="54140"/>
                      <a:pt x="1061694" y="120924"/>
                    </a:cubicBezTo>
                    <a:lnTo>
                      <a:pt x="1061694" y="124522"/>
                    </a:lnTo>
                    <a:cubicBezTo>
                      <a:pt x="1061694" y="186217"/>
                      <a:pt x="1107897" y="237121"/>
                      <a:pt x="1167844" y="242463"/>
                    </a:cubicBezTo>
                    <a:lnTo>
                      <a:pt x="1167844" y="1151605"/>
                    </a:lnTo>
                    <a:cubicBezTo>
                      <a:pt x="665968" y="1729560"/>
                      <a:pt x="-318989" y="2600813"/>
                      <a:pt x="102162" y="2997613"/>
                    </a:cubicBezTo>
                    <a:cubicBezTo>
                      <a:pt x="257144" y="3143634"/>
                      <a:pt x="884398" y="3212712"/>
                      <a:pt x="1517957" y="3210508"/>
                    </a:cubicBezTo>
                    <a:lnTo>
                      <a:pt x="1517957" y="3210593"/>
                    </a:lnTo>
                    <a:lnTo>
                      <a:pt x="1522270" y="3210551"/>
                    </a:lnTo>
                    <a:lnTo>
                      <a:pt x="1526583" y="3210593"/>
                    </a:lnTo>
                    <a:lnTo>
                      <a:pt x="1526583" y="3210508"/>
                    </a:lnTo>
                    <a:cubicBezTo>
                      <a:pt x="2160143" y="3212712"/>
                      <a:pt x="2787396" y="3143634"/>
                      <a:pt x="2942378" y="2997613"/>
                    </a:cubicBezTo>
                    <a:cubicBezTo>
                      <a:pt x="3363529" y="2600813"/>
                      <a:pt x="2378572" y="1729560"/>
                      <a:pt x="1876696" y="1151605"/>
                    </a:cubicBezTo>
                    <a:lnTo>
                      <a:pt x="1876696" y="242463"/>
                    </a:lnTo>
                    <a:cubicBezTo>
                      <a:pt x="1936643" y="237121"/>
                      <a:pt x="1982846" y="186217"/>
                      <a:pt x="1982846" y="124522"/>
                    </a:cubicBezTo>
                    <a:lnTo>
                      <a:pt x="1982846" y="120924"/>
                    </a:lnTo>
                    <a:cubicBezTo>
                      <a:pt x="1982846" y="54140"/>
                      <a:pt x="1928706" y="0"/>
                      <a:pt x="1861922" y="0"/>
                    </a:cubicBezTo>
                    <a:close/>
                  </a:path>
                </a:pathLst>
              </a:custGeom>
              <a:noFill/>
              <a:ln w="635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4" name="Google Shape;904;p28"/>
              <p:cNvGrpSpPr/>
              <p:nvPr/>
            </p:nvGrpSpPr>
            <p:grpSpPr>
              <a:xfrm>
                <a:off x="3135495" y="3702934"/>
                <a:ext cx="2766449" cy="1584000"/>
                <a:chOff x="6383239" y="4110399"/>
                <a:chExt cx="2766449" cy="1584000"/>
              </a:xfrm>
            </p:grpSpPr>
            <p:sp>
              <p:nvSpPr>
                <p:cNvPr id="905" name="Google Shape;905;p28"/>
                <p:cNvSpPr/>
                <p:nvPr/>
              </p:nvSpPr>
              <p:spPr>
                <a:xfrm flipH="1">
                  <a:off x="6383239" y="4110399"/>
                  <a:ext cx="2766449" cy="158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540" h="1696108" extrusionOk="0">
                      <a:moveTo>
                        <a:pt x="2208461" y="0"/>
                      </a:moveTo>
                      <a:lnTo>
                        <a:pt x="836080" y="0"/>
                      </a:lnTo>
                      <a:cubicBezTo>
                        <a:pt x="337493" y="534424"/>
                        <a:pt x="-237513" y="1163094"/>
                        <a:pt x="102162" y="1483128"/>
                      </a:cubicBezTo>
                      <a:cubicBezTo>
                        <a:pt x="257144" y="1629149"/>
                        <a:pt x="884398" y="1698227"/>
                        <a:pt x="1517957" y="1696023"/>
                      </a:cubicBezTo>
                      <a:lnTo>
                        <a:pt x="1517957" y="1696108"/>
                      </a:lnTo>
                      <a:lnTo>
                        <a:pt x="1522270" y="1696066"/>
                      </a:lnTo>
                      <a:lnTo>
                        <a:pt x="1526583" y="1696108"/>
                      </a:lnTo>
                      <a:lnTo>
                        <a:pt x="1526583" y="1696023"/>
                      </a:lnTo>
                      <a:cubicBezTo>
                        <a:pt x="2160143" y="1698227"/>
                        <a:pt x="2787396" y="1629149"/>
                        <a:pt x="2942378" y="1483128"/>
                      </a:cubicBezTo>
                      <a:cubicBezTo>
                        <a:pt x="3282053" y="1163093"/>
                        <a:pt x="2707047" y="534424"/>
                        <a:pt x="220846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6" name="Google Shape;906;p28"/>
                <p:cNvSpPr/>
                <p:nvPr/>
              </p:nvSpPr>
              <p:spPr>
                <a:xfrm flipH="1">
                  <a:off x="6383335" y="4110399"/>
                  <a:ext cx="2766256" cy="118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256" h="1188000" extrusionOk="0">
                      <a:moveTo>
                        <a:pt x="2006642" y="0"/>
                      </a:moveTo>
                      <a:lnTo>
                        <a:pt x="759616" y="0"/>
                      </a:lnTo>
                      <a:cubicBezTo>
                        <a:pt x="391919" y="405075"/>
                        <a:pt x="-21518" y="868128"/>
                        <a:pt x="872" y="1188000"/>
                      </a:cubicBezTo>
                      <a:lnTo>
                        <a:pt x="2765385" y="1188000"/>
                      </a:lnTo>
                      <a:cubicBezTo>
                        <a:pt x="2787776" y="868128"/>
                        <a:pt x="2374339" y="405075"/>
                        <a:pt x="20066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7" name="Google Shape;907;p28"/>
                <p:cNvSpPr/>
                <p:nvPr/>
              </p:nvSpPr>
              <p:spPr>
                <a:xfrm flipH="1">
                  <a:off x="6510226" y="4110399"/>
                  <a:ext cx="2512475" cy="7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475" h="792000" extrusionOk="0">
                      <a:moveTo>
                        <a:pt x="1879751" y="0"/>
                      </a:moveTo>
                      <a:lnTo>
                        <a:pt x="632725" y="0"/>
                      </a:lnTo>
                      <a:cubicBezTo>
                        <a:pt x="398817" y="257686"/>
                        <a:pt x="146400" y="538833"/>
                        <a:pt x="0" y="792000"/>
                      </a:cubicBezTo>
                      <a:lnTo>
                        <a:pt x="2512475" y="792000"/>
                      </a:lnTo>
                      <a:cubicBezTo>
                        <a:pt x="2366076" y="538833"/>
                        <a:pt x="2113659" y="257686"/>
                        <a:pt x="18797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8" name="Google Shape;908;p28"/>
                <p:cNvSpPr/>
                <p:nvPr/>
              </p:nvSpPr>
              <p:spPr>
                <a:xfrm flipH="1">
                  <a:off x="6795509" y="4110399"/>
                  <a:ext cx="1941908" cy="39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908" h="396000" extrusionOk="0">
                      <a:moveTo>
                        <a:pt x="1594467" y="0"/>
                      </a:moveTo>
                      <a:lnTo>
                        <a:pt x="347441" y="0"/>
                      </a:lnTo>
                      <a:cubicBezTo>
                        <a:pt x="231031" y="128244"/>
                        <a:pt x="110036" y="262299"/>
                        <a:pt x="0" y="396000"/>
                      </a:cubicBezTo>
                      <a:lnTo>
                        <a:pt x="1941908" y="396000"/>
                      </a:lnTo>
                      <a:cubicBezTo>
                        <a:pt x="1831872" y="262299"/>
                        <a:pt x="1710877" y="128244"/>
                        <a:pt x="159446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09" name="Google Shape;909;p28"/>
            <p:cNvSpPr/>
            <p:nvPr/>
          </p:nvSpPr>
          <p:spPr>
            <a:xfrm>
              <a:off x="6240016" y="5426574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8"/>
            <p:cNvSpPr/>
            <p:nvPr/>
          </p:nvSpPr>
          <p:spPr>
            <a:xfrm>
              <a:off x="6194417" y="4994314"/>
              <a:ext cx="146207" cy="146207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8"/>
            <p:cNvSpPr/>
            <p:nvPr/>
          </p:nvSpPr>
          <p:spPr>
            <a:xfrm>
              <a:off x="6148817" y="4562053"/>
              <a:ext cx="146207" cy="146207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8"/>
            <p:cNvSpPr/>
            <p:nvPr/>
          </p:nvSpPr>
          <p:spPr>
            <a:xfrm>
              <a:off x="5620495" y="4708260"/>
              <a:ext cx="146207" cy="146207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8"/>
            <p:cNvSpPr/>
            <p:nvPr/>
          </p:nvSpPr>
          <p:spPr>
            <a:xfrm>
              <a:off x="5901133" y="4336287"/>
              <a:ext cx="107515" cy="107515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8"/>
            <p:cNvSpPr/>
            <p:nvPr/>
          </p:nvSpPr>
          <p:spPr>
            <a:xfrm>
              <a:off x="6436617" y="4246080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8"/>
            <p:cNvSpPr/>
            <p:nvPr/>
          </p:nvSpPr>
          <p:spPr>
            <a:xfrm>
              <a:off x="5436663" y="4246080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8"/>
            <p:cNvSpPr/>
            <p:nvPr/>
          </p:nvSpPr>
          <p:spPr>
            <a:xfrm>
              <a:off x="5926580" y="4929117"/>
              <a:ext cx="107515" cy="107515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8"/>
            <p:cNvSpPr/>
            <p:nvPr/>
          </p:nvSpPr>
          <p:spPr>
            <a:xfrm>
              <a:off x="5836094" y="3763096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8"/>
            <p:cNvSpPr/>
            <p:nvPr/>
          </p:nvSpPr>
          <p:spPr>
            <a:xfrm>
              <a:off x="6008648" y="3448593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8"/>
            <p:cNvSpPr/>
            <p:nvPr/>
          </p:nvSpPr>
          <p:spPr>
            <a:xfrm>
              <a:off x="5879977" y="1879009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8"/>
            <p:cNvSpPr/>
            <p:nvPr/>
          </p:nvSpPr>
          <p:spPr>
            <a:xfrm>
              <a:off x="6121923" y="3912872"/>
              <a:ext cx="146630" cy="146630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8"/>
            <p:cNvSpPr/>
            <p:nvPr/>
          </p:nvSpPr>
          <p:spPr>
            <a:xfrm>
              <a:off x="5847837" y="3140594"/>
              <a:ext cx="146630" cy="146630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8"/>
            <p:cNvSpPr/>
            <p:nvPr/>
          </p:nvSpPr>
          <p:spPr>
            <a:xfrm>
              <a:off x="6107885" y="2720683"/>
              <a:ext cx="146630" cy="14663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8"/>
            <p:cNvSpPr/>
            <p:nvPr/>
          </p:nvSpPr>
          <p:spPr>
            <a:xfrm>
              <a:off x="5847837" y="2332270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8"/>
            <p:cNvSpPr/>
            <p:nvPr/>
          </p:nvSpPr>
          <p:spPr>
            <a:xfrm>
              <a:off x="6096000" y="2023024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8"/>
            <p:cNvSpPr/>
            <p:nvPr/>
          </p:nvSpPr>
          <p:spPr>
            <a:xfrm>
              <a:off x="6152664" y="2383065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8"/>
            <p:cNvSpPr/>
            <p:nvPr/>
          </p:nvSpPr>
          <p:spPr>
            <a:xfrm>
              <a:off x="5807969" y="2799768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7" name="Google Shape;927;p28"/>
          <p:cNvGrpSpPr/>
          <p:nvPr/>
        </p:nvGrpSpPr>
        <p:grpSpPr>
          <a:xfrm>
            <a:off x="7457227" y="2576870"/>
            <a:ext cx="3044539" cy="1107996"/>
            <a:chOff x="2551706" y="4283314"/>
            <a:chExt cx="1403938" cy="1107996"/>
          </a:xfrm>
        </p:grpSpPr>
        <p:sp>
          <p:nvSpPr>
            <p:cNvPr id="928" name="Google Shape;928;p28"/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8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0" name="Google Shape;930;p28"/>
          <p:cNvGrpSpPr/>
          <p:nvPr/>
        </p:nvGrpSpPr>
        <p:grpSpPr>
          <a:xfrm>
            <a:off x="1576937" y="1779127"/>
            <a:ext cx="3230267" cy="1107996"/>
            <a:chOff x="2551706" y="4283314"/>
            <a:chExt cx="1403938" cy="1107996"/>
          </a:xfrm>
        </p:grpSpPr>
        <p:sp>
          <p:nvSpPr>
            <p:cNvPr id="931" name="Google Shape;931;p28"/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8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3" name="Google Shape;933;p28"/>
          <p:cNvGrpSpPr/>
          <p:nvPr/>
        </p:nvGrpSpPr>
        <p:grpSpPr>
          <a:xfrm>
            <a:off x="1109515" y="3374611"/>
            <a:ext cx="3230267" cy="1107996"/>
            <a:chOff x="2551706" y="4283314"/>
            <a:chExt cx="1403938" cy="1107996"/>
          </a:xfrm>
        </p:grpSpPr>
        <p:sp>
          <p:nvSpPr>
            <p:cNvPr id="934" name="Google Shape;934;p28"/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8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28"/>
          <p:cNvGrpSpPr/>
          <p:nvPr/>
        </p:nvGrpSpPr>
        <p:grpSpPr>
          <a:xfrm>
            <a:off x="827816" y="4970097"/>
            <a:ext cx="3044541" cy="1107996"/>
            <a:chOff x="2551706" y="4283314"/>
            <a:chExt cx="1403938" cy="1107996"/>
          </a:xfrm>
        </p:grpSpPr>
        <p:sp>
          <p:nvSpPr>
            <p:cNvPr id="937" name="Google Shape;937;p28"/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8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9" name="Google Shape;939;p28"/>
          <p:cNvGrpSpPr/>
          <p:nvPr/>
        </p:nvGrpSpPr>
        <p:grpSpPr>
          <a:xfrm>
            <a:off x="8304660" y="4172352"/>
            <a:ext cx="2982119" cy="1107996"/>
            <a:chOff x="2551706" y="4283314"/>
            <a:chExt cx="1403938" cy="1107996"/>
          </a:xfrm>
        </p:grpSpPr>
        <p:sp>
          <p:nvSpPr>
            <p:cNvPr id="940" name="Google Shape;940;p28"/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8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9"/>
          <p:cNvSpPr txBox="1"/>
          <p:nvPr/>
        </p:nvSpPr>
        <p:spPr>
          <a:xfrm>
            <a:off x="7405567" y="4240342"/>
            <a:ext cx="416584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947" name="Google Shape;947;p29"/>
          <p:cNvSpPr/>
          <p:nvPr/>
        </p:nvSpPr>
        <p:spPr>
          <a:xfrm>
            <a:off x="605666" y="317890"/>
            <a:ext cx="4396803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948" name="Google Shape;948;p29"/>
          <p:cNvSpPr/>
          <p:nvPr/>
        </p:nvSpPr>
        <p:spPr>
          <a:xfrm>
            <a:off x="1764658" y="886480"/>
            <a:ext cx="4396804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/>
          <p:nvPr/>
        </p:nvSpPr>
        <p:spPr>
          <a:xfrm>
            <a:off x="545886" y="605432"/>
            <a:ext cx="46618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653320" y="2690410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2595844" y="2134194"/>
            <a:ext cx="1747766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27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4343095" y="1939498"/>
            <a:ext cx="981106" cy="77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653320" y="3761410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2595844" y="3273186"/>
            <a:ext cx="1747766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27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4343095" y="3078490"/>
            <a:ext cx="981106" cy="77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653320" y="4900402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2595844" y="4412178"/>
            <a:ext cx="1747766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27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4343095" y="4217482"/>
            <a:ext cx="981106" cy="77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653320" y="6039394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2595844" y="5551170"/>
            <a:ext cx="1747766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27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4343095" y="5356474"/>
            <a:ext cx="981106" cy="77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4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3" name="Google Shape;953;p30"/>
          <p:cNvGrpSpPr/>
          <p:nvPr/>
        </p:nvGrpSpPr>
        <p:grpSpPr>
          <a:xfrm>
            <a:off x="947977" y="1907281"/>
            <a:ext cx="5404506" cy="3856927"/>
            <a:chOff x="947977" y="1907281"/>
            <a:chExt cx="5404506" cy="3856927"/>
          </a:xfrm>
        </p:grpSpPr>
        <p:grpSp>
          <p:nvGrpSpPr>
            <p:cNvPr id="954" name="Google Shape;954;p30"/>
            <p:cNvGrpSpPr/>
            <p:nvPr/>
          </p:nvGrpSpPr>
          <p:grpSpPr>
            <a:xfrm>
              <a:off x="947977" y="1907281"/>
              <a:ext cx="5404506" cy="3856927"/>
              <a:chOff x="4332422" y="3486970"/>
              <a:chExt cx="8237486" cy="5878683"/>
            </a:xfrm>
          </p:grpSpPr>
          <p:sp>
            <p:nvSpPr>
              <p:cNvPr id="955" name="Google Shape;955;p30"/>
              <p:cNvSpPr/>
              <p:nvPr/>
            </p:nvSpPr>
            <p:spPr>
              <a:xfrm rot="5400000">
                <a:off x="6801154" y="2120167"/>
                <a:ext cx="4401951" cy="7135557"/>
              </a:xfrm>
              <a:custGeom>
                <a:avLst/>
                <a:gdLst/>
                <a:ahLst/>
                <a:cxnLst/>
                <a:rect l="l" t="t" r="r" b="b"/>
                <a:pathLst>
                  <a:path w="4401951" h="7135557" extrusionOk="0">
                    <a:moveTo>
                      <a:pt x="1574201" y="1307005"/>
                    </a:moveTo>
                    <a:lnTo>
                      <a:pt x="1595137" y="1308799"/>
                    </a:lnTo>
                    <a:lnTo>
                      <a:pt x="1596178" y="1307005"/>
                    </a:lnTo>
                    <a:close/>
                    <a:moveTo>
                      <a:pt x="1292196" y="1246107"/>
                    </a:moveTo>
                    <a:lnTo>
                      <a:pt x="1354627" y="1145598"/>
                    </a:lnTo>
                    <a:lnTo>
                      <a:pt x="1392692" y="1097590"/>
                    </a:lnTo>
                    <a:lnTo>
                      <a:pt x="1392692" y="698917"/>
                    </a:lnTo>
                    <a:close/>
                    <a:moveTo>
                      <a:pt x="10305" y="1963449"/>
                    </a:moveTo>
                    <a:cubicBezTo>
                      <a:pt x="35305" y="1737141"/>
                      <a:pt x="107341" y="1504847"/>
                      <a:pt x="243210" y="1270953"/>
                    </a:cubicBezTo>
                    <a:cubicBezTo>
                      <a:pt x="169779" y="1766302"/>
                      <a:pt x="247539" y="2226400"/>
                      <a:pt x="521312" y="2463671"/>
                    </a:cubicBezTo>
                    <a:cubicBezTo>
                      <a:pt x="290444" y="1194996"/>
                      <a:pt x="254291" y="837377"/>
                      <a:pt x="1032923" y="24092"/>
                    </a:cubicBezTo>
                    <a:cubicBezTo>
                      <a:pt x="1038793" y="11284"/>
                      <a:pt x="1042539" y="3412"/>
                      <a:pt x="1044438" y="0"/>
                    </a:cubicBezTo>
                    <a:lnTo>
                      <a:pt x="1093672" y="664478"/>
                    </a:lnTo>
                    <a:lnTo>
                      <a:pt x="1143670" y="593153"/>
                    </a:lnTo>
                    <a:cubicBezTo>
                      <a:pt x="1210644" y="509720"/>
                      <a:pt x="1291811" y="431141"/>
                      <a:pt x="1389562" y="359293"/>
                    </a:cubicBezTo>
                    <a:cubicBezTo>
                      <a:pt x="1199332" y="664152"/>
                      <a:pt x="1118671" y="989135"/>
                      <a:pt x="1230812" y="1223676"/>
                    </a:cubicBezTo>
                    <a:cubicBezTo>
                      <a:pt x="1283709" y="998470"/>
                      <a:pt x="1328298" y="814214"/>
                      <a:pt x="1377075" y="659632"/>
                    </a:cubicBezTo>
                    <a:lnTo>
                      <a:pt x="1392692" y="617304"/>
                    </a:lnTo>
                    <a:lnTo>
                      <a:pt x="1392692" y="391528"/>
                    </a:lnTo>
                    <a:lnTo>
                      <a:pt x="1418889" y="509430"/>
                    </a:lnTo>
                    <a:lnTo>
                      <a:pt x="1422175" y="537401"/>
                    </a:lnTo>
                    <a:lnTo>
                      <a:pt x="1422535" y="536423"/>
                    </a:lnTo>
                    <a:cubicBezTo>
                      <a:pt x="1422439" y="536949"/>
                      <a:pt x="1422342" y="537477"/>
                      <a:pt x="1422245" y="538004"/>
                    </a:cubicBezTo>
                    <a:lnTo>
                      <a:pt x="1447174" y="750227"/>
                    </a:lnTo>
                    <a:lnTo>
                      <a:pt x="1448990" y="775589"/>
                    </a:lnTo>
                    <a:lnTo>
                      <a:pt x="1465396" y="822804"/>
                    </a:lnTo>
                    <a:lnTo>
                      <a:pt x="1504879" y="989383"/>
                    </a:lnTo>
                    <a:lnTo>
                      <a:pt x="1525291" y="962032"/>
                    </a:lnTo>
                    <a:cubicBezTo>
                      <a:pt x="1557458" y="907490"/>
                      <a:pt x="1577556" y="846778"/>
                      <a:pt x="1586713" y="781661"/>
                    </a:cubicBezTo>
                    <a:cubicBezTo>
                      <a:pt x="1587442" y="768698"/>
                      <a:pt x="1588171" y="755737"/>
                      <a:pt x="1588900" y="742775"/>
                    </a:cubicBezTo>
                    <a:lnTo>
                      <a:pt x="1547037" y="655005"/>
                    </a:lnTo>
                    <a:cubicBezTo>
                      <a:pt x="1527714" y="619152"/>
                      <a:pt x="1506210" y="583330"/>
                      <a:pt x="1482690" y="547744"/>
                    </a:cubicBezTo>
                    <a:lnTo>
                      <a:pt x="1587215" y="625548"/>
                    </a:lnTo>
                    <a:lnTo>
                      <a:pt x="1582482" y="574855"/>
                    </a:lnTo>
                    <a:cubicBezTo>
                      <a:pt x="1565083" y="466606"/>
                      <a:pt x="1525602" y="352408"/>
                      <a:pt x="1467846" y="238210"/>
                    </a:cubicBezTo>
                    <a:cubicBezTo>
                      <a:pt x="1710374" y="439406"/>
                      <a:pt x="1825116" y="661256"/>
                      <a:pt x="1861129" y="883588"/>
                    </a:cubicBezTo>
                    <a:lnTo>
                      <a:pt x="1867608" y="952388"/>
                    </a:lnTo>
                    <a:lnTo>
                      <a:pt x="1901281" y="1014707"/>
                    </a:lnTo>
                    <a:lnTo>
                      <a:pt x="1931966" y="1099383"/>
                    </a:lnTo>
                    <a:lnTo>
                      <a:pt x="1935528" y="1036077"/>
                    </a:lnTo>
                    <a:cubicBezTo>
                      <a:pt x="1932520" y="897911"/>
                      <a:pt x="1887999" y="745647"/>
                      <a:pt x="1810993" y="593384"/>
                    </a:cubicBezTo>
                    <a:cubicBezTo>
                      <a:pt x="1908003" y="673863"/>
                      <a:pt x="1984569" y="757646"/>
                      <a:pt x="2043828" y="843442"/>
                    </a:cubicBezTo>
                    <a:lnTo>
                      <a:pt x="2112308" y="960153"/>
                    </a:lnTo>
                    <a:lnTo>
                      <a:pt x="2183813" y="879627"/>
                    </a:lnTo>
                    <a:cubicBezTo>
                      <a:pt x="2322640" y="717571"/>
                      <a:pt x="2486557" y="489948"/>
                      <a:pt x="2714982" y="21558"/>
                    </a:cubicBezTo>
                    <a:cubicBezTo>
                      <a:pt x="3240019" y="1209833"/>
                      <a:pt x="1631771" y="1832795"/>
                      <a:pt x="1715073" y="2645841"/>
                    </a:cubicBezTo>
                    <a:cubicBezTo>
                      <a:pt x="2045535" y="2037427"/>
                      <a:pt x="2319419" y="1566185"/>
                      <a:pt x="2784794" y="1156569"/>
                    </a:cubicBezTo>
                    <a:cubicBezTo>
                      <a:pt x="3117678" y="2938725"/>
                      <a:pt x="2267144" y="2835936"/>
                      <a:pt x="1969674" y="3737766"/>
                    </a:cubicBezTo>
                    <a:cubicBezTo>
                      <a:pt x="2204132" y="3553211"/>
                      <a:pt x="2311509" y="3203451"/>
                      <a:pt x="2540919" y="3073208"/>
                    </a:cubicBezTo>
                    <a:cubicBezTo>
                      <a:pt x="2781764" y="3802291"/>
                      <a:pt x="2294248" y="3762456"/>
                      <a:pt x="2241680" y="4524527"/>
                    </a:cubicBezTo>
                    <a:lnTo>
                      <a:pt x="2635972" y="3936651"/>
                    </a:lnTo>
                    <a:cubicBezTo>
                      <a:pt x="2747761" y="4010954"/>
                      <a:pt x="2965511" y="4438411"/>
                      <a:pt x="2980221" y="4653430"/>
                    </a:cubicBezTo>
                    <a:cubicBezTo>
                      <a:pt x="2994932" y="4868450"/>
                      <a:pt x="2868201" y="4856669"/>
                      <a:pt x="2724238" y="5226768"/>
                    </a:cubicBezTo>
                    <a:cubicBezTo>
                      <a:pt x="2879924" y="5084195"/>
                      <a:pt x="3180097" y="4801659"/>
                      <a:pt x="3269110" y="4904889"/>
                    </a:cubicBezTo>
                    <a:cubicBezTo>
                      <a:pt x="3572739" y="5194238"/>
                      <a:pt x="3288409" y="5620681"/>
                      <a:pt x="4062237" y="6863126"/>
                    </a:cubicBezTo>
                    <a:cubicBezTo>
                      <a:pt x="2180073" y="6016731"/>
                      <a:pt x="1166812" y="4088916"/>
                      <a:pt x="1163872" y="2381077"/>
                    </a:cubicBezTo>
                    <a:lnTo>
                      <a:pt x="1171818" y="2187765"/>
                    </a:lnTo>
                    <a:lnTo>
                      <a:pt x="1165562" y="2187901"/>
                    </a:lnTo>
                    <a:lnTo>
                      <a:pt x="1159676" y="2158334"/>
                    </a:lnTo>
                    <a:cubicBezTo>
                      <a:pt x="1151650" y="2111164"/>
                      <a:pt x="1145304" y="2063446"/>
                      <a:pt x="1140976" y="2015351"/>
                    </a:cubicBezTo>
                    <a:lnTo>
                      <a:pt x="1134897" y="1881299"/>
                    </a:lnTo>
                    <a:lnTo>
                      <a:pt x="1113671" y="2032179"/>
                    </a:lnTo>
                    <a:cubicBezTo>
                      <a:pt x="927929" y="3958603"/>
                      <a:pt x="2274745" y="6444895"/>
                      <a:pt x="4401951" y="7116709"/>
                    </a:cubicBezTo>
                    <a:cubicBezTo>
                      <a:pt x="2031981" y="7255286"/>
                      <a:pt x="1150032" y="6603410"/>
                      <a:pt x="820316" y="6024940"/>
                    </a:cubicBezTo>
                    <a:cubicBezTo>
                      <a:pt x="1359331" y="6159038"/>
                      <a:pt x="1370002" y="6176835"/>
                      <a:pt x="1563906" y="6099531"/>
                    </a:cubicBezTo>
                    <a:cubicBezTo>
                      <a:pt x="517037" y="5889014"/>
                      <a:pt x="393579" y="5232930"/>
                      <a:pt x="162104" y="4265506"/>
                    </a:cubicBezTo>
                    <a:cubicBezTo>
                      <a:pt x="342018" y="4353444"/>
                      <a:pt x="494429" y="4855174"/>
                      <a:pt x="884894" y="4858595"/>
                    </a:cubicBezTo>
                    <a:cubicBezTo>
                      <a:pt x="498053" y="4364291"/>
                      <a:pt x="-195081" y="3923696"/>
                      <a:pt x="59825" y="3067213"/>
                    </a:cubicBezTo>
                    <a:cubicBezTo>
                      <a:pt x="327943" y="3660046"/>
                      <a:pt x="203678" y="3405627"/>
                      <a:pt x="601746" y="3720191"/>
                    </a:cubicBezTo>
                    <a:cubicBezTo>
                      <a:pt x="283632" y="3267428"/>
                      <a:pt x="-64693" y="2642375"/>
                      <a:pt x="10305" y="19634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0"/>
              <p:cNvSpPr/>
              <p:nvPr/>
            </p:nvSpPr>
            <p:spPr>
              <a:xfrm rot="1520710">
                <a:off x="4733216" y="7292574"/>
                <a:ext cx="678947" cy="2025229"/>
              </a:xfrm>
              <a:custGeom>
                <a:avLst/>
                <a:gdLst/>
                <a:ahLst/>
                <a:cxnLst/>
                <a:rect l="l" t="t" r="r" b="b"/>
                <a:pathLst>
                  <a:path w="678947" h="2025229" extrusionOk="0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7" name="Google Shape;957;p30"/>
            <p:cNvGrpSpPr/>
            <p:nvPr/>
          </p:nvGrpSpPr>
          <p:grpSpPr>
            <a:xfrm rot="74106" flipH="1">
              <a:off x="5717058" y="2916372"/>
              <a:ext cx="620178" cy="702830"/>
              <a:chOff x="5365048" y="479821"/>
              <a:chExt cx="8036930" cy="9108010"/>
            </a:xfrm>
          </p:grpSpPr>
          <p:sp>
            <p:nvSpPr>
              <p:cNvPr id="958" name="Google Shape;958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5" name="Google Shape;965;p30"/>
            <p:cNvGrpSpPr/>
            <p:nvPr/>
          </p:nvGrpSpPr>
          <p:grpSpPr>
            <a:xfrm rot="74106" flipH="1">
              <a:off x="5561635" y="2326422"/>
              <a:ext cx="692740" cy="785062"/>
              <a:chOff x="5365048" y="479821"/>
              <a:chExt cx="8036930" cy="9108010"/>
            </a:xfrm>
          </p:grpSpPr>
          <p:sp>
            <p:nvSpPr>
              <p:cNvPr id="966" name="Google Shape;966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73" name="Google Shape;973;p30"/>
          <p:cNvGrpSpPr/>
          <p:nvPr/>
        </p:nvGrpSpPr>
        <p:grpSpPr>
          <a:xfrm>
            <a:off x="5401673" y="5049381"/>
            <a:ext cx="2581178" cy="1366510"/>
            <a:chOff x="395534" y="3558339"/>
            <a:chExt cx="3972999" cy="1701639"/>
          </a:xfrm>
        </p:grpSpPr>
        <p:sp>
          <p:nvSpPr>
            <p:cNvPr id="974" name="Google Shape;974;p30"/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976" name="Google Shape;976;p30"/>
          <p:cNvGrpSpPr/>
          <p:nvPr/>
        </p:nvGrpSpPr>
        <p:grpSpPr>
          <a:xfrm>
            <a:off x="8505860" y="5049381"/>
            <a:ext cx="2581178" cy="1366510"/>
            <a:chOff x="395534" y="3558339"/>
            <a:chExt cx="3972999" cy="1701639"/>
          </a:xfrm>
        </p:grpSpPr>
        <p:sp>
          <p:nvSpPr>
            <p:cNvPr id="977" name="Google Shape;977;p30"/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979" name="Google Shape;979;p30"/>
          <p:cNvSpPr txBox="1"/>
          <p:nvPr/>
        </p:nvSpPr>
        <p:spPr>
          <a:xfrm>
            <a:off x="8179765" y="3946429"/>
            <a:ext cx="28252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30"/>
          <p:cNvSpPr txBox="1"/>
          <p:nvPr/>
        </p:nvSpPr>
        <p:spPr>
          <a:xfrm>
            <a:off x="6778586" y="3884873"/>
            <a:ext cx="148254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80K</a:t>
            </a:r>
            <a:endParaRPr sz="4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30"/>
          <p:cNvSpPr txBox="1"/>
          <p:nvPr/>
        </p:nvSpPr>
        <p:spPr>
          <a:xfrm>
            <a:off x="699825" y="377572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2" name="Google Shape;982;p30"/>
          <p:cNvGrpSpPr/>
          <p:nvPr/>
        </p:nvGrpSpPr>
        <p:grpSpPr>
          <a:xfrm>
            <a:off x="6147319" y="178463"/>
            <a:ext cx="5049755" cy="3193329"/>
            <a:chOff x="6147319" y="178463"/>
            <a:chExt cx="5049755" cy="3193329"/>
          </a:xfrm>
        </p:grpSpPr>
        <p:grpSp>
          <p:nvGrpSpPr>
            <p:cNvPr id="983" name="Google Shape;983;p30"/>
            <p:cNvGrpSpPr/>
            <p:nvPr/>
          </p:nvGrpSpPr>
          <p:grpSpPr>
            <a:xfrm rot="74106" flipH="1">
              <a:off x="7748957" y="1571359"/>
              <a:ext cx="497280" cy="594768"/>
              <a:chOff x="5704433" y="717502"/>
              <a:chExt cx="7365529" cy="8809481"/>
            </a:xfrm>
          </p:grpSpPr>
          <p:sp>
            <p:nvSpPr>
              <p:cNvPr id="984" name="Google Shape;984;p30"/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/>
                <a:ahLst/>
                <a:cxnLst/>
                <a:rect l="l" t="t" r="r" b="b"/>
                <a:pathLst>
                  <a:path w="266700" h="438150" extrusionOk="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30"/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/>
                <a:ahLst/>
                <a:cxnLst/>
                <a:rect l="l" t="t" r="r" b="b"/>
                <a:pathLst>
                  <a:path w="276225" h="205332" extrusionOk="0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30"/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/>
                <a:ahLst/>
                <a:cxnLst/>
                <a:rect l="l" t="t" r="r" b="b"/>
                <a:pathLst>
                  <a:path w="1019175" h="1390650" extrusionOk="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30"/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171700" extrusionOk="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1" name="Google Shape;991;p30"/>
            <p:cNvGrpSpPr/>
            <p:nvPr/>
          </p:nvGrpSpPr>
          <p:grpSpPr>
            <a:xfrm rot="74106" flipH="1">
              <a:off x="10271025" y="188204"/>
              <a:ext cx="914980" cy="1036921"/>
              <a:chOff x="5365048" y="479821"/>
              <a:chExt cx="8036930" cy="9108010"/>
            </a:xfrm>
          </p:grpSpPr>
          <p:sp>
            <p:nvSpPr>
              <p:cNvPr id="992" name="Google Shape;992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9" name="Google Shape;999;p30"/>
            <p:cNvGrpSpPr/>
            <p:nvPr/>
          </p:nvGrpSpPr>
          <p:grpSpPr>
            <a:xfrm rot="74106" flipH="1">
              <a:off x="7951360" y="2518753"/>
              <a:ext cx="330918" cy="341841"/>
              <a:chOff x="5365048" y="1982197"/>
              <a:chExt cx="7362621" cy="7605634"/>
            </a:xfrm>
          </p:grpSpPr>
          <p:sp>
            <p:nvSpPr>
              <p:cNvPr id="1000" name="Google Shape;1000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30"/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/>
                <a:ahLst/>
                <a:cxnLst/>
                <a:rect l="l" t="t" r="r" b="b"/>
                <a:pathLst>
                  <a:path w="675581" h="1036087" extrusionOk="0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30"/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1731299" extrusionOk="0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30"/>
            <p:cNvGrpSpPr/>
            <p:nvPr/>
          </p:nvGrpSpPr>
          <p:grpSpPr>
            <a:xfrm rot="74106" flipH="1">
              <a:off x="9002652" y="1882953"/>
              <a:ext cx="617534" cy="699832"/>
              <a:chOff x="5365051" y="479822"/>
              <a:chExt cx="8036930" cy="9108006"/>
            </a:xfrm>
          </p:grpSpPr>
          <p:sp>
            <p:nvSpPr>
              <p:cNvPr id="1008" name="Google Shape;1008;p30"/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30"/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30"/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30"/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30"/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30"/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30"/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15" name="Google Shape;1015;p30"/>
            <p:cNvGrpSpPr/>
            <p:nvPr/>
          </p:nvGrpSpPr>
          <p:grpSpPr>
            <a:xfrm rot="-127680" flipH="1">
              <a:off x="8087579" y="2141000"/>
              <a:ext cx="807239" cy="555962"/>
              <a:chOff x="3667032" y="1708483"/>
              <a:chExt cx="8105829" cy="5582653"/>
            </a:xfrm>
          </p:grpSpPr>
          <p:sp>
            <p:nvSpPr>
              <p:cNvPr id="1016" name="Google Shape;1016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3" name="Google Shape;1023;p30"/>
            <p:cNvGrpSpPr/>
            <p:nvPr/>
          </p:nvGrpSpPr>
          <p:grpSpPr>
            <a:xfrm rot="-127680" flipH="1">
              <a:off x="8432790" y="1633419"/>
              <a:ext cx="505199" cy="347941"/>
              <a:chOff x="3667032" y="1708483"/>
              <a:chExt cx="8105829" cy="5582653"/>
            </a:xfrm>
          </p:grpSpPr>
          <p:sp>
            <p:nvSpPr>
              <p:cNvPr id="1024" name="Google Shape;1024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1" name="Google Shape;1031;p30"/>
            <p:cNvGrpSpPr/>
            <p:nvPr/>
          </p:nvGrpSpPr>
          <p:grpSpPr>
            <a:xfrm rot="74106" flipH="1">
              <a:off x="8764658" y="748947"/>
              <a:ext cx="729540" cy="826767"/>
              <a:chOff x="5365048" y="479821"/>
              <a:chExt cx="8036930" cy="9108010"/>
            </a:xfrm>
          </p:grpSpPr>
          <p:sp>
            <p:nvSpPr>
              <p:cNvPr id="1032" name="Google Shape;1032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9" name="Google Shape;1039;p30"/>
            <p:cNvGrpSpPr/>
            <p:nvPr/>
          </p:nvGrpSpPr>
          <p:grpSpPr>
            <a:xfrm rot="74106" flipH="1">
              <a:off x="9412617" y="1263611"/>
              <a:ext cx="553051" cy="626755"/>
              <a:chOff x="5365048" y="479821"/>
              <a:chExt cx="8036930" cy="9108010"/>
            </a:xfrm>
          </p:grpSpPr>
          <p:sp>
            <p:nvSpPr>
              <p:cNvPr id="1040" name="Google Shape;1040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7" name="Google Shape;1047;p30"/>
            <p:cNvGrpSpPr/>
            <p:nvPr/>
          </p:nvGrpSpPr>
          <p:grpSpPr>
            <a:xfrm rot="842146" flipH="1">
              <a:off x="9657273" y="923011"/>
              <a:ext cx="590277" cy="406537"/>
              <a:chOff x="3667032" y="1708483"/>
              <a:chExt cx="8105829" cy="5582653"/>
            </a:xfrm>
          </p:grpSpPr>
          <p:sp>
            <p:nvSpPr>
              <p:cNvPr id="1048" name="Google Shape;1048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5" name="Google Shape;1055;p30"/>
            <p:cNvGrpSpPr/>
            <p:nvPr/>
          </p:nvGrpSpPr>
          <p:grpSpPr>
            <a:xfrm rot="842146" flipH="1">
              <a:off x="7997516" y="1190595"/>
              <a:ext cx="493756" cy="340060"/>
              <a:chOff x="3667032" y="1708483"/>
              <a:chExt cx="8105829" cy="5582653"/>
            </a:xfrm>
          </p:grpSpPr>
          <p:sp>
            <p:nvSpPr>
              <p:cNvPr id="1056" name="Google Shape;1056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3" name="Google Shape;1063;p30"/>
            <p:cNvGrpSpPr/>
            <p:nvPr/>
          </p:nvGrpSpPr>
          <p:grpSpPr>
            <a:xfrm rot="74106" flipH="1">
              <a:off x="9996018" y="1278518"/>
              <a:ext cx="793748" cy="899531"/>
              <a:chOff x="5365048" y="479821"/>
              <a:chExt cx="8036930" cy="9108010"/>
            </a:xfrm>
          </p:grpSpPr>
          <p:sp>
            <p:nvSpPr>
              <p:cNvPr id="1064" name="Google Shape;1064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1" name="Google Shape;1071;p30"/>
            <p:cNvGrpSpPr/>
            <p:nvPr/>
          </p:nvGrpSpPr>
          <p:grpSpPr>
            <a:xfrm rot="-840009" flipH="1">
              <a:off x="9564261" y="1968741"/>
              <a:ext cx="424926" cy="292655"/>
              <a:chOff x="3667032" y="1708483"/>
              <a:chExt cx="8105829" cy="5582653"/>
            </a:xfrm>
          </p:grpSpPr>
          <p:sp>
            <p:nvSpPr>
              <p:cNvPr id="1072" name="Google Shape;1072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9" name="Google Shape;1079;p30"/>
            <p:cNvGrpSpPr/>
            <p:nvPr/>
          </p:nvGrpSpPr>
          <p:grpSpPr>
            <a:xfrm rot="74106" flipH="1">
              <a:off x="6155525" y="2159706"/>
              <a:ext cx="678331" cy="768733"/>
              <a:chOff x="5365048" y="479821"/>
              <a:chExt cx="8036930" cy="9108010"/>
            </a:xfrm>
          </p:grpSpPr>
          <p:sp>
            <p:nvSpPr>
              <p:cNvPr id="1080" name="Google Shape;1080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7" name="Google Shape;1087;p30"/>
            <p:cNvGrpSpPr/>
            <p:nvPr/>
          </p:nvGrpSpPr>
          <p:grpSpPr>
            <a:xfrm rot="937057" flipH="1">
              <a:off x="6280837" y="2765795"/>
              <a:ext cx="485360" cy="550045"/>
              <a:chOff x="5365048" y="479821"/>
              <a:chExt cx="8036930" cy="9108010"/>
            </a:xfrm>
          </p:grpSpPr>
          <p:sp>
            <p:nvSpPr>
              <p:cNvPr id="1088" name="Google Shape;1088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5" name="Google Shape;1095;p30"/>
            <p:cNvGrpSpPr/>
            <p:nvPr/>
          </p:nvGrpSpPr>
          <p:grpSpPr>
            <a:xfrm rot="937057" flipH="1">
              <a:off x="6896065" y="1972367"/>
              <a:ext cx="478645" cy="542435"/>
              <a:chOff x="5365048" y="479821"/>
              <a:chExt cx="8036930" cy="9108010"/>
            </a:xfrm>
          </p:grpSpPr>
          <p:sp>
            <p:nvSpPr>
              <p:cNvPr id="1096" name="Google Shape;1096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3" name="Google Shape;1103;p30"/>
            <p:cNvGrpSpPr/>
            <p:nvPr/>
          </p:nvGrpSpPr>
          <p:grpSpPr>
            <a:xfrm rot="937057" flipH="1">
              <a:off x="6899451" y="2409913"/>
              <a:ext cx="347802" cy="394155"/>
              <a:chOff x="5365048" y="479821"/>
              <a:chExt cx="8036930" cy="9108010"/>
            </a:xfrm>
          </p:grpSpPr>
          <p:sp>
            <p:nvSpPr>
              <p:cNvPr id="1104" name="Google Shape;1104;p30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0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0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0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1" name="Google Shape;1111;p30"/>
            <p:cNvGrpSpPr/>
            <p:nvPr/>
          </p:nvGrpSpPr>
          <p:grpSpPr>
            <a:xfrm rot="842146" flipH="1">
              <a:off x="7218432" y="1894731"/>
              <a:ext cx="493756" cy="340060"/>
              <a:chOff x="3667032" y="1708483"/>
              <a:chExt cx="8105829" cy="5582653"/>
            </a:xfrm>
          </p:grpSpPr>
          <p:sp>
            <p:nvSpPr>
              <p:cNvPr id="1112" name="Google Shape;1112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9" name="Google Shape;1119;p30"/>
            <p:cNvGrpSpPr/>
            <p:nvPr/>
          </p:nvGrpSpPr>
          <p:grpSpPr>
            <a:xfrm rot="842146" flipH="1">
              <a:off x="6949092" y="2797195"/>
              <a:ext cx="493756" cy="340060"/>
              <a:chOff x="3667032" y="1708483"/>
              <a:chExt cx="8105829" cy="5582653"/>
            </a:xfrm>
          </p:grpSpPr>
          <p:sp>
            <p:nvSpPr>
              <p:cNvPr id="1120" name="Google Shape;1120;p30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30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30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30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0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0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30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7" name="Google Shape;1127;p30"/>
            <p:cNvGrpSpPr/>
            <p:nvPr/>
          </p:nvGrpSpPr>
          <p:grpSpPr>
            <a:xfrm rot="74106" flipH="1">
              <a:off x="7481200" y="2113001"/>
              <a:ext cx="493983" cy="590824"/>
              <a:chOff x="5704433" y="717502"/>
              <a:chExt cx="7365529" cy="8809481"/>
            </a:xfrm>
          </p:grpSpPr>
          <p:sp>
            <p:nvSpPr>
              <p:cNvPr id="1128" name="Google Shape;1128;p30"/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/>
                <a:ahLst/>
                <a:cxnLst/>
                <a:rect l="l" t="t" r="r" b="b"/>
                <a:pathLst>
                  <a:path w="266700" h="438150" extrusionOk="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30"/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/>
                <a:ahLst/>
                <a:cxnLst/>
                <a:rect l="l" t="t" r="r" b="b"/>
                <a:pathLst>
                  <a:path w="276225" h="205332" extrusionOk="0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30"/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/>
                <a:ahLst/>
                <a:cxnLst/>
                <a:rect l="l" t="t" r="r" b="b"/>
                <a:pathLst>
                  <a:path w="1019175" h="1390650" extrusionOk="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30"/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171700" extrusionOk="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5" name="Google Shape;1135;p30"/>
            <p:cNvGrpSpPr/>
            <p:nvPr/>
          </p:nvGrpSpPr>
          <p:grpSpPr>
            <a:xfrm rot="74106" flipH="1">
              <a:off x="6791910" y="2911481"/>
              <a:ext cx="381469" cy="456253"/>
              <a:chOff x="5704433" y="717502"/>
              <a:chExt cx="7365529" cy="8809481"/>
            </a:xfrm>
          </p:grpSpPr>
          <p:sp>
            <p:nvSpPr>
              <p:cNvPr id="1136" name="Google Shape;1136;p30"/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/>
                <a:ahLst/>
                <a:cxnLst/>
                <a:rect l="l" t="t" r="r" b="b"/>
                <a:pathLst>
                  <a:path w="266700" h="438150" extrusionOk="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30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30"/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/>
                <a:ahLst/>
                <a:cxnLst/>
                <a:rect l="l" t="t" r="r" b="b"/>
                <a:pathLst>
                  <a:path w="276225" h="205332" extrusionOk="0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30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30"/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/>
                <a:ahLst/>
                <a:cxnLst/>
                <a:rect l="l" t="t" r="r" b="b"/>
                <a:pathLst>
                  <a:path w="1019175" h="1390650" extrusionOk="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30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30"/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171700" extrusionOk="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43" name="Google Shape;1143;p30"/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0"/>
          <p:cNvSpPr/>
          <p:nvPr/>
        </p:nvSpPr>
        <p:spPr>
          <a:xfrm rot="-1849715" flipH="1">
            <a:off x="1596864" y="3619394"/>
            <a:ext cx="2914995" cy="4369901"/>
          </a:xfrm>
          <a:custGeom>
            <a:avLst/>
            <a:gdLst/>
            <a:ahLst/>
            <a:cxnLst/>
            <a:rect l="l" t="t" r="r" b="b"/>
            <a:pathLst>
              <a:path w="2127" h="3157" extrusionOk="0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150" name="Google Shape;1150;p31"/>
          <p:cNvGraphicFramePr/>
          <p:nvPr/>
        </p:nvGraphicFramePr>
        <p:xfrm>
          <a:off x="838201" y="1647826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51" name="Google Shape;1151;p31"/>
          <p:cNvGrpSpPr/>
          <p:nvPr/>
        </p:nvGrpSpPr>
        <p:grpSpPr>
          <a:xfrm>
            <a:off x="7533278" y="1882910"/>
            <a:ext cx="3906247" cy="876132"/>
            <a:chOff x="910640" y="3100886"/>
            <a:chExt cx="1527408" cy="1643514"/>
          </a:xfrm>
        </p:grpSpPr>
        <p:sp>
          <p:nvSpPr>
            <p:cNvPr id="1152" name="Google Shape;1152;p31"/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1"/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sp>
        <p:nvSpPr>
          <p:cNvPr id="1154" name="Google Shape;1154;p31"/>
          <p:cNvSpPr txBox="1"/>
          <p:nvPr/>
        </p:nvSpPr>
        <p:spPr>
          <a:xfrm>
            <a:off x="6333320" y="1928562"/>
            <a:ext cx="10626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78</a:t>
            </a: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5" name="Google Shape;1155;p31"/>
          <p:cNvGrpSpPr/>
          <p:nvPr/>
        </p:nvGrpSpPr>
        <p:grpSpPr>
          <a:xfrm>
            <a:off x="7533278" y="3131049"/>
            <a:ext cx="3906247" cy="876132"/>
            <a:chOff x="910640" y="3100886"/>
            <a:chExt cx="1527408" cy="1643514"/>
          </a:xfrm>
        </p:grpSpPr>
        <p:sp>
          <p:nvSpPr>
            <p:cNvPr id="1156" name="Google Shape;1156;p31"/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1"/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sp>
        <p:nvSpPr>
          <p:cNvPr id="1158" name="Google Shape;1158;p31"/>
          <p:cNvSpPr txBox="1"/>
          <p:nvPr/>
        </p:nvSpPr>
        <p:spPr>
          <a:xfrm>
            <a:off x="6332742" y="3176702"/>
            <a:ext cx="10626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r>
              <a:rPr lang="en-US" sz="2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9" name="Google Shape;1159;p31"/>
          <p:cNvGrpSpPr/>
          <p:nvPr/>
        </p:nvGrpSpPr>
        <p:grpSpPr>
          <a:xfrm>
            <a:off x="7533278" y="4445478"/>
            <a:ext cx="3906247" cy="876132"/>
            <a:chOff x="910640" y="3100886"/>
            <a:chExt cx="1527408" cy="1643514"/>
          </a:xfrm>
        </p:grpSpPr>
        <p:sp>
          <p:nvSpPr>
            <p:cNvPr id="1160" name="Google Shape;1160;p31"/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1"/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sp>
        <p:nvSpPr>
          <p:cNvPr id="1162" name="Google Shape;1162;p31"/>
          <p:cNvSpPr txBox="1"/>
          <p:nvPr/>
        </p:nvSpPr>
        <p:spPr>
          <a:xfrm>
            <a:off x="6332164" y="4491130"/>
            <a:ext cx="10626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2"/>
          <p:cNvSpPr txBox="1"/>
          <p:nvPr/>
        </p:nvSpPr>
        <p:spPr>
          <a:xfrm flipH="1">
            <a:off x="6999446" y="1001625"/>
            <a:ext cx="447717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2"/>
          <p:cNvSpPr txBox="1"/>
          <p:nvPr/>
        </p:nvSpPr>
        <p:spPr>
          <a:xfrm>
            <a:off x="6629896" y="4042915"/>
            <a:ext cx="345153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Time, Money and Reputation.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169" name="Google Shape;1169;p32"/>
          <p:cNvSpPr txBox="1"/>
          <p:nvPr/>
        </p:nvSpPr>
        <p:spPr>
          <a:xfrm>
            <a:off x="6629897" y="3334555"/>
            <a:ext cx="34515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2"/>
          <p:cNvSpPr txBox="1"/>
          <p:nvPr/>
        </p:nvSpPr>
        <p:spPr>
          <a:xfrm>
            <a:off x="7462729" y="6043935"/>
            <a:ext cx="2618704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2"/>
          <p:cNvSpPr txBox="1"/>
          <p:nvPr/>
        </p:nvSpPr>
        <p:spPr>
          <a:xfrm rot="-5400000">
            <a:off x="3094249" y="3177618"/>
            <a:ext cx="4463788" cy="502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7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Presentation</a:t>
            </a:r>
            <a:endParaRPr sz="2667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2"/>
          <p:cNvSpPr/>
          <p:nvPr/>
        </p:nvSpPr>
        <p:spPr>
          <a:xfrm>
            <a:off x="10867023" y="2894687"/>
            <a:ext cx="609599" cy="3963313"/>
          </a:xfrm>
          <a:custGeom>
            <a:avLst/>
            <a:gdLst/>
            <a:ahLst/>
            <a:cxnLst/>
            <a:rect l="l" t="t" r="r" b="b"/>
            <a:pathLst>
              <a:path w="914399" h="5944970" extrusionOk="0">
                <a:moveTo>
                  <a:pt x="0" y="0"/>
                </a:moveTo>
                <a:lnTo>
                  <a:pt x="914399" y="0"/>
                </a:lnTo>
                <a:lnTo>
                  <a:pt x="914399" y="5944970"/>
                </a:lnTo>
                <a:lnTo>
                  <a:pt x="774341" y="5944970"/>
                </a:lnTo>
                <a:lnTo>
                  <a:pt x="774341" y="140059"/>
                </a:lnTo>
                <a:lnTo>
                  <a:pt x="140059" y="140059"/>
                </a:lnTo>
                <a:lnTo>
                  <a:pt x="140059" y="5944970"/>
                </a:lnTo>
                <a:lnTo>
                  <a:pt x="0" y="594497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2"/>
          <p:cNvSpPr>
            <a:spLocks noGrp="1"/>
          </p:cNvSpPr>
          <p:nvPr>
            <p:ph type="pic" idx="2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79" name="Google Shape;1179;p33"/>
          <p:cNvSpPr/>
          <p:nvPr/>
        </p:nvSpPr>
        <p:spPr>
          <a:xfrm>
            <a:off x="7467523" y="2242341"/>
            <a:ext cx="2942926" cy="79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3"/>
          <p:cNvSpPr/>
          <p:nvPr/>
        </p:nvSpPr>
        <p:spPr>
          <a:xfrm>
            <a:off x="957594" y="4770876"/>
            <a:ext cx="2942926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3"/>
          <p:cNvSpPr/>
          <p:nvPr/>
        </p:nvSpPr>
        <p:spPr>
          <a:xfrm rot="5400000" flipH="1">
            <a:off x="2452165" y="4065201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3"/>
          <p:cNvSpPr/>
          <p:nvPr/>
        </p:nvSpPr>
        <p:spPr>
          <a:xfrm>
            <a:off x="3127570" y="3928031"/>
            <a:ext cx="2942926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3"/>
          <p:cNvSpPr/>
          <p:nvPr/>
        </p:nvSpPr>
        <p:spPr>
          <a:xfrm rot="5400000" flipH="1">
            <a:off x="4607188" y="3248588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3"/>
          <p:cNvSpPr/>
          <p:nvPr/>
        </p:nvSpPr>
        <p:spPr>
          <a:xfrm>
            <a:off x="5297546" y="3085186"/>
            <a:ext cx="2942926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33"/>
          <p:cNvSpPr/>
          <p:nvPr/>
        </p:nvSpPr>
        <p:spPr>
          <a:xfrm rot="5400000" flipH="1">
            <a:off x="6762211" y="2431973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6" name="Google Shape;1186;p33"/>
          <p:cNvGrpSpPr/>
          <p:nvPr/>
        </p:nvGrpSpPr>
        <p:grpSpPr>
          <a:xfrm>
            <a:off x="4066799" y="4740835"/>
            <a:ext cx="3067503" cy="906974"/>
            <a:chOff x="852873" y="3067505"/>
            <a:chExt cx="2342902" cy="906974"/>
          </a:xfrm>
        </p:grpSpPr>
        <p:sp>
          <p:nvSpPr>
            <p:cNvPr id="1187" name="Google Shape;1187;p33"/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3"/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9" name="Google Shape;1189;p33"/>
          <p:cNvGrpSpPr/>
          <p:nvPr/>
        </p:nvGrpSpPr>
        <p:grpSpPr>
          <a:xfrm>
            <a:off x="6223860" y="3897922"/>
            <a:ext cx="3067503" cy="906974"/>
            <a:chOff x="852873" y="3067505"/>
            <a:chExt cx="2342902" cy="906974"/>
          </a:xfrm>
        </p:grpSpPr>
        <p:sp>
          <p:nvSpPr>
            <p:cNvPr id="1190" name="Google Shape;1190;p33"/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3"/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2" name="Google Shape;1192;p33"/>
          <p:cNvGrpSpPr/>
          <p:nvPr/>
        </p:nvGrpSpPr>
        <p:grpSpPr>
          <a:xfrm>
            <a:off x="8380920" y="3055009"/>
            <a:ext cx="3067503" cy="906974"/>
            <a:chOff x="852873" y="3067505"/>
            <a:chExt cx="2342902" cy="906974"/>
          </a:xfrm>
        </p:grpSpPr>
        <p:sp>
          <p:nvSpPr>
            <p:cNvPr id="1193" name="Google Shape;1193;p33"/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3"/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5" name="Google Shape;1195;p33"/>
          <p:cNvGrpSpPr/>
          <p:nvPr/>
        </p:nvGrpSpPr>
        <p:grpSpPr>
          <a:xfrm>
            <a:off x="1636286" y="4830670"/>
            <a:ext cx="1592588" cy="688606"/>
            <a:chOff x="3233964" y="1964137"/>
            <a:chExt cx="1410044" cy="563405"/>
          </a:xfrm>
        </p:grpSpPr>
        <p:sp>
          <p:nvSpPr>
            <p:cNvPr id="1196" name="Google Shape;1196;p33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3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grpSp>
        <p:nvGrpSpPr>
          <p:cNvPr id="1198" name="Google Shape;1198;p33"/>
          <p:cNvGrpSpPr/>
          <p:nvPr/>
        </p:nvGrpSpPr>
        <p:grpSpPr>
          <a:xfrm>
            <a:off x="3802739" y="3986746"/>
            <a:ext cx="1592588" cy="688606"/>
            <a:chOff x="3233964" y="1964137"/>
            <a:chExt cx="1410044" cy="563405"/>
          </a:xfrm>
        </p:grpSpPr>
        <p:sp>
          <p:nvSpPr>
            <p:cNvPr id="1199" name="Google Shape;1199;p33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3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grpSp>
        <p:nvGrpSpPr>
          <p:cNvPr id="1201" name="Google Shape;1201;p33"/>
          <p:cNvGrpSpPr/>
          <p:nvPr/>
        </p:nvGrpSpPr>
        <p:grpSpPr>
          <a:xfrm>
            <a:off x="5972715" y="3142820"/>
            <a:ext cx="1592588" cy="688606"/>
            <a:chOff x="3233964" y="1964137"/>
            <a:chExt cx="1410044" cy="563405"/>
          </a:xfrm>
        </p:grpSpPr>
        <p:sp>
          <p:nvSpPr>
            <p:cNvPr id="1202" name="Google Shape;1202;p33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3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grpSp>
        <p:nvGrpSpPr>
          <p:cNvPr id="1204" name="Google Shape;1204;p33"/>
          <p:cNvGrpSpPr/>
          <p:nvPr/>
        </p:nvGrpSpPr>
        <p:grpSpPr>
          <a:xfrm>
            <a:off x="8151421" y="2298896"/>
            <a:ext cx="1592588" cy="688606"/>
            <a:chOff x="3233964" y="1964137"/>
            <a:chExt cx="1410044" cy="563405"/>
          </a:xfrm>
        </p:grpSpPr>
        <p:sp>
          <p:nvSpPr>
            <p:cNvPr id="1205" name="Google Shape;1205;p33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3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sp>
        <p:nvSpPr>
          <p:cNvPr id="1207" name="Google Shape;1207;p33"/>
          <p:cNvSpPr/>
          <p:nvPr/>
        </p:nvSpPr>
        <p:spPr>
          <a:xfrm>
            <a:off x="3474452" y="41584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33"/>
          <p:cNvSpPr/>
          <p:nvPr/>
        </p:nvSpPr>
        <p:spPr>
          <a:xfrm>
            <a:off x="1161241" y="501083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33"/>
          <p:cNvSpPr/>
          <p:nvPr/>
        </p:nvSpPr>
        <p:spPr>
          <a:xfrm>
            <a:off x="5535184" y="328875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33"/>
          <p:cNvSpPr/>
          <p:nvPr/>
        </p:nvSpPr>
        <p:spPr>
          <a:xfrm>
            <a:off x="7684799" y="249509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33"/>
          <p:cNvSpPr/>
          <p:nvPr/>
        </p:nvSpPr>
        <p:spPr>
          <a:xfrm rot="-1204183">
            <a:off x="992934" y="1625782"/>
            <a:ext cx="2356748" cy="2710941"/>
          </a:xfrm>
          <a:custGeom>
            <a:avLst/>
            <a:gdLst/>
            <a:ahLst/>
            <a:cxnLst/>
            <a:rect l="l" t="t" r="r" b="b"/>
            <a:pathLst>
              <a:path w="5961980" h="6858000" extrusionOk="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17" name="Google Shape;1217;p34"/>
          <p:cNvSpPr/>
          <p:nvPr/>
        </p:nvSpPr>
        <p:spPr>
          <a:xfrm>
            <a:off x="3638178" y="1857178"/>
            <a:ext cx="2227774" cy="4173972"/>
          </a:xfrm>
          <a:prstGeom prst="rect">
            <a:avLst/>
          </a:prstGeom>
          <a:solidFill>
            <a:srgbClr val="C6D7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8" name="Google Shape;1218;p34"/>
          <p:cNvGrpSpPr/>
          <p:nvPr/>
        </p:nvGrpSpPr>
        <p:grpSpPr>
          <a:xfrm>
            <a:off x="3512614" y="5066102"/>
            <a:ext cx="2480014" cy="756000"/>
            <a:chOff x="460651" y="4988278"/>
            <a:chExt cx="2645023" cy="756000"/>
          </a:xfrm>
        </p:grpSpPr>
        <p:sp>
          <p:nvSpPr>
            <p:cNvPr id="1219" name="Google Shape;1219;p34"/>
            <p:cNvSpPr/>
            <p:nvPr/>
          </p:nvSpPr>
          <p:spPr>
            <a:xfrm>
              <a:off x="460651" y="5132278"/>
              <a:ext cx="2645023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2961674" y="4988278"/>
              <a:ext cx="144000" cy="144000"/>
            </a:xfrm>
            <a:prstGeom prst="rtTriangle">
              <a:avLst/>
            </a:prstGeom>
            <a:solidFill>
              <a:srgbClr val="1937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34"/>
          <p:cNvGrpSpPr/>
          <p:nvPr/>
        </p:nvGrpSpPr>
        <p:grpSpPr>
          <a:xfrm>
            <a:off x="3503184" y="1910419"/>
            <a:ext cx="2581436" cy="882621"/>
            <a:chOff x="450595" y="2017425"/>
            <a:chExt cx="2753193" cy="882621"/>
          </a:xfrm>
        </p:grpSpPr>
        <p:sp>
          <p:nvSpPr>
            <p:cNvPr id="1222" name="Google Shape;1222;p34"/>
            <p:cNvSpPr/>
            <p:nvPr/>
          </p:nvSpPr>
          <p:spPr>
            <a:xfrm rot="10800000">
              <a:off x="450595" y="2144046"/>
              <a:ext cx="2015921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4"/>
            <p:cNvSpPr/>
            <p:nvPr/>
          </p:nvSpPr>
          <p:spPr>
            <a:xfrm rot="10800000">
              <a:off x="460651" y="2756046"/>
              <a:ext cx="144000" cy="144000"/>
            </a:xfrm>
            <a:prstGeom prst="rtTriangle">
              <a:avLst/>
            </a:prstGeom>
            <a:solidFill>
              <a:srgbClr val="1937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4"/>
            <p:cNvSpPr/>
            <p:nvPr/>
          </p:nvSpPr>
          <p:spPr>
            <a:xfrm rot="5400000">
              <a:off x="2398218" y="2077097"/>
              <a:ext cx="865242" cy="745898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5" name="Google Shape;1225;p34"/>
          <p:cNvSpPr txBox="1"/>
          <p:nvPr/>
        </p:nvSpPr>
        <p:spPr>
          <a:xfrm>
            <a:off x="3789139" y="2972462"/>
            <a:ext cx="189044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 Easy to change colors, photos and Text. </a:t>
            </a:r>
            <a:endParaRPr/>
          </a:p>
        </p:txBody>
      </p:sp>
      <p:grpSp>
        <p:nvGrpSpPr>
          <p:cNvPr id="1226" name="Google Shape;1226;p34"/>
          <p:cNvGrpSpPr/>
          <p:nvPr/>
        </p:nvGrpSpPr>
        <p:grpSpPr>
          <a:xfrm>
            <a:off x="3553052" y="2061898"/>
            <a:ext cx="2158420" cy="542623"/>
            <a:chOff x="503781" y="2168905"/>
            <a:chExt cx="2302031" cy="542623"/>
          </a:xfrm>
        </p:grpSpPr>
        <p:sp>
          <p:nvSpPr>
            <p:cNvPr id="1227" name="Google Shape;1227;p34"/>
            <p:cNvSpPr txBox="1"/>
            <p:nvPr/>
          </p:nvSpPr>
          <p:spPr>
            <a:xfrm>
              <a:off x="503781" y="2168905"/>
              <a:ext cx="2294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4"/>
            <p:cNvSpPr txBox="1"/>
            <p:nvPr/>
          </p:nvSpPr>
          <p:spPr>
            <a:xfrm>
              <a:off x="511290" y="2434529"/>
              <a:ext cx="2294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9" name="Google Shape;1229;p34"/>
          <p:cNvSpPr txBox="1"/>
          <p:nvPr/>
        </p:nvSpPr>
        <p:spPr>
          <a:xfrm>
            <a:off x="3877248" y="5377603"/>
            <a:ext cx="15655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4"/>
          <p:cNvSpPr/>
          <p:nvPr/>
        </p:nvSpPr>
        <p:spPr>
          <a:xfrm>
            <a:off x="6259742" y="1857178"/>
            <a:ext cx="2227774" cy="4173972"/>
          </a:xfrm>
          <a:prstGeom prst="rect">
            <a:avLst/>
          </a:prstGeom>
          <a:solidFill>
            <a:srgbClr val="A8B3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1" name="Google Shape;1231;p34"/>
          <p:cNvGrpSpPr/>
          <p:nvPr/>
        </p:nvGrpSpPr>
        <p:grpSpPr>
          <a:xfrm>
            <a:off x="6134178" y="5066102"/>
            <a:ext cx="2480014" cy="756000"/>
            <a:chOff x="3277438" y="4988278"/>
            <a:chExt cx="2645023" cy="756000"/>
          </a:xfrm>
        </p:grpSpPr>
        <p:sp>
          <p:nvSpPr>
            <p:cNvPr id="1232" name="Google Shape;1232;p34"/>
            <p:cNvSpPr/>
            <p:nvPr/>
          </p:nvSpPr>
          <p:spPr>
            <a:xfrm>
              <a:off x="3277438" y="5132278"/>
              <a:ext cx="2645023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4"/>
            <p:cNvSpPr/>
            <p:nvPr/>
          </p:nvSpPr>
          <p:spPr>
            <a:xfrm>
              <a:off x="5778461" y="4988278"/>
              <a:ext cx="144000" cy="144000"/>
            </a:xfrm>
            <a:prstGeom prst="rtTriangle">
              <a:avLst/>
            </a:prstGeom>
            <a:solidFill>
              <a:srgbClr val="0007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4" name="Google Shape;1234;p34"/>
          <p:cNvGrpSpPr/>
          <p:nvPr/>
        </p:nvGrpSpPr>
        <p:grpSpPr>
          <a:xfrm>
            <a:off x="6124749" y="1910419"/>
            <a:ext cx="2581436" cy="882621"/>
            <a:chOff x="3267382" y="2017425"/>
            <a:chExt cx="2753193" cy="882621"/>
          </a:xfrm>
        </p:grpSpPr>
        <p:sp>
          <p:nvSpPr>
            <p:cNvPr id="1235" name="Google Shape;1235;p34"/>
            <p:cNvSpPr/>
            <p:nvPr/>
          </p:nvSpPr>
          <p:spPr>
            <a:xfrm rot="10800000">
              <a:off x="3267382" y="2144046"/>
              <a:ext cx="2015921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4"/>
            <p:cNvSpPr/>
            <p:nvPr/>
          </p:nvSpPr>
          <p:spPr>
            <a:xfrm rot="10800000">
              <a:off x="3277438" y="2756046"/>
              <a:ext cx="144000" cy="144000"/>
            </a:xfrm>
            <a:prstGeom prst="rtTriangle">
              <a:avLst/>
            </a:prstGeom>
            <a:solidFill>
              <a:srgbClr val="0007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4"/>
            <p:cNvSpPr/>
            <p:nvPr/>
          </p:nvSpPr>
          <p:spPr>
            <a:xfrm rot="5400000">
              <a:off x="5215005" y="2077097"/>
              <a:ext cx="865242" cy="745898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8" name="Google Shape;1238;p34"/>
          <p:cNvSpPr txBox="1"/>
          <p:nvPr/>
        </p:nvSpPr>
        <p:spPr>
          <a:xfrm>
            <a:off x="6402758" y="2972462"/>
            <a:ext cx="189044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9" name="Google Shape;1239;p34"/>
          <p:cNvGrpSpPr/>
          <p:nvPr/>
        </p:nvGrpSpPr>
        <p:grpSpPr>
          <a:xfrm>
            <a:off x="6180240" y="2061898"/>
            <a:ext cx="2158420" cy="542623"/>
            <a:chOff x="3326565" y="2168905"/>
            <a:chExt cx="2302031" cy="542623"/>
          </a:xfrm>
        </p:grpSpPr>
        <p:sp>
          <p:nvSpPr>
            <p:cNvPr id="1240" name="Google Shape;1240;p34"/>
            <p:cNvSpPr txBox="1"/>
            <p:nvPr/>
          </p:nvSpPr>
          <p:spPr>
            <a:xfrm>
              <a:off x="3326565" y="2168905"/>
              <a:ext cx="2294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4"/>
            <p:cNvSpPr txBox="1"/>
            <p:nvPr/>
          </p:nvSpPr>
          <p:spPr>
            <a:xfrm>
              <a:off x="3334074" y="2434529"/>
              <a:ext cx="2294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2" name="Google Shape;1242;p34"/>
          <p:cNvSpPr txBox="1"/>
          <p:nvPr/>
        </p:nvSpPr>
        <p:spPr>
          <a:xfrm>
            <a:off x="6557232" y="5377603"/>
            <a:ext cx="15655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34"/>
          <p:cNvSpPr/>
          <p:nvPr/>
        </p:nvSpPr>
        <p:spPr>
          <a:xfrm>
            <a:off x="8881306" y="1857178"/>
            <a:ext cx="2227774" cy="4173972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4" name="Google Shape;1244;p34"/>
          <p:cNvGrpSpPr/>
          <p:nvPr/>
        </p:nvGrpSpPr>
        <p:grpSpPr>
          <a:xfrm>
            <a:off x="8755742" y="5066102"/>
            <a:ext cx="2480014" cy="756000"/>
            <a:chOff x="6094224" y="4988278"/>
            <a:chExt cx="2645023" cy="756000"/>
          </a:xfrm>
        </p:grpSpPr>
        <p:sp>
          <p:nvSpPr>
            <p:cNvPr id="1245" name="Google Shape;1245;p34"/>
            <p:cNvSpPr/>
            <p:nvPr/>
          </p:nvSpPr>
          <p:spPr>
            <a:xfrm>
              <a:off x="6094224" y="5132278"/>
              <a:ext cx="2645023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4"/>
            <p:cNvSpPr/>
            <p:nvPr/>
          </p:nvSpPr>
          <p:spPr>
            <a:xfrm>
              <a:off x="8595247" y="4988278"/>
              <a:ext cx="144000" cy="144000"/>
            </a:xfrm>
            <a:prstGeom prst="rtTriangle">
              <a:avLst/>
            </a:prstGeom>
            <a:solidFill>
              <a:srgbClr val="2E7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7" name="Google Shape;1247;p34"/>
          <p:cNvSpPr/>
          <p:nvPr/>
        </p:nvSpPr>
        <p:spPr>
          <a:xfrm rot="10800000">
            <a:off x="8746314" y="2037038"/>
            <a:ext cx="1890158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34"/>
          <p:cNvSpPr txBox="1"/>
          <p:nvPr/>
        </p:nvSpPr>
        <p:spPr>
          <a:xfrm>
            <a:off x="9049973" y="2972462"/>
            <a:ext cx="189044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 Easy to change colors, photos and Text. </a:t>
            </a:r>
            <a:endParaRPr/>
          </a:p>
        </p:txBody>
      </p:sp>
      <p:grpSp>
        <p:nvGrpSpPr>
          <p:cNvPr id="1249" name="Google Shape;1249;p34"/>
          <p:cNvGrpSpPr/>
          <p:nvPr/>
        </p:nvGrpSpPr>
        <p:grpSpPr>
          <a:xfrm>
            <a:off x="8755743" y="1910419"/>
            <a:ext cx="2572007" cy="882621"/>
            <a:chOff x="6094224" y="2017425"/>
            <a:chExt cx="2743137" cy="882621"/>
          </a:xfrm>
        </p:grpSpPr>
        <p:sp>
          <p:nvSpPr>
            <p:cNvPr id="1250" name="Google Shape;1250;p34"/>
            <p:cNvSpPr/>
            <p:nvPr/>
          </p:nvSpPr>
          <p:spPr>
            <a:xfrm rot="10800000">
              <a:off x="6094224" y="2756046"/>
              <a:ext cx="144000" cy="144000"/>
            </a:xfrm>
            <a:prstGeom prst="rtTriangle">
              <a:avLst/>
            </a:prstGeom>
            <a:solidFill>
              <a:srgbClr val="2E7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4"/>
            <p:cNvSpPr/>
            <p:nvPr/>
          </p:nvSpPr>
          <p:spPr>
            <a:xfrm rot="5400000">
              <a:off x="8031791" y="2077097"/>
              <a:ext cx="865242" cy="745898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2" name="Google Shape;1252;p34"/>
            <p:cNvGrpSpPr/>
            <p:nvPr/>
          </p:nvGrpSpPr>
          <p:grpSpPr>
            <a:xfrm>
              <a:off x="6149349" y="2168905"/>
              <a:ext cx="2302031" cy="542623"/>
              <a:chOff x="6149349" y="2168905"/>
              <a:chExt cx="2302031" cy="542623"/>
            </a:xfrm>
          </p:grpSpPr>
          <p:sp>
            <p:nvSpPr>
              <p:cNvPr id="1253" name="Google Shape;1253;p34"/>
              <p:cNvSpPr txBox="1"/>
              <p:nvPr/>
            </p:nvSpPr>
            <p:spPr>
              <a:xfrm>
                <a:off x="6149349" y="2168905"/>
                <a:ext cx="229452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4"/>
              <p:cNvSpPr txBox="1"/>
              <p:nvPr/>
            </p:nvSpPr>
            <p:spPr>
              <a:xfrm>
                <a:off x="6156858" y="2434529"/>
                <a:ext cx="229452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PowerPoint Presentation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55" name="Google Shape;1255;p34"/>
          <p:cNvSpPr txBox="1"/>
          <p:nvPr/>
        </p:nvSpPr>
        <p:spPr>
          <a:xfrm>
            <a:off x="9237214" y="5377603"/>
            <a:ext cx="15655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34"/>
          <p:cNvSpPr/>
          <p:nvPr/>
        </p:nvSpPr>
        <p:spPr>
          <a:xfrm>
            <a:off x="1016612" y="1857178"/>
            <a:ext cx="2227774" cy="4173972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7" name="Google Shape;1257;p34"/>
          <p:cNvGrpSpPr/>
          <p:nvPr/>
        </p:nvGrpSpPr>
        <p:grpSpPr>
          <a:xfrm>
            <a:off x="891048" y="5066102"/>
            <a:ext cx="2480014" cy="756000"/>
            <a:chOff x="460651" y="4988278"/>
            <a:chExt cx="2645023" cy="756000"/>
          </a:xfrm>
        </p:grpSpPr>
        <p:sp>
          <p:nvSpPr>
            <p:cNvPr id="1258" name="Google Shape;1258;p34"/>
            <p:cNvSpPr/>
            <p:nvPr/>
          </p:nvSpPr>
          <p:spPr>
            <a:xfrm>
              <a:off x="460651" y="5132278"/>
              <a:ext cx="2645023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4"/>
            <p:cNvSpPr/>
            <p:nvPr/>
          </p:nvSpPr>
          <p:spPr>
            <a:xfrm>
              <a:off x="2961674" y="4988278"/>
              <a:ext cx="144000" cy="144000"/>
            </a:xfrm>
            <a:prstGeom prst="rtTriangle">
              <a:avLst/>
            </a:prstGeom>
            <a:solidFill>
              <a:srgbClr val="2E7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0" name="Google Shape;1260;p34"/>
          <p:cNvGrpSpPr/>
          <p:nvPr/>
        </p:nvGrpSpPr>
        <p:grpSpPr>
          <a:xfrm>
            <a:off x="881619" y="1910419"/>
            <a:ext cx="2581436" cy="882621"/>
            <a:chOff x="450595" y="2017425"/>
            <a:chExt cx="2753193" cy="882621"/>
          </a:xfrm>
        </p:grpSpPr>
        <p:sp>
          <p:nvSpPr>
            <p:cNvPr id="1261" name="Google Shape;1261;p34"/>
            <p:cNvSpPr/>
            <p:nvPr/>
          </p:nvSpPr>
          <p:spPr>
            <a:xfrm rot="10800000">
              <a:off x="450595" y="2144046"/>
              <a:ext cx="2015921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4"/>
            <p:cNvSpPr/>
            <p:nvPr/>
          </p:nvSpPr>
          <p:spPr>
            <a:xfrm rot="10800000">
              <a:off x="460651" y="2756046"/>
              <a:ext cx="144000" cy="144000"/>
            </a:xfrm>
            <a:prstGeom prst="rtTriangle">
              <a:avLst/>
            </a:prstGeom>
            <a:solidFill>
              <a:srgbClr val="2E7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4"/>
            <p:cNvSpPr/>
            <p:nvPr/>
          </p:nvSpPr>
          <p:spPr>
            <a:xfrm rot="5400000">
              <a:off x="2398218" y="2077097"/>
              <a:ext cx="865242" cy="74589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4" name="Google Shape;1264;p34"/>
          <p:cNvSpPr txBox="1"/>
          <p:nvPr/>
        </p:nvSpPr>
        <p:spPr>
          <a:xfrm>
            <a:off x="1167574" y="2972462"/>
            <a:ext cx="189044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  <p:grpSp>
        <p:nvGrpSpPr>
          <p:cNvPr id="1265" name="Google Shape;1265;p34"/>
          <p:cNvGrpSpPr/>
          <p:nvPr/>
        </p:nvGrpSpPr>
        <p:grpSpPr>
          <a:xfrm>
            <a:off x="931487" y="2061898"/>
            <a:ext cx="2158420" cy="542623"/>
            <a:chOff x="503781" y="2168905"/>
            <a:chExt cx="2302031" cy="542623"/>
          </a:xfrm>
        </p:grpSpPr>
        <p:sp>
          <p:nvSpPr>
            <p:cNvPr id="1266" name="Google Shape;1266;p34"/>
            <p:cNvSpPr txBox="1"/>
            <p:nvPr/>
          </p:nvSpPr>
          <p:spPr>
            <a:xfrm>
              <a:off x="503781" y="2168905"/>
              <a:ext cx="2294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4"/>
            <p:cNvSpPr txBox="1"/>
            <p:nvPr/>
          </p:nvSpPr>
          <p:spPr>
            <a:xfrm>
              <a:off x="511290" y="2434529"/>
              <a:ext cx="2294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8" name="Google Shape;1268;p34"/>
          <p:cNvSpPr txBox="1"/>
          <p:nvPr/>
        </p:nvSpPr>
        <p:spPr>
          <a:xfrm>
            <a:off x="1255684" y="5377603"/>
            <a:ext cx="15655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35"/>
          <p:cNvSpPr txBox="1"/>
          <p:nvPr/>
        </p:nvSpPr>
        <p:spPr>
          <a:xfrm>
            <a:off x="8595361" y="4983919"/>
            <a:ext cx="323668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35"/>
          <p:cNvSpPr txBox="1"/>
          <p:nvPr/>
        </p:nvSpPr>
        <p:spPr>
          <a:xfrm flipH="1">
            <a:off x="505367" y="880179"/>
            <a:ext cx="3709580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80" name="Google Shape;1280;p36"/>
          <p:cNvSpPr/>
          <p:nvPr/>
        </p:nvSpPr>
        <p:spPr>
          <a:xfrm>
            <a:off x="4844356" y="1737304"/>
            <a:ext cx="2520000" cy="4320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1" name="Google Shape;1281;p36"/>
          <p:cNvSpPr/>
          <p:nvPr/>
        </p:nvSpPr>
        <p:spPr>
          <a:xfrm>
            <a:off x="4844356" y="2654174"/>
            <a:ext cx="2520000" cy="4320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2" name="Google Shape;1282;p36"/>
          <p:cNvSpPr/>
          <p:nvPr/>
        </p:nvSpPr>
        <p:spPr>
          <a:xfrm>
            <a:off x="8776462" y="2654174"/>
            <a:ext cx="2520000" cy="432000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3" name="Google Shape;1283;p36"/>
          <p:cNvSpPr/>
          <p:nvPr/>
        </p:nvSpPr>
        <p:spPr>
          <a:xfrm>
            <a:off x="913079" y="2654174"/>
            <a:ext cx="2520000" cy="432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>
                <a:alpha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4" name="Google Shape;1284;p36"/>
          <p:cNvSpPr/>
          <p:nvPr/>
        </p:nvSpPr>
        <p:spPr>
          <a:xfrm>
            <a:off x="4844356" y="3766661"/>
            <a:ext cx="2520000" cy="432000"/>
          </a:xfrm>
          <a:prstGeom prst="rect">
            <a:avLst/>
          </a:prstGeom>
          <a:solidFill>
            <a:schemeClr val="accent2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5" name="Google Shape;1285;p36"/>
          <p:cNvSpPr/>
          <p:nvPr/>
        </p:nvSpPr>
        <p:spPr>
          <a:xfrm>
            <a:off x="8768568" y="3766661"/>
            <a:ext cx="2520000" cy="432000"/>
          </a:xfrm>
          <a:prstGeom prst="rect">
            <a:avLst/>
          </a:prstGeom>
          <a:solidFill>
            <a:schemeClr val="accent3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6" name="Google Shape;1286;p36"/>
          <p:cNvSpPr/>
          <p:nvPr/>
        </p:nvSpPr>
        <p:spPr>
          <a:xfrm>
            <a:off x="905185" y="3766661"/>
            <a:ext cx="2520000" cy="432000"/>
          </a:xfrm>
          <a:prstGeom prst="rect">
            <a:avLst/>
          </a:prstGeom>
          <a:solidFill>
            <a:schemeClr val="accent1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7" name="Google Shape;1287;p36"/>
          <p:cNvSpPr/>
          <p:nvPr/>
        </p:nvSpPr>
        <p:spPr>
          <a:xfrm>
            <a:off x="4844356" y="4374475"/>
            <a:ext cx="2520000" cy="432000"/>
          </a:xfrm>
          <a:prstGeom prst="rect">
            <a:avLst/>
          </a:prstGeom>
          <a:solidFill>
            <a:schemeClr val="accent2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8" name="Google Shape;1288;p36"/>
          <p:cNvSpPr/>
          <p:nvPr/>
        </p:nvSpPr>
        <p:spPr>
          <a:xfrm>
            <a:off x="8767584" y="4374475"/>
            <a:ext cx="2520000" cy="432000"/>
          </a:xfrm>
          <a:prstGeom prst="rect">
            <a:avLst/>
          </a:prstGeom>
          <a:solidFill>
            <a:schemeClr val="accent3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89" name="Google Shape;1289;p36"/>
          <p:cNvSpPr/>
          <p:nvPr/>
        </p:nvSpPr>
        <p:spPr>
          <a:xfrm>
            <a:off x="904201" y="4374475"/>
            <a:ext cx="2520000" cy="432000"/>
          </a:xfrm>
          <a:prstGeom prst="rect">
            <a:avLst/>
          </a:prstGeom>
          <a:solidFill>
            <a:schemeClr val="accent1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90" name="Google Shape;1290;p36"/>
          <p:cNvSpPr/>
          <p:nvPr/>
        </p:nvSpPr>
        <p:spPr>
          <a:xfrm>
            <a:off x="4844356" y="4982289"/>
            <a:ext cx="2520000" cy="432000"/>
          </a:xfrm>
          <a:prstGeom prst="rect">
            <a:avLst/>
          </a:prstGeom>
          <a:solidFill>
            <a:schemeClr val="accent2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91" name="Google Shape;1291;p36"/>
          <p:cNvSpPr/>
          <p:nvPr/>
        </p:nvSpPr>
        <p:spPr>
          <a:xfrm>
            <a:off x="8766600" y="4982289"/>
            <a:ext cx="2520000" cy="432000"/>
          </a:xfrm>
          <a:prstGeom prst="rect">
            <a:avLst/>
          </a:prstGeom>
          <a:solidFill>
            <a:schemeClr val="accent3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92" name="Google Shape;1292;p36"/>
          <p:cNvSpPr/>
          <p:nvPr/>
        </p:nvSpPr>
        <p:spPr>
          <a:xfrm>
            <a:off x="903217" y="4982289"/>
            <a:ext cx="2520000" cy="432000"/>
          </a:xfrm>
          <a:prstGeom prst="rect">
            <a:avLst/>
          </a:prstGeom>
          <a:solidFill>
            <a:schemeClr val="accent1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93" name="Google Shape;1293;p36"/>
          <p:cNvSpPr/>
          <p:nvPr/>
        </p:nvSpPr>
        <p:spPr>
          <a:xfrm>
            <a:off x="4844356" y="5590103"/>
            <a:ext cx="2520000" cy="432000"/>
          </a:xfrm>
          <a:prstGeom prst="rect">
            <a:avLst/>
          </a:prstGeom>
          <a:solidFill>
            <a:schemeClr val="accent2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94" name="Google Shape;1294;p36"/>
          <p:cNvSpPr/>
          <p:nvPr/>
        </p:nvSpPr>
        <p:spPr>
          <a:xfrm>
            <a:off x="8765616" y="5590103"/>
            <a:ext cx="2520000" cy="432000"/>
          </a:xfrm>
          <a:prstGeom prst="rect">
            <a:avLst/>
          </a:prstGeom>
          <a:solidFill>
            <a:schemeClr val="accent3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sp>
        <p:nvSpPr>
          <p:cNvPr id="1295" name="Google Shape;1295;p36"/>
          <p:cNvSpPr/>
          <p:nvPr/>
        </p:nvSpPr>
        <p:spPr>
          <a:xfrm>
            <a:off x="902233" y="5590103"/>
            <a:ext cx="2520000" cy="432000"/>
          </a:xfrm>
          <a:prstGeom prst="rect">
            <a:avLst/>
          </a:prstGeom>
          <a:solidFill>
            <a:schemeClr val="accent1">
              <a:alpha val="69803"/>
            </a:schemeClr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/>
          </a:p>
        </p:txBody>
      </p:sp>
      <p:cxnSp>
        <p:nvCxnSpPr>
          <p:cNvPr id="1296" name="Google Shape;1296;p36"/>
          <p:cNvCxnSpPr>
            <a:stCxn id="1280" idx="2"/>
            <a:endCxn id="1281" idx="0"/>
          </p:cNvCxnSpPr>
          <p:nvPr/>
        </p:nvCxnSpPr>
        <p:spPr>
          <a:xfrm>
            <a:off x="6104356" y="2169304"/>
            <a:ext cx="0" cy="484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7" name="Google Shape;1297;p36"/>
          <p:cNvCxnSpPr/>
          <p:nvPr/>
        </p:nvCxnSpPr>
        <p:spPr>
          <a:xfrm>
            <a:off x="2162234" y="3550390"/>
            <a:ext cx="7863383" cy="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8" name="Google Shape;1298;p36"/>
          <p:cNvCxnSpPr>
            <a:endCxn id="1285" idx="0"/>
          </p:cNvCxnSpPr>
          <p:nvPr/>
        </p:nvCxnSpPr>
        <p:spPr>
          <a:xfrm>
            <a:off x="10028568" y="3550361"/>
            <a:ext cx="0" cy="2163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9" name="Google Shape;1299;p36"/>
          <p:cNvCxnSpPr>
            <a:endCxn id="1286" idx="0"/>
          </p:cNvCxnSpPr>
          <p:nvPr/>
        </p:nvCxnSpPr>
        <p:spPr>
          <a:xfrm>
            <a:off x="2162185" y="3550361"/>
            <a:ext cx="3000" cy="2163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0" name="Google Shape;1300;p36"/>
          <p:cNvCxnSpPr>
            <a:stCxn id="1285" idx="2"/>
            <a:endCxn id="1288" idx="0"/>
          </p:cNvCxnSpPr>
          <p:nvPr/>
        </p:nvCxnSpPr>
        <p:spPr>
          <a:xfrm flipH="1">
            <a:off x="10027668" y="4198661"/>
            <a:ext cx="90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1" name="Google Shape;1301;p36"/>
          <p:cNvCxnSpPr>
            <a:stCxn id="1288" idx="2"/>
            <a:endCxn id="1291" idx="0"/>
          </p:cNvCxnSpPr>
          <p:nvPr/>
        </p:nvCxnSpPr>
        <p:spPr>
          <a:xfrm flipH="1">
            <a:off x="10026684" y="4806475"/>
            <a:ext cx="90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2" name="Google Shape;1302;p36"/>
          <p:cNvCxnSpPr>
            <a:stCxn id="1291" idx="2"/>
            <a:endCxn id="1294" idx="0"/>
          </p:cNvCxnSpPr>
          <p:nvPr/>
        </p:nvCxnSpPr>
        <p:spPr>
          <a:xfrm flipH="1">
            <a:off x="10025700" y="5414289"/>
            <a:ext cx="90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3" name="Google Shape;1303;p36"/>
          <p:cNvCxnSpPr>
            <a:stCxn id="1284" idx="2"/>
            <a:endCxn id="1287" idx="0"/>
          </p:cNvCxnSpPr>
          <p:nvPr/>
        </p:nvCxnSpPr>
        <p:spPr>
          <a:xfrm>
            <a:off x="6104356" y="4198661"/>
            <a:ext cx="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4" name="Google Shape;1304;p36"/>
          <p:cNvCxnSpPr>
            <a:stCxn id="1287" idx="2"/>
            <a:endCxn id="1290" idx="0"/>
          </p:cNvCxnSpPr>
          <p:nvPr/>
        </p:nvCxnSpPr>
        <p:spPr>
          <a:xfrm>
            <a:off x="6104356" y="4806475"/>
            <a:ext cx="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5" name="Google Shape;1305;p36"/>
          <p:cNvCxnSpPr>
            <a:stCxn id="1290" idx="2"/>
            <a:endCxn id="1293" idx="0"/>
          </p:cNvCxnSpPr>
          <p:nvPr/>
        </p:nvCxnSpPr>
        <p:spPr>
          <a:xfrm>
            <a:off x="6104356" y="5414289"/>
            <a:ext cx="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6" name="Google Shape;1306;p36"/>
          <p:cNvCxnSpPr>
            <a:stCxn id="1286" idx="2"/>
            <a:endCxn id="1289" idx="0"/>
          </p:cNvCxnSpPr>
          <p:nvPr/>
        </p:nvCxnSpPr>
        <p:spPr>
          <a:xfrm flipH="1">
            <a:off x="2164285" y="4198661"/>
            <a:ext cx="90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7" name="Google Shape;1307;p36"/>
          <p:cNvCxnSpPr>
            <a:stCxn id="1289" idx="2"/>
            <a:endCxn id="1292" idx="0"/>
          </p:cNvCxnSpPr>
          <p:nvPr/>
        </p:nvCxnSpPr>
        <p:spPr>
          <a:xfrm flipH="1">
            <a:off x="2163301" y="4806475"/>
            <a:ext cx="90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8" name="Google Shape;1308;p36"/>
          <p:cNvCxnSpPr>
            <a:stCxn id="1292" idx="2"/>
            <a:endCxn id="1295" idx="0"/>
          </p:cNvCxnSpPr>
          <p:nvPr/>
        </p:nvCxnSpPr>
        <p:spPr>
          <a:xfrm flipH="1">
            <a:off x="2162317" y="5414289"/>
            <a:ext cx="900" cy="1758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9" name="Google Shape;1309;p36"/>
          <p:cNvCxnSpPr>
            <a:stCxn id="1282" idx="1"/>
            <a:endCxn id="1281" idx="3"/>
          </p:cNvCxnSpPr>
          <p:nvPr/>
        </p:nvCxnSpPr>
        <p:spPr>
          <a:xfrm rot="10800000">
            <a:off x="7364362" y="2870174"/>
            <a:ext cx="1412100" cy="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0" name="Google Shape;1310;p36"/>
          <p:cNvCxnSpPr>
            <a:stCxn id="1281" idx="1"/>
            <a:endCxn id="1283" idx="3"/>
          </p:cNvCxnSpPr>
          <p:nvPr/>
        </p:nvCxnSpPr>
        <p:spPr>
          <a:xfrm rot="10800000">
            <a:off x="3433156" y="2870174"/>
            <a:ext cx="1411200" cy="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1" name="Google Shape;1311;p36"/>
          <p:cNvCxnSpPr>
            <a:stCxn id="1281" idx="2"/>
            <a:endCxn id="1284" idx="0"/>
          </p:cNvCxnSpPr>
          <p:nvPr/>
        </p:nvCxnSpPr>
        <p:spPr>
          <a:xfrm>
            <a:off x="6104356" y="3086174"/>
            <a:ext cx="0" cy="680400"/>
          </a:xfrm>
          <a:prstGeom prst="straightConnector1">
            <a:avLst/>
          </a:prstGeom>
          <a:noFill/>
          <a:ln w="19050" cap="flat" cmpd="sng">
            <a:solidFill>
              <a:schemeClr val="accent6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17" name="Google Shape;1317;p37"/>
          <p:cNvGraphicFramePr/>
          <p:nvPr/>
        </p:nvGraphicFramePr>
        <p:xfrm>
          <a:off x="880217" y="2056397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18" name="Google Shape;1318;p37"/>
          <p:cNvGrpSpPr/>
          <p:nvPr/>
        </p:nvGrpSpPr>
        <p:grpSpPr>
          <a:xfrm>
            <a:off x="1380493" y="5204249"/>
            <a:ext cx="2520000" cy="909377"/>
            <a:chOff x="1380493" y="5204245"/>
            <a:chExt cx="2520000" cy="909377"/>
          </a:xfrm>
        </p:grpSpPr>
        <p:sp>
          <p:nvSpPr>
            <p:cNvPr id="1319" name="Google Shape;1319;p37"/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7"/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37"/>
          <p:cNvGrpSpPr/>
          <p:nvPr/>
        </p:nvGrpSpPr>
        <p:grpSpPr>
          <a:xfrm>
            <a:off x="5103813" y="5204249"/>
            <a:ext cx="2520000" cy="909377"/>
            <a:chOff x="5347343" y="5204245"/>
            <a:chExt cx="2520000" cy="909377"/>
          </a:xfrm>
        </p:grpSpPr>
        <p:sp>
          <p:nvSpPr>
            <p:cNvPr id="1322" name="Google Shape;1322;p37"/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7"/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37"/>
          <p:cNvGrpSpPr/>
          <p:nvPr/>
        </p:nvGrpSpPr>
        <p:grpSpPr>
          <a:xfrm>
            <a:off x="8827134" y="5204249"/>
            <a:ext cx="2520000" cy="909377"/>
            <a:chOff x="8690400" y="5204245"/>
            <a:chExt cx="2520000" cy="909377"/>
          </a:xfrm>
        </p:grpSpPr>
        <p:sp>
          <p:nvSpPr>
            <p:cNvPr id="1325" name="Google Shape;1325;p37"/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 C 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7"/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7" name="Google Shape;1327;p37"/>
          <p:cNvGrpSpPr/>
          <p:nvPr/>
        </p:nvGrpSpPr>
        <p:grpSpPr>
          <a:xfrm>
            <a:off x="6755992" y="1747149"/>
            <a:ext cx="4626167" cy="276999"/>
            <a:chOff x="2302349" y="1400535"/>
            <a:chExt cx="4626167" cy="276999"/>
          </a:xfrm>
        </p:grpSpPr>
        <p:grpSp>
          <p:nvGrpSpPr>
            <p:cNvPr id="1328" name="Google Shape;1328;p37"/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1329" name="Google Shape;1329;p37"/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7"/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1" name="Google Shape;1331;p37"/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332" name="Google Shape;1332;p37"/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37"/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4" name="Google Shape;1334;p37"/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335" name="Google Shape;1335;p3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7"/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37" name="Google Shape;1337;p37"/>
          <p:cNvSpPr/>
          <p:nvPr/>
        </p:nvSpPr>
        <p:spPr>
          <a:xfrm>
            <a:off x="4550758" y="53831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37"/>
          <p:cNvSpPr/>
          <p:nvPr/>
        </p:nvSpPr>
        <p:spPr>
          <a:xfrm>
            <a:off x="8263802" y="538316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7"/>
          <p:cNvSpPr/>
          <p:nvPr/>
        </p:nvSpPr>
        <p:spPr>
          <a:xfrm>
            <a:off x="880217" y="5351524"/>
            <a:ext cx="382784" cy="392454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3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46" name="Google Shape;1346;p38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dk1"/>
          </a:solidFill>
          <a:ln w="603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38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38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5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38"/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38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38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1352" name="Google Shape;1352;p3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38"/>
          <p:cNvSpPr/>
          <p:nvPr/>
        </p:nvSpPr>
        <p:spPr>
          <a:xfrm rot="-54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38"/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3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60" name="Google Shape;1360;p39"/>
          <p:cNvGrpSpPr/>
          <p:nvPr/>
        </p:nvGrpSpPr>
        <p:grpSpPr>
          <a:xfrm>
            <a:off x="917641" y="3334821"/>
            <a:ext cx="3366592" cy="2472764"/>
            <a:chOff x="3131840" y="2780928"/>
            <a:chExt cx="2880320" cy="2808312"/>
          </a:xfrm>
        </p:grpSpPr>
        <p:sp>
          <p:nvSpPr>
            <p:cNvPr id="1361" name="Google Shape;1361;p39"/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9"/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39"/>
          <p:cNvGrpSpPr/>
          <p:nvPr/>
        </p:nvGrpSpPr>
        <p:grpSpPr>
          <a:xfrm>
            <a:off x="7923310" y="3349307"/>
            <a:ext cx="3366592" cy="2472764"/>
            <a:chOff x="3131840" y="2780928"/>
            <a:chExt cx="2880320" cy="2808312"/>
          </a:xfrm>
        </p:grpSpPr>
        <p:sp>
          <p:nvSpPr>
            <p:cNvPr id="1364" name="Google Shape;1364;p39"/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6" name="Google Shape;1366;p39"/>
          <p:cNvGrpSpPr/>
          <p:nvPr/>
        </p:nvGrpSpPr>
        <p:grpSpPr>
          <a:xfrm>
            <a:off x="4460584" y="3183791"/>
            <a:ext cx="3291426" cy="2808312"/>
            <a:chOff x="3131840" y="2780928"/>
            <a:chExt cx="2880320" cy="2808312"/>
          </a:xfrm>
        </p:grpSpPr>
        <p:sp>
          <p:nvSpPr>
            <p:cNvPr id="1367" name="Google Shape;1367;p39"/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9"/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9" name="Google Shape;1369;p39"/>
          <p:cNvGrpSpPr/>
          <p:nvPr/>
        </p:nvGrpSpPr>
        <p:grpSpPr>
          <a:xfrm>
            <a:off x="4460585" y="1827022"/>
            <a:ext cx="3293154" cy="1319690"/>
            <a:chOff x="3131840" y="1484784"/>
            <a:chExt cx="2881833" cy="1159371"/>
          </a:xfrm>
        </p:grpSpPr>
        <p:sp>
          <p:nvSpPr>
            <p:cNvPr id="1370" name="Google Shape;1370;p39"/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avLst/>
              <a:gdLst/>
              <a:ahLst/>
              <a:cxnLst/>
              <a:rect l="l" t="t" r="r" b="b"/>
              <a:pathLst>
                <a:path w="2161651" h="1656184" extrusionOk="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2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9"/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2" name="Google Shape;1372;p39"/>
          <p:cNvSpPr txBox="1"/>
          <p:nvPr/>
        </p:nvSpPr>
        <p:spPr>
          <a:xfrm>
            <a:off x="4655840" y="3235765"/>
            <a:ext cx="28803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 Contents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9"/>
          <p:cNvSpPr txBox="1"/>
          <p:nvPr/>
        </p:nvSpPr>
        <p:spPr>
          <a:xfrm>
            <a:off x="5017214" y="1843053"/>
            <a:ext cx="21575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 Contents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9"/>
          <p:cNvSpPr txBox="1"/>
          <p:nvPr/>
        </p:nvSpPr>
        <p:spPr>
          <a:xfrm>
            <a:off x="4664623" y="2283936"/>
            <a:ext cx="28715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/>
          </a:p>
        </p:txBody>
      </p:sp>
      <p:sp>
        <p:nvSpPr>
          <p:cNvPr id="1375" name="Google Shape;1375;p39"/>
          <p:cNvSpPr txBox="1"/>
          <p:nvPr/>
        </p:nvSpPr>
        <p:spPr>
          <a:xfrm>
            <a:off x="4727849" y="3867706"/>
            <a:ext cx="273630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6" name="Google Shape;1376;p39"/>
          <p:cNvGrpSpPr/>
          <p:nvPr/>
        </p:nvGrpSpPr>
        <p:grpSpPr>
          <a:xfrm>
            <a:off x="1095118" y="2146113"/>
            <a:ext cx="3011638" cy="1030113"/>
            <a:chOff x="3131840" y="1484784"/>
            <a:chExt cx="2881833" cy="1152128"/>
          </a:xfrm>
        </p:grpSpPr>
        <p:sp>
          <p:nvSpPr>
            <p:cNvPr id="1377" name="Google Shape;1377;p39"/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/>
              <a:ahLst/>
              <a:cxnLst/>
              <a:rect l="l" t="t" r="r" b="b"/>
              <a:pathLst>
                <a:path w="2161651" h="1656184" extrusionOk="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9"/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9" name="Google Shape;1379;p39"/>
          <p:cNvGrpSpPr/>
          <p:nvPr/>
        </p:nvGrpSpPr>
        <p:grpSpPr>
          <a:xfrm>
            <a:off x="1313297" y="2153677"/>
            <a:ext cx="2575283" cy="779118"/>
            <a:chOff x="1372495" y="2153677"/>
            <a:chExt cx="2575283" cy="779118"/>
          </a:xfrm>
        </p:grpSpPr>
        <p:sp>
          <p:nvSpPr>
            <p:cNvPr id="1380" name="Google Shape;1380;p39"/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Main Contents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9"/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grpSp>
        <p:nvGrpSpPr>
          <p:cNvPr id="1382" name="Google Shape;1382;p39"/>
          <p:cNvGrpSpPr/>
          <p:nvPr/>
        </p:nvGrpSpPr>
        <p:grpSpPr>
          <a:xfrm>
            <a:off x="8095920" y="2153678"/>
            <a:ext cx="3021374" cy="1030113"/>
            <a:chOff x="3122700" y="1484784"/>
            <a:chExt cx="2891151" cy="1152128"/>
          </a:xfrm>
        </p:grpSpPr>
        <p:sp>
          <p:nvSpPr>
            <p:cNvPr id="1383" name="Google Shape;1383;p39"/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/>
              <a:ahLst/>
              <a:cxnLst/>
              <a:rect l="l" t="t" r="r" b="b"/>
              <a:pathLst>
                <a:path w="2161651" h="1656184" extrusionOk="0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9"/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5" name="Google Shape;1385;p39"/>
          <p:cNvGrpSpPr/>
          <p:nvPr/>
        </p:nvGrpSpPr>
        <p:grpSpPr>
          <a:xfrm>
            <a:off x="8318966" y="2173423"/>
            <a:ext cx="2575283" cy="766938"/>
            <a:chOff x="9230402" y="2173422"/>
            <a:chExt cx="2575283" cy="766938"/>
          </a:xfrm>
        </p:grpSpPr>
        <p:sp>
          <p:nvSpPr>
            <p:cNvPr id="1386" name="Google Shape;1386;p39"/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Main Contents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9"/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sp>
        <p:nvSpPr>
          <p:cNvPr id="1388" name="Google Shape;1388;p39"/>
          <p:cNvSpPr txBox="1"/>
          <p:nvPr/>
        </p:nvSpPr>
        <p:spPr>
          <a:xfrm>
            <a:off x="1443627" y="3347399"/>
            <a:ext cx="23146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 Contents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9"/>
          <p:cNvSpPr txBox="1"/>
          <p:nvPr/>
        </p:nvSpPr>
        <p:spPr>
          <a:xfrm>
            <a:off x="1301930" y="4060146"/>
            <a:ext cx="259801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9"/>
          <p:cNvSpPr txBox="1"/>
          <p:nvPr/>
        </p:nvSpPr>
        <p:spPr>
          <a:xfrm>
            <a:off x="8487186" y="3372806"/>
            <a:ext cx="22388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 Contents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9"/>
          <p:cNvSpPr txBox="1"/>
          <p:nvPr/>
        </p:nvSpPr>
        <p:spPr>
          <a:xfrm>
            <a:off x="8350128" y="4102780"/>
            <a:ext cx="251295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136" name="Google Shape;136;p4"/>
          <p:cNvSpPr/>
          <p:nvPr/>
        </p:nvSpPr>
        <p:spPr>
          <a:xfrm>
            <a:off x="9120039" y="4093588"/>
            <a:ext cx="749248" cy="7492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7344986" y="2992001"/>
            <a:ext cx="749248" cy="749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5569932" y="4099198"/>
            <a:ext cx="749248" cy="7492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2019824" y="4096393"/>
            <a:ext cx="749248" cy="749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3794878" y="2992001"/>
            <a:ext cx="749248" cy="7492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4"/>
          <p:cNvGrpSpPr/>
          <p:nvPr/>
        </p:nvGrpSpPr>
        <p:grpSpPr>
          <a:xfrm>
            <a:off x="1186976" y="4919469"/>
            <a:ext cx="2381286" cy="1107996"/>
            <a:chOff x="3017859" y="4283314"/>
            <a:chExt cx="1890849" cy="1107996"/>
          </a:xfrm>
        </p:grpSpPr>
        <p:sp>
          <p:nvSpPr>
            <p:cNvPr id="142" name="Google Shape;142;p4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4"/>
          <p:cNvGrpSpPr/>
          <p:nvPr/>
        </p:nvGrpSpPr>
        <p:grpSpPr>
          <a:xfrm>
            <a:off x="8304020" y="4919469"/>
            <a:ext cx="2381286" cy="1107996"/>
            <a:chOff x="3017859" y="4283314"/>
            <a:chExt cx="1890849" cy="1107996"/>
          </a:xfrm>
        </p:grpSpPr>
        <p:sp>
          <p:nvSpPr>
            <p:cNvPr id="145" name="Google Shape;145;p4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47;p4"/>
          <p:cNvGrpSpPr/>
          <p:nvPr/>
        </p:nvGrpSpPr>
        <p:grpSpPr>
          <a:xfrm>
            <a:off x="4907868" y="4919469"/>
            <a:ext cx="2381286" cy="1107996"/>
            <a:chOff x="3017859" y="4283314"/>
            <a:chExt cx="1890849" cy="1107996"/>
          </a:xfrm>
        </p:grpSpPr>
        <p:sp>
          <p:nvSpPr>
            <p:cNvPr id="148" name="Google Shape;148;p4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4"/>
          <p:cNvGrpSpPr/>
          <p:nvPr/>
        </p:nvGrpSpPr>
        <p:grpSpPr>
          <a:xfrm>
            <a:off x="3575720" y="1817353"/>
            <a:ext cx="2381286" cy="1107996"/>
            <a:chOff x="3017859" y="4283314"/>
            <a:chExt cx="1890849" cy="1107996"/>
          </a:xfrm>
        </p:grpSpPr>
        <p:sp>
          <p:nvSpPr>
            <p:cNvPr id="151" name="Google Shape;151;p4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6294022" y="1817353"/>
            <a:ext cx="2381286" cy="1107996"/>
            <a:chOff x="3017859" y="4283314"/>
            <a:chExt cx="1890849" cy="1107996"/>
          </a:xfrm>
        </p:grpSpPr>
        <p:sp>
          <p:nvSpPr>
            <p:cNvPr id="154" name="Google Shape;154;p4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4"/>
          <p:cNvSpPr/>
          <p:nvPr/>
        </p:nvSpPr>
        <p:spPr>
          <a:xfrm rot="-900000">
            <a:off x="2184963" y="4277896"/>
            <a:ext cx="424009" cy="371614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4"/>
          <p:cNvSpPr/>
          <p:nvPr/>
        </p:nvSpPr>
        <p:spPr>
          <a:xfrm>
            <a:off x="4026343" y="3185920"/>
            <a:ext cx="259592" cy="372887"/>
          </a:xfrm>
          <a:custGeom>
            <a:avLst/>
            <a:gdLst/>
            <a:ahLst/>
            <a:cxnLst/>
            <a:rect l="l" t="t" r="r" b="b"/>
            <a:pathLst>
              <a:path w="2736000" h="3930092" extrusionOk="0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4"/>
          <p:cNvSpPr/>
          <p:nvPr/>
        </p:nvSpPr>
        <p:spPr>
          <a:xfrm>
            <a:off x="5780222" y="4285878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 extrusionOk="0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7535044" y="3227122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 extrusionOk="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9302201" y="4281244"/>
            <a:ext cx="376557" cy="373936"/>
          </a:xfrm>
          <a:custGeom>
            <a:avLst/>
            <a:gdLst/>
            <a:ahLst/>
            <a:cxnLst/>
            <a:rect l="l" t="t" r="r" b="b"/>
            <a:pathLst>
              <a:path w="3821708" h="3795110" extrusionOk="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2113042" y="3443740"/>
            <a:ext cx="84046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4421759" y="4029130"/>
            <a:ext cx="8530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5794467" y="3443740"/>
            <a:ext cx="8530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4"/>
          <p:cNvSpPr txBox="1"/>
          <p:nvPr/>
        </p:nvSpPr>
        <p:spPr>
          <a:xfrm>
            <a:off x="7167175" y="4029130"/>
            <a:ext cx="8530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9163726" y="3443740"/>
            <a:ext cx="8530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891611" y="3872893"/>
            <a:ext cx="1995464" cy="111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2887076" y="3872493"/>
            <a:ext cx="1748868" cy="111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4635944" y="3872893"/>
            <a:ext cx="1803222" cy="1117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6439167" y="3872893"/>
            <a:ext cx="1752067" cy="1117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8191234" y="3872893"/>
            <a:ext cx="3083523" cy="1117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4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97" name="Google Shape;1397;p40"/>
          <p:cNvSpPr/>
          <p:nvPr/>
        </p:nvSpPr>
        <p:spPr>
          <a:xfrm>
            <a:off x="969844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40"/>
          <p:cNvSpPr/>
          <p:nvPr/>
        </p:nvSpPr>
        <p:spPr>
          <a:xfrm>
            <a:off x="6325456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40"/>
          <p:cNvSpPr/>
          <p:nvPr/>
        </p:nvSpPr>
        <p:spPr>
          <a:xfrm>
            <a:off x="3647650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40"/>
          <p:cNvSpPr/>
          <p:nvPr/>
        </p:nvSpPr>
        <p:spPr>
          <a:xfrm>
            <a:off x="9003263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1" name="Google Shape;1401;p40"/>
          <p:cNvGrpSpPr/>
          <p:nvPr/>
        </p:nvGrpSpPr>
        <p:grpSpPr>
          <a:xfrm>
            <a:off x="1159693" y="2286148"/>
            <a:ext cx="1871192" cy="678649"/>
            <a:chOff x="3233964" y="1954419"/>
            <a:chExt cx="1410044" cy="678649"/>
          </a:xfrm>
        </p:grpSpPr>
        <p:sp>
          <p:nvSpPr>
            <p:cNvPr id="1402" name="Google Shape;1402;p4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4" name="Google Shape;1404;p40"/>
          <p:cNvGrpSpPr/>
          <p:nvPr/>
        </p:nvGrpSpPr>
        <p:grpSpPr>
          <a:xfrm>
            <a:off x="3837499" y="2286148"/>
            <a:ext cx="1871192" cy="678649"/>
            <a:chOff x="3233964" y="1954419"/>
            <a:chExt cx="1410044" cy="678649"/>
          </a:xfrm>
        </p:grpSpPr>
        <p:sp>
          <p:nvSpPr>
            <p:cNvPr id="1405" name="Google Shape;1405;p4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7" name="Google Shape;1407;p40"/>
          <p:cNvGrpSpPr/>
          <p:nvPr/>
        </p:nvGrpSpPr>
        <p:grpSpPr>
          <a:xfrm>
            <a:off x="6515305" y="2286148"/>
            <a:ext cx="1871192" cy="678649"/>
            <a:chOff x="3233964" y="1954419"/>
            <a:chExt cx="1410044" cy="678649"/>
          </a:xfrm>
        </p:grpSpPr>
        <p:sp>
          <p:nvSpPr>
            <p:cNvPr id="1408" name="Google Shape;1408;p4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0" name="Google Shape;1410;p40"/>
          <p:cNvGrpSpPr/>
          <p:nvPr/>
        </p:nvGrpSpPr>
        <p:grpSpPr>
          <a:xfrm>
            <a:off x="9193112" y="2286148"/>
            <a:ext cx="1871192" cy="678649"/>
            <a:chOff x="3233964" y="1954419"/>
            <a:chExt cx="1410044" cy="678649"/>
          </a:xfrm>
        </p:grpSpPr>
        <p:sp>
          <p:nvSpPr>
            <p:cNvPr id="1411" name="Google Shape;1411;p4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3" name="Google Shape;1413;p40"/>
          <p:cNvSpPr txBox="1"/>
          <p:nvPr/>
        </p:nvSpPr>
        <p:spPr>
          <a:xfrm>
            <a:off x="1184250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40"/>
          <p:cNvSpPr txBox="1"/>
          <p:nvPr/>
        </p:nvSpPr>
        <p:spPr>
          <a:xfrm>
            <a:off x="3862056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40"/>
          <p:cNvSpPr txBox="1"/>
          <p:nvPr/>
        </p:nvSpPr>
        <p:spPr>
          <a:xfrm>
            <a:off x="6539862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40"/>
          <p:cNvSpPr txBox="1"/>
          <p:nvPr/>
        </p:nvSpPr>
        <p:spPr>
          <a:xfrm>
            <a:off x="9217670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40"/>
          <p:cNvSpPr/>
          <p:nvPr/>
        </p:nvSpPr>
        <p:spPr>
          <a:xfrm>
            <a:off x="3664345" y="3368037"/>
            <a:ext cx="108000" cy="2664000"/>
          </a:xfrm>
          <a:prstGeom prst="rect">
            <a:avLst/>
          </a:prstGeom>
          <a:solidFill>
            <a:srgbClr val="1937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40"/>
          <p:cNvSpPr/>
          <p:nvPr/>
        </p:nvSpPr>
        <p:spPr>
          <a:xfrm>
            <a:off x="994886" y="3368037"/>
            <a:ext cx="108000" cy="2664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40"/>
          <p:cNvSpPr/>
          <p:nvPr/>
        </p:nvSpPr>
        <p:spPr>
          <a:xfrm>
            <a:off x="6333804" y="3368037"/>
            <a:ext cx="108000" cy="2664000"/>
          </a:xfrm>
          <a:prstGeom prst="rect">
            <a:avLst/>
          </a:prstGeom>
          <a:solidFill>
            <a:srgbClr val="0007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40"/>
          <p:cNvSpPr/>
          <p:nvPr/>
        </p:nvSpPr>
        <p:spPr>
          <a:xfrm>
            <a:off x="9003263" y="3368037"/>
            <a:ext cx="108000" cy="2664000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41"/>
          <p:cNvSpPr txBox="1"/>
          <p:nvPr/>
        </p:nvSpPr>
        <p:spPr>
          <a:xfrm>
            <a:off x="2707734" y="4895236"/>
            <a:ext cx="286575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Column 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41"/>
          <p:cNvSpPr txBox="1"/>
          <p:nvPr/>
        </p:nvSpPr>
        <p:spPr>
          <a:xfrm>
            <a:off x="6096000" y="796017"/>
            <a:ext cx="5460274" cy="523220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41"/>
          <p:cNvSpPr txBox="1"/>
          <p:nvPr/>
        </p:nvSpPr>
        <p:spPr>
          <a:xfrm>
            <a:off x="6096000" y="1436513"/>
            <a:ext cx="5460274" cy="4708981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2"/>
          <p:cNvSpPr/>
          <p:nvPr/>
        </p:nvSpPr>
        <p:spPr>
          <a:xfrm>
            <a:off x="187235" y="154577"/>
            <a:ext cx="11817531" cy="6548846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42"/>
          <p:cNvSpPr txBox="1"/>
          <p:nvPr/>
        </p:nvSpPr>
        <p:spPr>
          <a:xfrm>
            <a:off x="558475" y="414097"/>
            <a:ext cx="389401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42"/>
          <p:cNvSpPr txBox="1"/>
          <p:nvPr/>
        </p:nvSpPr>
        <p:spPr>
          <a:xfrm>
            <a:off x="6493113" y="466098"/>
            <a:ext cx="5306159" cy="523220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42"/>
          <p:cNvSpPr txBox="1"/>
          <p:nvPr/>
        </p:nvSpPr>
        <p:spPr>
          <a:xfrm>
            <a:off x="6493113" y="1106594"/>
            <a:ext cx="5306159" cy="2123658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42"/>
          <p:cNvSpPr txBox="1"/>
          <p:nvPr/>
        </p:nvSpPr>
        <p:spPr>
          <a:xfrm>
            <a:off x="6493113" y="3499489"/>
            <a:ext cx="5306159" cy="523220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42"/>
          <p:cNvSpPr txBox="1"/>
          <p:nvPr/>
        </p:nvSpPr>
        <p:spPr>
          <a:xfrm>
            <a:off x="6493113" y="4139985"/>
            <a:ext cx="5306159" cy="2123658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42"/>
          <p:cNvSpPr txBox="1"/>
          <p:nvPr/>
        </p:nvSpPr>
        <p:spPr>
          <a:xfrm>
            <a:off x="392729" y="3495675"/>
            <a:ext cx="5306159" cy="523220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42"/>
          <p:cNvSpPr txBox="1"/>
          <p:nvPr/>
        </p:nvSpPr>
        <p:spPr>
          <a:xfrm>
            <a:off x="392729" y="4136171"/>
            <a:ext cx="5306159" cy="2123658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43"/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43"/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4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451" name="Google Shape;1451;p44"/>
          <p:cNvGrpSpPr/>
          <p:nvPr/>
        </p:nvGrpSpPr>
        <p:grpSpPr>
          <a:xfrm>
            <a:off x="286230" y="1347208"/>
            <a:ext cx="4189602" cy="1822303"/>
            <a:chOff x="3457575" y="2600325"/>
            <a:chExt cx="5172075" cy="2249637"/>
          </a:xfrm>
        </p:grpSpPr>
        <p:sp>
          <p:nvSpPr>
            <p:cNvPr id="1452" name="Google Shape;1452;p44"/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/>
              <a:ahLst/>
              <a:cxnLst/>
              <a:rect l="l" t="t" r="r" b="b"/>
              <a:pathLst>
                <a:path w="353449" h="299910" extrusionOk="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4"/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/>
              <a:ahLst/>
              <a:cxnLst/>
              <a:rect l="l" t="t" r="r" b="b"/>
              <a:pathLst>
                <a:path w="1291549" h="752856" extrusionOk="0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4"/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/>
              <a:ahLst/>
              <a:cxnLst/>
              <a:rect l="l" t="t" r="r" b="b"/>
              <a:pathLst>
                <a:path w="2816358" h="1884987" extrusionOk="0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A76C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4"/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/>
              <a:ahLst/>
              <a:cxnLst/>
              <a:rect l="l" t="t" r="r" b="b"/>
              <a:pathLst>
                <a:path w="1276350" h="1381125" extrusionOk="0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7F7F7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4"/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/>
              <a:ahLst/>
              <a:cxnLst/>
              <a:rect l="l" t="t" r="r" b="b"/>
              <a:pathLst>
                <a:path w="1266825" h="1362075" extrusionOk="0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rgbClr val="3F3F3F">
                <a:alpha val="9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4"/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/>
              <a:ahLst/>
              <a:cxnLst/>
              <a:rect l="l" t="t" r="r" b="b"/>
              <a:pathLst>
                <a:path w="1968965" h="906434" extrusionOk="0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4"/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/>
              <a:ahLst/>
              <a:cxnLst/>
              <a:rect l="l" t="t" r="r" b="b"/>
              <a:pathLst>
                <a:path w="343294" h="318562" extrusionOk="0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4"/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/>
              <a:ahLst/>
              <a:cxnLst/>
              <a:rect l="l" t="t" r="r" b="b"/>
              <a:pathLst>
                <a:path w="289969" h="269402" extrusionOk="0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4"/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/>
              <a:ahLst/>
              <a:cxnLst/>
              <a:rect l="l" t="t" r="r" b="b"/>
              <a:pathLst>
                <a:path w="248519" h="244644" extrusionOk="0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4"/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/>
              <a:ahLst/>
              <a:cxnLst/>
              <a:rect l="l" t="t" r="r" b="b"/>
              <a:pathLst>
                <a:path w="201619" h="189555" extrusionOk="0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4"/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/>
              <a:ahLst/>
              <a:cxnLst/>
              <a:rect l="l" t="t" r="r" b="b"/>
              <a:pathLst>
                <a:path w="201619" h="189555" extrusionOk="0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4"/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/>
              <a:ahLst/>
              <a:cxnLst/>
              <a:rect l="l" t="t" r="r" b="b"/>
              <a:pathLst>
                <a:path w="201619" h="189555" extrusionOk="0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4" name="Google Shape;1464;p44"/>
          <p:cNvGrpSpPr/>
          <p:nvPr/>
        </p:nvGrpSpPr>
        <p:grpSpPr>
          <a:xfrm rot="10800000" flipH="1">
            <a:off x="760183" y="4199674"/>
            <a:ext cx="2127533" cy="2127533"/>
            <a:chOff x="6876256" y="3063517"/>
            <a:chExt cx="1944216" cy="1944216"/>
          </a:xfrm>
        </p:grpSpPr>
        <p:sp>
          <p:nvSpPr>
            <p:cNvPr id="1465" name="Google Shape;1465;p44"/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lt1"/>
            </a:solidFill>
            <a:ln w="165100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4"/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lt1"/>
            </a:solidFill>
            <a:ln w="165100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4"/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8" name="Google Shape;1468;p44"/>
          <p:cNvSpPr/>
          <p:nvPr/>
        </p:nvSpPr>
        <p:spPr>
          <a:xfrm rot="10800000">
            <a:off x="3765139" y="5005411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9" name="Google Shape;1469;p44"/>
          <p:cNvGrpSpPr/>
          <p:nvPr/>
        </p:nvGrpSpPr>
        <p:grpSpPr>
          <a:xfrm>
            <a:off x="1823948" y="4591903"/>
            <a:ext cx="3404656" cy="1389501"/>
            <a:chOff x="903886" y="3310560"/>
            <a:chExt cx="3297058" cy="1345589"/>
          </a:xfrm>
        </p:grpSpPr>
        <p:sp>
          <p:nvSpPr>
            <p:cNvPr id="1470" name="Google Shape;1470;p44"/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 extrusionOk="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1" name="Google Shape;1471;p44"/>
            <p:cNvGrpSpPr/>
            <p:nvPr/>
          </p:nvGrpSpPr>
          <p:grpSpPr>
            <a:xfrm>
              <a:off x="1475656" y="3310560"/>
              <a:ext cx="2725288" cy="1345589"/>
              <a:chOff x="1475656" y="3310560"/>
              <a:chExt cx="2725288" cy="1345589"/>
            </a:xfrm>
          </p:grpSpPr>
          <p:sp>
            <p:nvSpPr>
              <p:cNvPr id="1472" name="Google Shape;1472;p44"/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44"/>
              <p:cNvSpPr/>
              <p:nvPr/>
            </p:nvSpPr>
            <p:spPr>
              <a:xfrm rot="-1068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74" name="Google Shape;1474;p44"/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475" name="Google Shape;1475;p44"/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 extrusionOk="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6" name="Google Shape;1476;p44"/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7" name="Google Shape;1477;p44"/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 extrusionOk="0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78" name="Google Shape;1478;p44"/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79" name="Google Shape;1479;p44"/>
          <p:cNvGrpSpPr/>
          <p:nvPr/>
        </p:nvGrpSpPr>
        <p:grpSpPr>
          <a:xfrm>
            <a:off x="7008544" y="3138626"/>
            <a:ext cx="4741764" cy="3511636"/>
            <a:chOff x="5167199" y="1515723"/>
            <a:chExt cx="6275308" cy="4647341"/>
          </a:xfrm>
        </p:grpSpPr>
        <p:sp>
          <p:nvSpPr>
            <p:cNvPr id="1480" name="Google Shape;1480;p44"/>
            <p:cNvSpPr/>
            <p:nvPr/>
          </p:nvSpPr>
          <p:spPr>
            <a:xfrm>
              <a:off x="8034791" y="1515723"/>
              <a:ext cx="2484002" cy="3216063"/>
            </a:xfrm>
            <a:custGeom>
              <a:avLst/>
              <a:gdLst/>
              <a:ahLst/>
              <a:cxnLst/>
              <a:rect l="l" t="t" r="r" b="b"/>
              <a:pathLst>
                <a:path w="2484001" h="3216063" extrusionOk="0">
                  <a:moveTo>
                    <a:pt x="214881" y="2675904"/>
                  </a:moveTo>
                  <a:cubicBezTo>
                    <a:pt x="161809" y="2675904"/>
                    <a:pt x="118785" y="2718928"/>
                    <a:pt x="118785" y="2772000"/>
                  </a:cubicBezTo>
                  <a:cubicBezTo>
                    <a:pt x="118785" y="2825072"/>
                    <a:pt x="161809" y="2868096"/>
                    <a:pt x="214881" y="2868096"/>
                  </a:cubicBezTo>
                  <a:cubicBezTo>
                    <a:pt x="267953" y="2868096"/>
                    <a:pt x="310977" y="2825072"/>
                    <a:pt x="310977" y="2772000"/>
                  </a:cubicBezTo>
                  <a:cubicBezTo>
                    <a:pt x="310977" y="2718928"/>
                    <a:pt x="267953" y="2675904"/>
                    <a:pt x="214881" y="2675904"/>
                  </a:cubicBezTo>
                  <a:close/>
                  <a:moveTo>
                    <a:pt x="214881" y="2257909"/>
                  </a:moveTo>
                  <a:cubicBezTo>
                    <a:pt x="161809" y="2257909"/>
                    <a:pt x="118785" y="2300933"/>
                    <a:pt x="118785" y="2354005"/>
                  </a:cubicBezTo>
                  <a:cubicBezTo>
                    <a:pt x="118785" y="2407077"/>
                    <a:pt x="161809" y="2450101"/>
                    <a:pt x="214881" y="2450101"/>
                  </a:cubicBezTo>
                  <a:cubicBezTo>
                    <a:pt x="267953" y="2450101"/>
                    <a:pt x="310977" y="2407077"/>
                    <a:pt x="310977" y="2354005"/>
                  </a:cubicBezTo>
                  <a:cubicBezTo>
                    <a:pt x="310977" y="2300933"/>
                    <a:pt x="267953" y="2257909"/>
                    <a:pt x="214881" y="2257909"/>
                  </a:cubicBezTo>
                  <a:close/>
                  <a:moveTo>
                    <a:pt x="214881" y="1839914"/>
                  </a:moveTo>
                  <a:cubicBezTo>
                    <a:pt x="161809" y="1839914"/>
                    <a:pt x="118785" y="1882938"/>
                    <a:pt x="118785" y="1936010"/>
                  </a:cubicBezTo>
                  <a:cubicBezTo>
                    <a:pt x="118785" y="1989082"/>
                    <a:pt x="161809" y="2032106"/>
                    <a:pt x="214881" y="2032106"/>
                  </a:cubicBezTo>
                  <a:cubicBezTo>
                    <a:pt x="267953" y="2032106"/>
                    <a:pt x="310977" y="1989082"/>
                    <a:pt x="310977" y="1936010"/>
                  </a:cubicBezTo>
                  <a:cubicBezTo>
                    <a:pt x="310977" y="1882938"/>
                    <a:pt x="267953" y="1839914"/>
                    <a:pt x="214881" y="1839914"/>
                  </a:cubicBezTo>
                  <a:close/>
                  <a:moveTo>
                    <a:pt x="214881" y="1421919"/>
                  </a:moveTo>
                  <a:cubicBezTo>
                    <a:pt x="161809" y="1421919"/>
                    <a:pt x="118785" y="1464943"/>
                    <a:pt x="118785" y="1518015"/>
                  </a:cubicBezTo>
                  <a:cubicBezTo>
                    <a:pt x="118785" y="1571087"/>
                    <a:pt x="161809" y="1614111"/>
                    <a:pt x="214881" y="1614111"/>
                  </a:cubicBezTo>
                  <a:cubicBezTo>
                    <a:pt x="267953" y="1614111"/>
                    <a:pt x="310977" y="1571087"/>
                    <a:pt x="310977" y="1518015"/>
                  </a:cubicBezTo>
                  <a:cubicBezTo>
                    <a:pt x="310977" y="1464943"/>
                    <a:pt x="267953" y="1421919"/>
                    <a:pt x="214881" y="1421919"/>
                  </a:cubicBezTo>
                  <a:close/>
                  <a:moveTo>
                    <a:pt x="214881" y="1003924"/>
                  </a:moveTo>
                  <a:cubicBezTo>
                    <a:pt x="161809" y="1003924"/>
                    <a:pt x="118785" y="1046948"/>
                    <a:pt x="118785" y="1100020"/>
                  </a:cubicBezTo>
                  <a:cubicBezTo>
                    <a:pt x="118785" y="1153092"/>
                    <a:pt x="161809" y="1196116"/>
                    <a:pt x="214881" y="1196116"/>
                  </a:cubicBezTo>
                  <a:cubicBezTo>
                    <a:pt x="267953" y="1196116"/>
                    <a:pt x="310977" y="1153092"/>
                    <a:pt x="310977" y="1100020"/>
                  </a:cubicBezTo>
                  <a:cubicBezTo>
                    <a:pt x="310977" y="1046948"/>
                    <a:pt x="267953" y="1003924"/>
                    <a:pt x="214881" y="1003924"/>
                  </a:cubicBezTo>
                  <a:close/>
                  <a:moveTo>
                    <a:pt x="214881" y="585929"/>
                  </a:moveTo>
                  <a:cubicBezTo>
                    <a:pt x="161809" y="585929"/>
                    <a:pt x="118785" y="628953"/>
                    <a:pt x="118785" y="682025"/>
                  </a:cubicBezTo>
                  <a:cubicBezTo>
                    <a:pt x="118785" y="735097"/>
                    <a:pt x="161809" y="778121"/>
                    <a:pt x="214881" y="778121"/>
                  </a:cubicBezTo>
                  <a:cubicBezTo>
                    <a:pt x="267953" y="778121"/>
                    <a:pt x="310977" y="735097"/>
                    <a:pt x="310977" y="682025"/>
                  </a:cubicBezTo>
                  <a:cubicBezTo>
                    <a:pt x="310977" y="628953"/>
                    <a:pt x="267953" y="585929"/>
                    <a:pt x="214881" y="585929"/>
                  </a:cubicBezTo>
                  <a:close/>
                  <a:moveTo>
                    <a:pt x="214881" y="167934"/>
                  </a:moveTo>
                  <a:cubicBezTo>
                    <a:pt x="161809" y="167934"/>
                    <a:pt x="118785" y="210958"/>
                    <a:pt x="118785" y="264030"/>
                  </a:cubicBezTo>
                  <a:cubicBezTo>
                    <a:pt x="118785" y="317102"/>
                    <a:pt x="161809" y="360126"/>
                    <a:pt x="214881" y="360126"/>
                  </a:cubicBezTo>
                  <a:cubicBezTo>
                    <a:pt x="267953" y="360126"/>
                    <a:pt x="310977" y="317102"/>
                    <a:pt x="310977" y="264030"/>
                  </a:cubicBezTo>
                  <a:cubicBezTo>
                    <a:pt x="310977" y="210958"/>
                    <a:pt x="267953" y="167934"/>
                    <a:pt x="214881" y="167934"/>
                  </a:cubicBezTo>
                  <a:close/>
                  <a:moveTo>
                    <a:pt x="0" y="0"/>
                  </a:moveTo>
                  <a:lnTo>
                    <a:pt x="2484001" y="0"/>
                  </a:lnTo>
                  <a:lnTo>
                    <a:pt x="2484001" y="232022"/>
                  </a:lnTo>
                  <a:lnTo>
                    <a:pt x="2484001" y="500040"/>
                  </a:lnTo>
                  <a:lnTo>
                    <a:pt x="2484001" y="732062"/>
                  </a:lnTo>
                  <a:lnTo>
                    <a:pt x="0" y="3216063"/>
                  </a:lnTo>
                  <a:lnTo>
                    <a:pt x="0" y="2984041"/>
                  </a:lnTo>
                  <a:lnTo>
                    <a:pt x="0" y="2320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1" name="Google Shape;1481;p44"/>
            <p:cNvGrpSpPr/>
            <p:nvPr/>
          </p:nvGrpSpPr>
          <p:grpSpPr>
            <a:xfrm>
              <a:off x="5167199" y="2060911"/>
              <a:ext cx="6275308" cy="4102153"/>
              <a:chOff x="1521177" y="2340059"/>
              <a:chExt cx="6275308" cy="4102153"/>
            </a:xfrm>
          </p:grpSpPr>
          <p:sp>
            <p:nvSpPr>
              <p:cNvPr id="1482" name="Google Shape;1482;p44"/>
              <p:cNvSpPr/>
              <p:nvPr/>
            </p:nvSpPr>
            <p:spPr>
              <a:xfrm flipH="1">
                <a:off x="1521177" y="6023586"/>
                <a:ext cx="2595307" cy="418626"/>
              </a:xfrm>
              <a:custGeom>
                <a:avLst/>
                <a:gdLst/>
                <a:ahLst/>
                <a:cxnLst/>
                <a:rect l="l" t="t" r="r" b="b"/>
                <a:pathLst>
                  <a:path w="4071019" h="83869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7950" y="19050"/>
                      <a:pt x="386654" y="-32693"/>
                      <a:pt x="323850" y="57150"/>
                    </a:cubicBezTo>
                    <a:cubicBezTo>
                      <a:pt x="233116" y="186948"/>
                      <a:pt x="70540" y="342942"/>
                      <a:pt x="238125" y="352425"/>
                    </a:cubicBezTo>
                    <a:cubicBezTo>
                      <a:pt x="482600" y="320675"/>
                      <a:pt x="985493" y="129899"/>
                      <a:pt x="971550" y="257175"/>
                    </a:cubicBezTo>
                    <a:cubicBezTo>
                      <a:pt x="942229" y="426333"/>
                      <a:pt x="475587" y="595492"/>
                      <a:pt x="704684" y="629478"/>
                    </a:cubicBezTo>
                    <a:cubicBezTo>
                      <a:pt x="963446" y="669165"/>
                      <a:pt x="2681964" y="361122"/>
                      <a:pt x="2524125" y="495300"/>
                    </a:cubicBezTo>
                    <a:cubicBezTo>
                      <a:pt x="2413000" y="609600"/>
                      <a:pt x="1912261" y="851121"/>
                      <a:pt x="2190750" y="838200"/>
                    </a:cubicBezTo>
                    <a:lnTo>
                      <a:pt x="4071019" y="693716"/>
                    </a:lnTo>
                  </a:path>
                </a:pathLst>
              </a:custGeom>
              <a:noFill/>
              <a:ln w="349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83" name="Google Shape;1483;p44"/>
              <p:cNvGrpSpPr/>
              <p:nvPr/>
            </p:nvGrpSpPr>
            <p:grpSpPr>
              <a:xfrm rot="2700000">
                <a:off x="5397067" y="1924558"/>
                <a:ext cx="817939" cy="4811898"/>
                <a:chOff x="6010272" y="2713784"/>
                <a:chExt cx="715173" cy="4207334"/>
              </a:xfrm>
            </p:grpSpPr>
            <p:grpSp>
              <p:nvGrpSpPr>
                <p:cNvPr id="1484" name="Google Shape;1484;p44"/>
                <p:cNvGrpSpPr/>
                <p:nvPr/>
              </p:nvGrpSpPr>
              <p:grpSpPr>
                <a:xfrm>
                  <a:off x="6010272" y="6136593"/>
                  <a:ext cx="709526" cy="784525"/>
                  <a:chOff x="2193351" y="5121188"/>
                  <a:chExt cx="896767" cy="906320"/>
                </a:xfrm>
              </p:grpSpPr>
              <p:sp>
                <p:nvSpPr>
                  <p:cNvPr id="1485" name="Google Shape;1485;p44"/>
                  <p:cNvSpPr/>
                  <p:nvPr/>
                </p:nvSpPr>
                <p:spPr>
                  <a:xfrm>
                    <a:off x="2193351" y="5127408"/>
                    <a:ext cx="896767" cy="900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2378" h="1800199" extrusionOk="0">
                        <a:moveTo>
                          <a:pt x="0" y="0"/>
                        </a:moveTo>
                        <a:lnTo>
                          <a:pt x="1802378" y="0"/>
                        </a:lnTo>
                        <a:lnTo>
                          <a:pt x="1802378" y="289727"/>
                        </a:lnTo>
                        <a:lnTo>
                          <a:pt x="1801366" y="289727"/>
                        </a:lnTo>
                        <a:lnTo>
                          <a:pt x="901188" y="1800199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112DFE"/>
                      </a:gs>
                      <a:gs pos="100000">
                        <a:srgbClr val="112DFE"/>
                      </a:gs>
                    </a:gsLst>
                    <a:lin ang="1979999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6" name="Google Shape;1486;p44"/>
                  <p:cNvSpPr/>
                  <p:nvPr/>
                </p:nvSpPr>
                <p:spPr>
                  <a:xfrm>
                    <a:off x="2195737" y="5121188"/>
                    <a:ext cx="679522" cy="893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043" h="1787331" extrusionOk="0">
                        <a:moveTo>
                          <a:pt x="0" y="0"/>
                        </a:moveTo>
                        <a:lnTo>
                          <a:pt x="1359043" y="0"/>
                        </a:lnTo>
                        <a:lnTo>
                          <a:pt x="1359043" y="212596"/>
                        </a:lnTo>
                        <a:lnTo>
                          <a:pt x="893519" y="1787331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3C52FF"/>
                      </a:gs>
                      <a:gs pos="100000">
                        <a:srgbClr val="3C52FF"/>
                      </a:gs>
                    </a:gsLst>
                    <a:lin ang="1979999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7" name="Google Shape;1487;p44"/>
                  <p:cNvSpPr/>
                  <p:nvPr/>
                </p:nvSpPr>
                <p:spPr>
                  <a:xfrm>
                    <a:off x="2195737" y="5121188"/>
                    <a:ext cx="450922" cy="894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843" h="1789890" extrusionOk="0">
                        <a:moveTo>
                          <a:pt x="0" y="0"/>
                        </a:moveTo>
                        <a:lnTo>
                          <a:pt x="897414" y="0"/>
                        </a:lnTo>
                        <a:lnTo>
                          <a:pt x="901843" y="212596"/>
                        </a:lnTo>
                        <a:lnTo>
                          <a:pt x="895045" y="1789890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7D8DFF"/>
                      </a:gs>
                      <a:gs pos="100000">
                        <a:srgbClr val="7D8DFF"/>
                      </a:gs>
                    </a:gsLst>
                    <a:lin ang="1979999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8" name="Google Shape;1488;p44"/>
                  <p:cNvSpPr/>
                  <p:nvPr/>
                </p:nvSpPr>
                <p:spPr>
                  <a:xfrm>
                    <a:off x="2195736" y="5121188"/>
                    <a:ext cx="448123" cy="8959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6246" h="1791906" extrusionOk="0">
                        <a:moveTo>
                          <a:pt x="0" y="0"/>
                        </a:moveTo>
                        <a:lnTo>
                          <a:pt x="440115" y="0"/>
                        </a:lnTo>
                        <a:lnTo>
                          <a:pt x="452263" y="212596"/>
                        </a:lnTo>
                        <a:lnTo>
                          <a:pt x="896246" y="1791906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A8B3FE"/>
                      </a:gs>
                      <a:gs pos="100000">
                        <a:srgbClr val="A8B3FE"/>
                      </a:gs>
                    </a:gsLst>
                    <a:lin ang="1979999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9" name="Google Shape;1489;p44"/>
                  <p:cNvSpPr/>
                  <p:nvPr/>
                </p:nvSpPr>
                <p:spPr>
                  <a:xfrm>
                    <a:off x="2542419" y="5815404"/>
                    <a:ext cx="203587" cy="204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1810" h="1800199" extrusionOk="0">
                        <a:moveTo>
                          <a:pt x="229620" y="140779"/>
                        </a:moveTo>
                        <a:cubicBezTo>
                          <a:pt x="334730" y="140779"/>
                          <a:pt x="422984" y="212958"/>
                          <a:pt x="445844" y="310765"/>
                        </a:cubicBezTo>
                        <a:lnTo>
                          <a:pt x="454300" y="310765"/>
                        </a:lnTo>
                        <a:lnTo>
                          <a:pt x="462757" y="310765"/>
                        </a:lnTo>
                        <a:cubicBezTo>
                          <a:pt x="485617" y="212958"/>
                          <a:pt x="573869" y="140779"/>
                          <a:pt x="678980" y="140779"/>
                        </a:cubicBezTo>
                        <a:cubicBezTo>
                          <a:pt x="784090" y="140779"/>
                          <a:pt x="872344" y="212958"/>
                          <a:pt x="895204" y="310765"/>
                        </a:cubicBezTo>
                        <a:lnTo>
                          <a:pt x="903659" y="310765"/>
                        </a:lnTo>
                        <a:lnTo>
                          <a:pt x="903660" y="310765"/>
                        </a:lnTo>
                        <a:lnTo>
                          <a:pt x="912116" y="310765"/>
                        </a:lnTo>
                        <a:cubicBezTo>
                          <a:pt x="934976" y="212958"/>
                          <a:pt x="1023228" y="140779"/>
                          <a:pt x="1128339" y="140779"/>
                        </a:cubicBezTo>
                        <a:cubicBezTo>
                          <a:pt x="1233450" y="140779"/>
                          <a:pt x="1321703" y="212958"/>
                          <a:pt x="1344563" y="310765"/>
                        </a:cubicBezTo>
                        <a:lnTo>
                          <a:pt x="1353019" y="310765"/>
                        </a:lnTo>
                        <a:lnTo>
                          <a:pt x="1361476" y="310765"/>
                        </a:lnTo>
                        <a:cubicBezTo>
                          <a:pt x="1384336" y="212958"/>
                          <a:pt x="1472588" y="140779"/>
                          <a:pt x="1577699" y="140779"/>
                        </a:cubicBezTo>
                        <a:cubicBezTo>
                          <a:pt x="1680932" y="140779"/>
                          <a:pt x="1767904" y="210402"/>
                          <a:pt x="1791810" y="305762"/>
                        </a:cubicBezTo>
                        <a:lnTo>
                          <a:pt x="901188" y="1800199"/>
                        </a:lnTo>
                        <a:lnTo>
                          <a:pt x="13460" y="310615"/>
                        </a:lnTo>
                        <a:cubicBezTo>
                          <a:pt x="36351" y="212881"/>
                          <a:pt x="124565" y="140779"/>
                          <a:pt x="229620" y="140779"/>
                        </a:cubicBezTo>
                        <a:close/>
                        <a:moveTo>
                          <a:pt x="0" y="0"/>
                        </a:moveTo>
                        <a:lnTo>
                          <a:pt x="1" y="0"/>
                        </a:lnTo>
                        <a:lnTo>
                          <a:pt x="4940" y="0"/>
                        </a:lnTo>
                        <a:lnTo>
                          <a:pt x="4940" y="296318"/>
                        </a:lnTo>
                        <a:lnTo>
                          <a:pt x="1012" y="289727"/>
                        </a:lnTo>
                        <a:lnTo>
                          <a:pt x="1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000527"/>
                      </a:gs>
                      <a:gs pos="15000">
                        <a:srgbClr val="000527"/>
                      </a:gs>
                      <a:gs pos="100000">
                        <a:srgbClr val="0020FB"/>
                      </a:gs>
                    </a:gsLst>
                    <a:lin ang="108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490" name="Google Shape;1490;p44"/>
                <p:cNvGrpSpPr/>
                <p:nvPr/>
              </p:nvGrpSpPr>
              <p:grpSpPr>
                <a:xfrm>
                  <a:off x="6012160" y="2852936"/>
                  <a:ext cx="707640" cy="3348900"/>
                  <a:chOff x="6012160" y="2852936"/>
                  <a:chExt cx="707640" cy="3348900"/>
                </a:xfrm>
              </p:grpSpPr>
              <p:grpSp>
                <p:nvGrpSpPr>
                  <p:cNvPr id="1491" name="Google Shape;1491;p44"/>
                  <p:cNvGrpSpPr/>
                  <p:nvPr/>
                </p:nvGrpSpPr>
                <p:grpSpPr>
                  <a:xfrm>
                    <a:off x="6012160" y="5074485"/>
                    <a:ext cx="707640" cy="1127351"/>
                    <a:chOff x="6012160" y="5074485"/>
                    <a:chExt cx="707640" cy="1127351"/>
                  </a:xfrm>
                </p:grpSpPr>
                <p:sp>
                  <p:nvSpPr>
                    <p:cNvPr id="1492" name="Google Shape;1492;p44"/>
                    <p:cNvSpPr/>
                    <p:nvPr/>
                  </p:nvSpPr>
                  <p:spPr>
                    <a:xfrm>
                      <a:off x="6012160" y="5074486"/>
                      <a:ext cx="237600" cy="11219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061" h="4392488" extrusionOk="0">
                          <a:moveTo>
                            <a:pt x="0" y="0"/>
                          </a:moveTo>
                          <a:lnTo>
                            <a:pt x="571061" y="0"/>
                          </a:lnTo>
                          <a:lnTo>
                            <a:pt x="571061" y="4392488"/>
                          </a:lnTo>
                          <a:lnTo>
                            <a:pt x="560315" y="4392488"/>
                          </a:lnTo>
                          <a:cubicBezTo>
                            <a:pt x="531263" y="4268191"/>
                            <a:pt x="419108" y="4176464"/>
                            <a:pt x="285530" y="4176464"/>
                          </a:cubicBezTo>
                          <a:cubicBezTo>
                            <a:pt x="151952" y="4176464"/>
                            <a:pt x="39798" y="4268191"/>
                            <a:pt x="10747" y="4392488"/>
                          </a:cubicBezTo>
                          <a:lnTo>
                            <a:pt x="0" y="4392488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93" name="Google Shape;1493;p44"/>
                    <p:cNvSpPr/>
                    <p:nvPr/>
                  </p:nvSpPr>
                  <p:spPr>
                    <a:xfrm>
                      <a:off x="6249871" y="5074485"/>
                      <a:ext cx="237600" cy="11219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061" h="4392488" extrusionOk="0">
                          <a:moveTo>
                            <a:pt x="0" y="0"/>
                          </a:moveTo>
                          <a:lnTo>
                            <a:pt x="571061" y="0"/>
                          </a:lnTo>
                          <a:lnTo>
                            <a:pt x="571061" y="4392488"/>
                          </a:lnTo>
                          <a:lnTo>
                            <a:pt x="560315" y="4392488"/>
                          </a:lnTo>
                          <a:cubicBezTo>
                            <a:pt x="531263" y="4268191"/>
                            <a:pt x="419108" y="4176464"/>
                            <a:pt x="285530" y="4176464"/>
                          </a:cubicBezTo>
                          <a:cubicBezTo>
                            <a:pt x="151952" y="4176464"/>
                            <a:pt x="39798" y="4268191"/>
                            <a:pt x="10747" y="4392488"/>
                          </a:cubicBezTo>
                          <a:lnTo>
                            <a:pt x="0" y="4392488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94" name="Google Shape;1494;p44"/>
                    <p:cNvSpPr/>
                    <p:nvPr/>
                  </p:nvSpPr>
                  <p:spPr>
                    <a:xfrm>
                      <a:off x="6482200" y="5079873"/>
                      <a:ext cx="237600" cy="11219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061" h="4392488" extrusionOk="0">
                          <a:moveTo>
                            <a:pt x="0" y="0"/>
                          </a:moveTo>
                          <a:lnTo>
                            <a:pt x="571061" y="0"/>
                          </a:lnTo>
                          <a:lnTo>
                            <a:pt x="571061" y="4392488"/>
                          </a:lnTo>
                          <a:lnTo>
                            <a:pt x="560315" y="4392488"/>
                          </a:lnTo>
                          <a:cubicBezTo>
                            <a:pt x="531263" y="4268191"/>
                            <a:pt x="419108" y="4176464"/>
                            <a:pt x="285530" y="4176464"/>
                          </a:cubicBezTo>
                          <a:cubicBezTo>
                            <a:pt x="151952" y="4176464"/>
                            <a:pt x="39798" y="4268191"/>
                            <a:pt x="10747" y="4392488"/>
                          </a:cubicBezTo>
                          <a:lnTo>
                            <a:pt x="0" y="439248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1495" name="Google Shape;1495;p44"/>
                  <p:cNvGrpSpPr/>
                  <p:nvPr/>
                </p:nvGrpSpPr>
                <p:grpSpPr>
                  <a:xfrm>
                    <a:off x="6012160" y="2852936"/>
                    <a:ext cx="707640" cy="2237706"/>
                    <a:chOff x="6012160" y="2852936"/>
                    <a:chExt cx="707640" cy="2237706"/>
                  </a:xfrm>
                </p:grpSpPr>
                <p:sp>
                  <p:nvSpPr>
                    <p:cNvPr id="1496" name="Google Shape;1496;p44"/>
                    <p:cNvSpPr/>
                    <p:nvPr/>
                  </p:nvSpPr>
                  <p:spPr>
                    <a:xfrm>
                      <a:off x="6482200" y="2858320"/>
                      <a:ext cx="237600" cy="2232322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97" name="Google Shape;1497;p44"/>
                    <p:cNvSpPr/>
                    <p:nvPr/>
                  </p:nvSpPr>
                  <p:spPr>
                    <a:xfrm>
                      <a:off x="6250133" y="2852936"/>
                      <a:ext cx="237600" cy="2232322"/>
                    </a:xfrm>
                    <a:prstGeom prst="rect">
                      <a:avLst/>
                    </a:pr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98" name="Google Shape;1498;p44"/>
                    <p:cNvSpPr/>
                    <p:nvPr/>
                  </p:nvSpPr>
                  <p:spPr>
                    <a:xfrm>
                      <a:off x="6012160" y="2852936"/>
                      <a:ext cx="237600" cy="2232322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499" name="Google Shape;1499;p44"/>
                <p:cNvSpPr/>
                <p:nvPr/>
              </p:nvSpPr>
              <p:spPr>
                <a:xfrm>
                  <a:off x="6012421" y="2713784"/>
                  <a:ext cx="713024" cy="278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024" h="555383" extrusionOk="0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/>
                  </a:blip>
                  <a:tile tx="0" ty="0" sx="1000" sy="9000" flip="none" algn="tl"/>
                </a:blip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0" name="Google Shape;1500;p44"/>
                <p:cNvSpPr/>
                <p:nvPr/>
              </p:nvSpPr>
              <p:spPr>
                <a:xfrm>
                  <a:off x="6270232" y="2798936"/>
                  <a:ext cx="197403" cy="108000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01" name="Google Shape;1501;p44"/>
            <p:cNvSpPr/>
            <p:nvPr/>
          </p:nvSpPr>
          <p:spPr>
            <a:xfrm rot="10800000">
              <a:off x="8947815" y="2819910"/>
              <a:ext cx="2484002" cy="2984042"/>
            </a:xfrm>
            <a:custGeom>
              <a:avLst/>
              <a:gdLst/>
              <a:ahLst/>
              <a:cxnLst/>
              <a:rect l="l" t="t" r="r" b="b"/>
              <a:pathLst>
                <a:path w="2484001" h="2984041" extrusionOk="0">
                  <a:moveTo>
                    <a:pt x="198155" y="398133"/>
                  </a:moveTo>
                  <a:cubicBezTo>
                    <a:pt x="251227" y="398133"/>
                    <a:pt x="294251" y="355109"/>
                    <a:pt x="294251" y="302037"/>
                  </a:cubicBezTo>
                  <a:cubicBezTo>
                    <a:pt x="294251" y="248965"/>
                    <a:pt x="251227" y="205941"/>
                    <a:pt x="198155" y="205941"/>
                  </a:cubicBezTo>
                  <a:cubicBezTo>
                    <a:pt x="145083" y="205941"/>
                    <a:pt x="102059" y="248965"/>
                    <a:pt x="102059" y="302037"/>
                  </a:cubicBezTo>
                  <a:cubicBezTo>
                    <a:pt x="102059" y="355109"/>
                    <a:pt x="145083" y="398133"/>
                    <a:pt x="198155" y="398133"/>
                  </a:cubicBezTo>
                  <a:close/>
                  <a:moveTo>
                    <a:pt x="198155" y="816128"/>
                  </a:moveTo>
                  <a:cubicBezTo>
                    <a:pt x="251227" y="816128"/>
                    <a:pt x="294251" y="773104"/>
                    <a:pt x="294251" y="720032"/>
                  </a:cubicBezTo>
                  <a:cubicBezTo>
                    <a:pt x="294251" y="666960"/>
                    <a:pt x="251227" y="623936"/>
                    <a:pt x="198155" y="623936"/>
                  </a:cubicBezTo>
                  <a:cubicBezTo>
                    <a:pt x="145083" y="623936"/>
                    <a:pt x="102059" y="666960"/>
                    <a:pt x="102059" y="720032"/>
                  </a:cubicBezTo>
                  <a:cubicBezTo>
                    <a:pt x="102059" y="773104"/>
                    <a:pt x="145083" y="816128"/>
                    <a:pt x="198155" y="816128"/>
                  </a:cubicBezTo>
                  <a:close/>
                  <a:moveTo>
                    <a:pt x="198155" y="1234123"/>
                  </a:moveTo>
                  <a:cubicBezTo>
                    <a:pt x="251227" y="1234123"/>
                    <a:pt x="294251" y="1191099"/>
                    <a:pt x="294251" y="1138027"/>
                  </a:cubicBezTo>
                  <a:cubicBezTo>
                    <a:pt x="294251" y="1084955"/>
                    <a:pt x="251227" y="1041931"/>
                    <a:pt x="198155" y="1041931"/>
                  </a:cubicBezTo>
                  <a:cubicBezTo>
                    <a:pt x="145083" y="1041931"/>
                    <a:pt x="102059" y="1084955"/>
                    <a:pt x="102059" y="1138027"/>
                  </a:cubicBezTo>
                  <a:cubicBezTo>
                    <a:pt x="102059" y="1191099"/>
                    <a:pt x="145083" y="1234123"/>
                    <a:pt x="198155" y="1234123"/>
                  </a:cubicBezTo>
                  <a:close/>
                  <a:moveTo>
                    <a:pt x="198155" y="1652118"/>
                  </a:moveTo>
                  <a:cubicBezTo>
                    <a:pt x="251227" y="1652118"/>
                    <a:pt x="294251" y="1609094"/>
                    <a:pt x="294251" y="1556022"/>
                  </a:cubicBezTo>
                  <a:cubicBezTo>
                    <a:pt x="294251" y="1502950"/>
                    <a:pt x="251227" y="1459926"/>
                    <a:pt x="198155" y="1459926"/>
                  </a:cubicBezTo>
                  <a:cubicBezTo>
                    <a:pt x="145083" y="1459926"/>
                    <a:pt x="102059" y="1502950"/>
                    <a:pt x="102059" y="1556022"/>
                  </a:cubicBezTo>
                  <a:cubicBezTo>
                    <a:pt x="102059" y="1609094"/>
                    <a:pt x="145083" y="1652118"/>
                    <a:pt x="198155" y="1652118"/>
                  </a:cubicBezTo>
                  <a:close/>
                  <a:moveTo>
                    <a:pt x="198155" y="2070113"/>
                  </a:moveTo>
                  <a:cubicBezTo>
                    <a:pt x="251227" y="2070113"/>
                    <a:pt x="294251" y="2027089"/>
                    <a:pt x="294251" y="1974017"/>
                  </a:cubicBezTo>
                  <a:cubicBezTo>
                    <a:pt x="294251" y="1920945"/>
                    <a:pt x="251227" y="1877921"/>
                    <a:pt x="198155" y="1877921"/>
                  </a:cubicBezTo>
                  <a:cubicBezTo>
                    <a:pt x="145083" y="1877921"/>
                    <a:pt x="102059" y="1920945"/>
                    <a:pt x="102059" y="1974017"/>
                  </a:cubicBezTo>
                  <a:cubicBezTo>
                    <a:pt x="102059" y="2027089"/>
                    <a:pt x="145083" y="2070113"/>
                    <a:pt x="198155" y="2070113"/>
                  </a:cubicBezTo>
                  <a:close/>
                  <a:moveTo>
                    <a:pt x="198155" y="2488108"/>
                  </a:moveTo>
                  <a:cubicBezTo>
                    <a:pt x="251227" y="2488108"/>
                    <a:pt x="294251" y="2445084"/>
                    <a:pt x="294251" y="2392012"/>
                  </a:cubicBezTo>
                  <a:cubicBezTo>
                    <a:pt x="294251" y="2338940"/>
                    <a:pt x="251227" y="2295916"/>
                    <a:pt x="198155" y="2295916"/>
                  </a:cubicBezTo>
                  <a:cubicBezTo>
                    <a:pt x="145083" y="2295916"/>
                    <a:pt x="102059" y="2338940"/>
                    <a:pt x="102059" y="2392012"/>
                  </a:cubicBezTo>
                  <a:cubicBezTo>
                    <a:pt x="102059" y="2445084"/>
                    <a:pt x="145083" y="2488108"/>
                    <a:pt x="198155" y="2488108"/>
                  </a:cubicBezTo>
                  <a:close/>
                  <a:moveTo>
                    <a:pt x="0" y="2984041"/>
                  </a:moveTo>
                  <a:lnTo>
                    <a:pt x="0" y="0"/>
                  </a:lnTo>
                  <a:lnTo>
                    <a:pt x="2484001" y="0"/>
                  </a:lnTo>
                  <a:lnTo>
                    <a:pt x="2484001" y="5000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2" name="Google Shape;1502;p44"/>
          <p:cNvGrpSpPr/>
          <p:nvPr/>
        </p:nvGrpSpPr>
        <p:grpSpPr>
          <a:xfrm>
            <a:off x="4511734" y="1167449"/>
            <a:ext cx="3158452" cy="2594026"/>
            <a:chOff x="8384027" y="2895457"/>
            <a:chExt cx="3424798" cy="2812775"/>
          </a:xfrm>
        </p:grpSpPr>
        <p:grpSp>
          <p:nvGrpSpPr>
            <p:cNvPr id="1503" name="Google Shape;1503;p44"/>
            <p:cNvGrpSpPr/>
            <p:nvPr/>
          </p:nvGrpSpPr>
          <p:grpSpPr>
            <a:xfrm flipH="1">
              <a:off x="8384027" y="2895457"/>
              <a:ext cx="3424798" cy="2812775"/>
              <a:chOff x="6317093" y="541243"/>
              <a:chExt cx="4600203" cy="3778138"/>
            </a:xfrm>
          </p:grpSpPr>
          <p:sp>
            <p:nvSpPr>
              <p:cNvPr id="1504" name="Google Shape;1504;p44"/>
              <p:cNvSpPr/>
              <p:nvPr/>
            </p:nvSpPr>
            <p:spPr>
              <a:xfrm>
                <a:off x="7792373" y="541243"/>
                <a:ext cx="1769431" cy="2142130"/>
              </a:xfrm>
              <a:custGeom>
                <a:avLst/>
                <a:gdLst/>
                <a:ahLst/>
                <a:cxnLst/>
                <a:rect l="l" t="t" r="r" b="b"/>
                <a:pathLst>
                  <a:path w="2715559" h="3287536" extrusionOk="0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44"/>
              <p:cNvSpPr/>
              <p:nvPr/>
            </p:nvSpPr>
            <p:spPr>
              <a:xfrm>
                <a:off x="8393141" y="600492"/>
                <a:ext cx="1045799" cy="1919663"/>
              </a:xfrm>
              <a:custGeom>
                <a:avLst/>
                <a:gdLst/>
                <a:ahLst/>
                <a:cxnLst/>
                <a:rect l="l" t="t" r="r" b="b"/>
                <a:pathLst>
                  <a:path w="1604995" h="2946115" extrusionOk="0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44"/>
              <p:cNvSpPr/>
              <p:nvPr/>
            </p:nvSpPr>
            <p:spPr>
              <a:xfrm>
                <a:off x="8458940" y="789798"/>
                <a:ext cx="909857" cy="1477745"/>
              </a:xfrm>
              <a:custGeom>
                <a:avLst/>
                <a:gdLst/>
                <a:ahLst/>
                <a:cxnLst/>
                <a:rect l="l" t="t" r="r" b="b"/>
                <a:pathLst>
                  <a:path w="1396365" h="2267902" extrusionOk="0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44"/>
              <p:cNvSpPr/>
              <p:nvPr/>
            </p:nvSpPr>
            <p:spPr>
              <a:xfrm>
                <a:off x="6317093" y="1517977"/>
                <a:ext cx="1940721" cy="1844841"/>
              </a:xfrm>
              <a:custGeom>
                <a:avLst/>
                <a:gdLst/>
                <a:ahLst/>
                <a:cxnLst/>
                <a:rect l="l" t="t" r="r" b="b"/>
                <a:pathLst>
                  <a:path w="2978438" h="2831285" extrusionOk="0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44"/>
              <p:cNvSpPr/>
              <p:nvPr/>
            </p:nvSpPr>
            <p:spPr>
              <a:xfrm>
                <a:off x="9780843" y="3331599"/>
                <a:ext cx="1136453" cy="987782"/>
              </a:xfrm>
              <a:custGeom>
                <a:avLst/>
                <a:gdLst/>
                <a:ahLst/>
                <a:cxnLst/>
                <a:rect l="l" t="t" r="r" b="b"/>
                <a:pathLst>
                  <a:path w="1744122" h="1515954" extrusionOk="0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44"/>
              <p:cNvSpPr/>
              <p:nvPr/>
            </p:nvSpPr>
            <p:spPr>
              <a:xfrm>
                <a:off x="9074929" y="1948035"/>
                <a:ext cx="1306754" cy="1894074"/>
              </a:xfrm>
              <a:custGeom>
                <a:avLst/>
                <a:gdLst/>
                <a:ahLst/>
                <a:cxnLst/>
                <a:rect l="l" t="t" r="r" b="b"/>
                <a:pathLst>
                  <a:path w="2005484" h="2906844" extrusionOk="0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44"/>
              <p:cNvSpPr/>
              <p:nvPr/>
            </p:nvSpPr>
            <p:spPr>
              <a:xfrm>
                <a:off x="8820761" y="1893908"/>
                <a:ext cx="185604" cy="184965"/>
              </a:xfrm>
              <a:custGeom>
                <a:avLst/>
                <a:gdLst/>
                <a:ahLst/>
                <a:cxnLst/>
                <a:rect l="l" t="t" r="r" b="b"/>
                <a:pathLst>
                  <a:path w="284849" h="283866" extrusionOk="0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44"/>
              <p:cNvSpPr/>
              <p:nvPr/>
            </p:nvSpPr>
            <p:spPr>
              <a:xfrm>
                <a:off x="8879065" y="1951626"/>
                <a:ext cx="67046" cy="67668"/>
              </a:xfrm>
              <a:custGeom>
                <a:avLst/>
                <a:gdLst/>
                <a:ahLst/>
                <a:cxnLst/>
                <a:rect l="l" t="t" r="r" b="b"/>
                <a:pathLst>
                  <a:path w="102897" h="103851" extrusionOk="0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12" name="Google Shape;1512;p44"/>
            <p:cNvSpPr txBox="1"/>
            <p:nvPr/>
          </p:nvSpPr>
          <p:spPr>
            <a:xfrm>
              <a:off x="9484648" y="3322807"/>
              <a:ext cx="7785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3" name="Google Shape;1513;p44"/>
          <p:cNvGrpSpPr/>
          <p:nvPr/>
        </p:nvGrpSpPr>
        <p:grpSpPr>
          <a:xfrm>
            <a:off x="5583232" y="3004560"/>
            <a:ext cx="2509334" cy="3264226"/>
            <a:chOff x="4511824" y="1879009"/>
            <a:chExt cx="3044540" cy="3960440"/>
          </a:xfrm>
        </p:grpSpPr>
        <p:grpSp>
          <p:nvGrpSpPr>
            <p:cNvPr id="1514" name="Google Shape;1514;p44"/>
            <p:cNvGrpSpPr/>
            <p:nvPr/>
          </p:nvGrpSpPr>
          <p:grpSpPr>
            <a:xfrm>
              <a:off x="4511824" y="2628856"/>
              <a:ext cx="3044540" cy="3210593"/>
              <a:chOff x="2987824" y="2139745"/>
              <a:chExt cx="3044540" cy="3210593"/>
            </a:xfrm>
          </p:grpSpPr>
          <p:sp>
            <p:nvSpPr>
              <p:cNvPr id="1515" name="Google Shape;1515;p44"/>
              <p:cNvSpPr/>
              <p:nvPr/>
            </p:nvSpPr>
            <p:spPr>
              <a:xfrm flipH="1">
                <a:off x="2987824" y="2139745"/>
                <a:ext cx="3044540" cy="3210593"/>
              </a:xfrm>
              <a:custGeom>
                <a:avLst/>
                <a:gdLst/>
                <a:ahLst/>
                <a:cxnLst/>
                <a:rect l="l" t="t" r="r" b="b"/>
                <a:pathLst>
                  <a:path w="3044540" h="3210593" extrusionOk="0">
                    <a:moveTo>
                      <a:pt x="1861922" y="0"/>
                    </a:moveTo>
                    <a:lnTo>
                      <a:pt x="1526583" y="0"/>
                    </a:lnTo>
                    <a:lnTo>
                      <a:pt x="1517957" y="0"/>
                    </a:lnTo>
                    <a:lnTo>
                      <a:pt x="1182618" y="0"/>
                    </a:lnTo>
                    <a:cubicBezTo>
                      <a:pt x="1115834" y="0"/>
                      <a:pt x="1061694" y="54140"/>
                      <a:pt x="1061694" y="120924"/>
                    </a:cubicBezTo>
                    <a:lnTo>
                      <a:pt x="1061694" y="124522"/>
                    </a:lnTo>
                    <a:cubicBezTo>
                      <a:pt x="1061694" y="186217"/>
                      <a:pt x="1107897" y="237121"/>
                      <a:pt x="1167844" y="242463"/>
                    </a:cubicBezTo>
                    <a:lnTo>
                      <a:pt x="1167844" y="1151605"/>
                    </a:lnTo>
                    <a:cubicBezTo>
                      <a:pt x="665968" y="1729560"/>
                      <a:pt x="-318989" y="2600813"/>
                      <a:pt x="102162" y="2997613"/>
                    </a:cubicBezTo>
                    <a:cubicBezTo>
                      <a:pt x="257144" y="3143634"/>
                      <a:pt x="884398" y="3212712"/>
                      <a:pt x="1517957" y="3210508"/>
                    </a:cubicBezTo>
                    <a:lnTo>
                      <a:pt x="1517957" y="3210593"/>
                    </a:lnTo>
                    <a:lnTo>
                      <a:pt x="1522270" y="3210551"/>
                    </a:lnTo>
                    <a:lnTo>
                      <a:pt x="1526583" y="3210593"/>
                    </a:lnTo>
                    <a:lnTo>
                      <a:pt x="1526583" y="3210508"/>
                    </a:lnTo>
                    <a:cubicBezTo>
                      <a:pt x="2160143" y="3212712"/>
                      <a:pt x="2787396" y="3143634"/>
                      <a:pt x="2942378" y="2997613"/>
                    </a:cubicBezTo>
                    <a:cubicBezTo>
                      <a:pt x="3363529" y="2600813"/>
                      <a:pt x="2378572" y="1729560"/>
                      <a:pt x="1876696" y="1151605"/>
                    </a:cubicBezTo>
                    <a:lnTo>
                      <a:pt x="1876696" y="242463"/>
                    </a:lnTo>
                    <a:cubicBezTo>
                      <a:pt x="1936643" y="237121"/>
                      <a:pt x="1982846" y="186217"/>
                      <a:pt x="1982846" y="124522"/>
                    </a:cubicBezTo>
                    <a:lnTo>
                      <a:pt x="1982846" y="120924"/>
                    </a:lnTo>
                    <a:cubicBezTo>
                      <a:pt x="1982846" y="54140"/>
                      <a:pt x="1928706" y="0"/>
                      <a:pt x="1861922" y="0"/>
                    </a:cubicBezTo>
                    <a:close/>
                  </a:path>
                </a:pathLst>
              </a:custGeom>
              <a:noFill/>
              <a:ln w="635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16" name="Google Shape;1516;p44"/>
              <p:cNvGrpSpPr/>
              <p:nvPr/>
            </p:nvGrpSpPr>
            <p:grpSpPr>
              <a:xfrm>
                <a:off x="3135495" y="3702934"/>
                <a:ext cx="2766449" cy="1584000"/>
                <a:chOff x="6383239" y="4110399"/>
                <a:chExt cx="2766449" cy="1584000"/>
              </a:xfrm>
            </p:grpSpPr>
            <p:sp>
              <p:nvSpPr>
                <p:cNvPr id="1517" name="Google Shape;1517;p44"/>
                <p:cNvSpPr/>
                <p:nvPr/>
              </p:nvSpPr>
              <p:spPr>
                <a:xfrm flipH="1">
                  <a:off x="6383239" y="4110399"/>
                  <a:ext cx="2766449" cy="158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540" h="1696108" extrusionOk="0">
                      <a:moveTo>
                        <a:pt x="2208461" y="0"/>
                      </a:moveTo>
                      <a:lnTo>
                        <a:pt x="836080" y="0"/>
                      </a:lnTo>
                      <a:cubicBezTo>
                        <a:pt x="337493" y="534424"/>
                        <a:pt x="-237513" y="1163094"/>
                        <a:pt x="102162" y="1483128"/>
                      </a:cubicBezTo>
                      <a:cubicBezTo>
                        <a:pt x="257144" y="1629149"/>
                        <a:pt x="884398" y="1698227"/>
                        <a:pt x="1517957" y="1696023"/>
                      </a:cubicBezTo>
                      <a:lnTo>
                        <a:pt x="1517957" y="1696108"/>
                      </a:lnTo>
                      <a:lnTo>
                        <a:pt x="1522270" y="1696066"/>
                      </a:lnTo>
                      <a:lnTo>
                        <a:pt x="1526583" y="1696108"/>
                      </a:lnTo>
                      <a:lnTo>
                        <a:pt x="1526583" y="1696023"/>
                      </a:lnTo>
                      <a:cubicBezTo>
                        <a:pt x="2160143" y="1698227"/>
                        <a:pt x="2787396" y="1629149"/>
                        <a:pt x="2942378" y="1483128"/>
                      </a:cubicBezTo>
                      <a:cubicBezTo>
                        <a:pt x="3282053" y="1163093"/>
                        <a:pt x="2707047" y="534424"/>
                        <a:pt x="220846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8" name="Google Shape;1518;p44"/>
                <p:cNvSpPr/>
                <p:nvPr/>
              </p:nvSpPr>
              <p:spPr>
                <a:xfrm flipH="1">
                  <a:off x="6383335" y="4110399"/>
                  <a:ext cx="2766256" cy="118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256" h="1188000" extrusionOk="0">
                      <a:moveTo>
                        <a:pt x="2006642" y="0"/>
                      </a:moveTo>
                      <a:lnTo>
                        <a:pt x="759616" y="0"/>
                      </a:lnTo>
                      <a:cubicBezTo>
                        <a:pt x="391919" y="405075"/>
                        <a:pt x="-21518" y="868128"/>
                        <a:pt x="872" y="1188000"/>
                      </a:cubicBezTo>
                      <a:lnTo>
                        <a:pt x="2765385" y="1188000"/>
                      </a:lnTo>
                      <a:cubicBezTo>
                        <a:pt x="2787776" y="868128"/>
                        <a:pt x="2374339" y="405075"/>
                        <a:pt x="20066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9" name="Google Shape;1519;p44"/>
                <p:cNvSpPr/>
                <p:nvPr/>
              </p:nvSpPr>
              <p:spPr>
                <a:xfrm flipH="1">
                  <a:off x="6510226" y="4110399"/>
                  <a:ext cx="2512475" cy="7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475" h="792000" extrusionOk="0">
                      <a:moveTo>
                        <a:pt x="1879751" y="0"/>
                      </a:moveTo>
                      <a:lnTo>
                        <a:pt x="632725" y="0"/>
                      </a:lnTo>
                      <a:cubicBezTo>
                        <a:pt x="398817" y="257686"/>
                        <a:pt x="146400" y="538833"/>
                        <a:pt x="0" y="792000"/>
                      </a:cubicBezTo>
                      <a:lnTo>
                        <a:pt x="2512475" y="792000"/>
                      </a:lnTo>
                      <a:cubicBezTo>
                        <a:pt x="2366076" y="538833"/>
                        <a:pt x="2113659" y="257686"/>
                        <a:pt x="18797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0" name="Google Shape;1520;p44"/>
                <p:cNvSpPr/>
                <p:nvPr/>
              </p:nvSpPr>
              <p:spPr>
                <a:xfrm flipH="1">
                  <a:off x="6795509" y="4110399"/>
                  <a:ext cx="1941908" cy="39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908" h="396000" extrusionOk="0">
                      <a:moveTo>
                        <a:pt x="1594467" y="0"/>
                      </a:moveTo>
                      <a:lnTo>
                        <a:pt x="347441" y="0"/>
                      </a:lnTo>
                      <a:cubicBezTo>
                        <a:pt x="231031" y="128244"/>
                        <a:pt x="110036" y="262299"/>
                        <a:pt x="0" y="396000"/>
                      </a:cubicBezTo>
                      <a:lnTo>
                        <a:pt x="1941908" y="396000"/>
                      </a:lnTo>
                      <a:cubicBezTo>
                        <a:pt x="1831872" y="262299"/>
                        <a:pt x="1710877" y="128244"/>
                        <a:pt x="159446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21" name="Google Shape;1521;p44"/>
            <p:cNvSpPr/>
            <p:nvPr/>
          </p:nvSpPr>
          <p:spPr>
            <a:xfrm>
              <a:off x="6240016" y="5426574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4"/>
            <p:cNvSpPr/>
            <p:nvPr/>
          </p:nvSpPr>
          <p:spPr>
            <a:xfrm>
              <a:off x="6194417" y="4994314"/>
              <a:ext cx="146207" cy="146207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4"/>
            <p:cNvSpPr/>
            <p:nvPr/>
          </p:nvSpPr>
          <p:spPr>
            <a:xfrm>
              <a:off x="6148817" y="4562053"/>
              <a:ext cx="146207" cy="146207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4"/>
            <p:cNvSpPr/>
            <p:nvPr/>
          </p:nvSpPr>
          <p:spPr>
            <a:xfrm>
              <a:off x="5620495" y="4708260"/>
              <a:ext cx="146207" cy="146207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4"/>
            <p:cNvSpPr/>
            <p:nvPr/>
          </p:nvSpPr>
          <p:spPr>
            <a:xfrm>
              <a:off x="5901133" y="4336287"/>
              <a:ext cx="107515" cy="107515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4"/>
            <p:cNvSpPr/>
            <p:nvPr/>
          </p:nvSpPr>
          <p:spPr>
            <a:xfrm>
              <a:off x="6436617" y="4246080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4"/>
            <p:cNvSpPr/>
            <p:nvPr/>
          </p:nvSpPr>
          <p:spPr>
            <a:xfrm>
              <a:off x="5436663" y="4246080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4"/>
            <p:cNvSpPr/>
            <p:nvPr/>
          </p:nvSpPr>
          <p:spPr>
            <a:xfrm>
              <a:off x="5926580" y="4929117"/>
              <a:ext cx="107515" cy="107515"/>
            </a:xfrm>
            <a:prstGeom prst="ellipse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4"/>
            <p:cNvSpPr/>
            <p:nvPr/>
          </p:nvSpPr>
          <p:spPr>
            <a:xfrm>
              <a:off x="5836094" y="3763096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4"/>
            <p:cNvSpPr/>
            <p:nvPr/>
          </p:nvSpPr>
          <p:spPr>
            <a:xfrm>
              <a:off x="6008648" y="3448593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4"/>
            <p:cNvSpPr/>
            <p:nvPr/>
          </p:nvSpPr>
          <p:spPr>
            <a:xfrm>
              <a:off x="5879977" y="1879009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4"/>
            <p:cNvSpPr/>
            <p:nvPr/>
          </p:nvSpPr>
          <p:spPr>
            <a:xfrm>
              <a:off x="6121923" y="3912872"/>
              <a:ext cx="146630" cy="146630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4"/>
            <p:cNvSpPr/>
            <p:nvPr/>
          </p:nvSpPr>
          <p:spPr>
            <a:xfrm>
              <a:off x="5847837" y="3140594"/>
              <a:ext cx="146630" cy="146630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4"/>
            <p:cNvSpPr/>
            <p:nvPr/>
          </p:nvSpPr>
          <p:spPr>
            <a:xfrm>
              <a:off x="6107885" y="2720683"/>
              <a:ext cx="146630" cy="14663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4"/>
            <p:cNvSpPr/>
            <p:nvPr/>
          </p:nvSpPr>
          <p:spPr>
            <a:xfrm>
              <a:off x="5847837" y="2332270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4"/>
            <p:cNvSpPr/>
            <p:nvPr/>
          </p:nvSpPr>
          <p:spPr>
            <a:xfrm>
              <a:off x="6096000" y="2023024"/>
              <a:ext cx="198000" cy="198000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4"/>
            <p:cNvSpPr/>
            <p:nvPr/>
          </p:nvSpPr>
          <p:spPr>
            <a:xfrm>
              <a:off x="6152664" y="2383065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4"/>
            <p:cNvSpPr/>
            <p:nvPr/>
          </p:nvSpPr>
          <p:spPr>
            <a:xfrm>
              <a:off x="5807969" y="2799768"/>
              <a:ext cx="87353" cy="87353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4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544" name="Google Shape;1544;p45"/>
          <p:cNvSpPr/>
          <p:nvPr/>
        </p:nvSpPr>
        <p:spPr>
          <a:xfrm rot="-1204183">
            <a:off x="4196528" y="3896963"/>
            <a:ext cx="2346461" cy="2699109"/>
          </a:xfrm>
          <a:custGeom>
            <a:avLst/>
            <a:gdLst/>
            <a:ahLst/>
            <a:cxnLst/>
            <a:rect l="l" t="t" r="r" b="b"/>
            <a:pathLst>
              <a:path w="5961980" h="6858000" extrusionOk="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5" name="Google Shape;1545;p45"/>
          <p:cNvGrpSpPr/>
          <p:nvPr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1546" name="Google Shape;1546;p45"/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/>
              <a:ahLst/>
              <a:cxnLst/>
              <a:rect l="l" t="t" r="r" b="b"/>
              <a:pathLst>
                <a:path w="810404" h="583783" extrusionOk="0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5"/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/>
              <a:ahLst/>
              <a:cxnLst/>
              <a:rect l="l" t="t" r="r" b="b"/>
              <a:pathLst>
                <a:path w="2683273" h="3642562" extrusionOk="0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5"/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/>
              <a:ahLst/>
              <a:cxnLst/>
              <a:rect l="l" t="t" r="r" b="b"/>
              <a:pathLst>
                <a:path w="2655908" h="3195604" extrusionOk="0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5"/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/>
              <a:ahLst/>
              <a:cxnLst/>
              <a:rect l="l" t="t" r="r" b="b"/>
              <a:pathLst>
                <a:path w="807262" h="48649" extrusionOk="0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5"/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/>
              <a:ahLst/>
              <a:cxnLst/>
              <a:rect l="l" t="t" r="r" b="b"/>
              <a:pathLst>
                <a:path w="2655908" h="395270" extrusionOk="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5"/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5"/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3" name="Google Shape;1553;p45"/>
          <p:cNvGrpSpPr/>
          <p:nvPr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1554" name="Google Shape;1554;p45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5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6" name="Google Shape;1556;p45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557" name="Google Shape;1557;p45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45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59" name="Google Shape;1559;p45"/>
          <p:cNvGrpSpPr/>
          <p:nvPr/>
        </p:nvGrpSpPr>
        <p:grpSpPr>
          <a:xfrm>
            <a:off x="208138" y="1883037"/>
            <a:ext cx="5404506" cy="3856927"/>
            <a:chOff x="947977" y="1907281"/>
            <a:chExt cx="5404506" cy="3856927"/>
          </a:xfrm>
        </p:grpSpPr>
        <p:grpSp>
          <p:nvGrpSpPr>
            <p:cNvPr id="1560" name="Google Shape;1560;p45"/>
            <p:cNvGrpSpPr/>
            <p:nvPr/>
          </p:nvGrpSpPr>
          <p:grpSpPr>
            <a:xfrm>
              <a:off x="947977" y="1907281"/>
              <a:ext cx="5404506" cy="3856927"/>
              <a:chOff x="4332422" y="3486970"/>
              <a:chExt cx="8237486" cy="5878683"/>
            </a:xfrm>
          </p:grpSpPr>
          <p:sp>
            <p:nvSpPr>
              <p:cNvPr id="1561" name="Google Shape;1561;p45"/>
              <p:cNvSpPr/>
              <p:nvPr/>
            </p:nvSpPr>
            <p:spPr>
              <a:xfrm rot="5400000">
                <a:off x="6801154" y="2120167"/>
                <a:ext cx="4401951" cy="7135557"/>
              </a:xfrm>
              <a:custGeom>
                <a:avLst/>
                <a:gdLst/>
                <a:ahLst/>
                <a:cxnLst/>
                <a:rect l="l" t="t" r="r" b="b"/>
                <a:pathLst>
                  <a:path w="4401951" h="7135557" extrusionOk="0">
                    <a:moveTo>
                      <a:pt x="1574201" y="1307005"/>
                    </a:moveTo>
                    <a:lnTo>
                      <a:pt x="1595137" y="1308799"/>
                    </a:lnTo>
                    <a:lnTo>
                      <a:pt x="1596178" y="1307005"/>
                    </a:lnTo>
                    <a:close/>
                    <a:moveTo>
                      <a:pt x="1292196" y="1246107"/>
                    </a:moveTo>
                    <a:lnTo>
                      <a:pt x="1354627" y="1145598"/>
                    </a:lnTo>
                    <a:lnTo>
                      <a:pt x="1392692" y="1097590"/>
                    </a:lnTo>
                    <a:lnTo>
                      <a:pt x="1392692" y="698917"/>
                    </a:lnTo>
                    <a:close/>
                    <a:moveTo>
                      <a:pt x="10305" y="1963449"/>
                    </a:moveTo>
                    <a:cubicBezTo>
                      <a:pt x="35305" y="1737141"/>
                      <a:pt x="107341" y="1504847"/>
                      <a:pt x="243210" y="1270953"/>
                    </a:cubicBezTo>
                    <a:cubicBezTo>
                      <a:pt x="169779" y="1766302"/>
                      <a:pt x="247539" y="2226400"/>
                      <a:pt x="521312" y="2463671"/>
                    </a:cubicBezTo>
                    <a:cubicBezTo>
                      <a:pt x="290444" y="1194996"/>
                      <a:pt x="254291" y="837377"/>
                      <a:pt x="1032923" y="24092"/>
                    </a:cubicBezTo>
                    <a:cubicBezTo>
                      <a:pt x="1038793" y="11284"/>
                      <a:pt x="1042539" y="3412"/>
                      <a:pt x="1044438" y="0"/>
                    </a:cubicBezTo>
                    <a:lnTo>
                      <a:pt x="1093672" y="664478"/>
                    </a:lnTo>
                    <a:lnTo>
                      <a:pt x="1143670" y="593153"/>
                    </a:lnTo>
                    <a:cubicBezTo>
                      <a:pt x="1210644" y="509720"/>
                      <a:pt x="1291811" y="431141"/>
                      <a:pt x="1389562" y="359293"/>
                    </a:cubicBezTo>
                    <a:cubicBezTo>
                      <a:pt x="1199332" y="664152"/>
                      <a:pt x="1118671" y="989135"/>
                      <a:pt x="1230812" y="1223676"/>
                    </a:cubicBezTo>
                    <a:cubicBezTo>
                      <a:pt x="1283709" y="998470"/>
                      <a:pt x="1328298" y="814214"/>
                      <a:pt x="1377075" y="659632"/>
                    </a:cubicBezTo>
                    <a:lnTo>
                      <a:pt x="1392692" y="617304"/>
                    </a:lnTo>
                    <a:lnTo>
                      <a:pt x="1392692" y="391528"/>
                    </a:lnTo>
                    <a:lnTo>
                      <a:pt x="1418889" y="509430"/>
                    </a:lnTo>
                    <a:lnTo>
                      <a:pt x="1422175" y="537401"/>
                    </a:lnTo>
                    <a:lnTo>
                      <a:pt x="1422535" y="536423"/>
                    </a:lnTo>
                    <a:cubicBezTo>
                      <a:pt x="1422439" y="536949"/>
                      <a:pt x="1422342" y="537477"/>
                      <a:pt x="1422245" y="538004"/>
                    </a:cubicBezTo>
                    <a:lnTo>
                      <a:pt x="1447174" y="750227"/>
                    </a:lnTo>
                    <a:lnTo>
                      <a:pt x="1448990" y="775589"/>
                    </a:lnTo>
                    <a:lnTo>
                      <a:pt x="1465396" y="822804"/>
                    </a:lnTo>
                    <a:lnTo>
                      <a:pt x="1504879" y="989383"/>
                    </a:lnTo>
                    <a:lnTo>
                      <a:pt x="1525291" y="962032"/>
                    </a:lnTo>
                    <a:cubicBezTo>
                      <a:pt x="1557458" y="907490"/>
                      <a:pt x="1577556" y="846778"/>
                      <a:pt x="1586713" y="781661"/>
                    </a:cubicBezTo>
                    <a:cubicBezTo>
                      <a:pt x="1587442" y="768698"/>
                      <a:pt x="1588171" y="755737"/>
                      <a:pt x="1588900" y="742775"/>
                    </a:cubicBezTo>
                    <a:lnTo>
                      <a:pt x="1547037" y="655005"/>
                    </a:lnTo>
                    <a:cubicBezTo>
                      <a:pt x="1527714" y="619152"/>
                      <a:pt x="1506210" y="583330"/>
                      <a:pt x="1482690" y="547744"/>
                    </a:cubicBezTo>
                    <a:lnTo>
                      <a:pt x="1587215" y="625548"/>
                    </a:lnTo>
                    <a:lnTo>
                      <a:pt x="1582482" y="574855"/>
                    </a:lnTo>
                    <a:cubicBezTo>
                      <a:pt x="1565083" y="466606"/>
                      <a:pt x="1525602" y="352408"/>
                      <a:pt x="1467846" y="238210"/>
                    </a:cubicBezTo>
                    <a:cubicBezTo>
                      <a:pt x="1710374" y="439406"/>
                      <a:pt x="1825116" y="661256"/>
                      <a:pt x="1861129" y="883588"/>
                    </a:cubicBezTo>
                    <a:lnTo>
                      <a:pt x="1867608" y="952388"/>
                    </a:lnTo>
                    <a:lnTo>
                      <a:pt x="1901281" y="1014707"/>
                    </a:lnTo>
                    <a:lnTo>
                      <a:pt x="1931966" y="1099383"/>
                    </a:lnTo>
                    <a:lnTo>
                      <a:pt x="1935528" y="1036077"/>
                    </a:lnTo>
                    <a:cubicBezTo>
                      <a:pt x="1932520" y="897911"/>
                      <a:pt x="1887999" y="745647"/>
                      <a:pt x="1810993" y="593384"/>
                    </a:cubicBezTo>
                    <a:cubicBezTo>
                      <a:pt x="1908003" y="673863"/>
                      <a:pt x="1984569" y="757646"/>
                      <a:pt x="2043828" y="843442"/>
                    </a:cubicBezTo>
                    <a:lnTo>
                      <a:pt x="2112308" y="960153"/>
                    </a:lnTo>
                    <a:lnTo>
                      <a:pt x="2183813" y="879627"/>
                    </a:lnTo>
                    <a:cubicBezTo>
                      <a:pt x="2322640" y="717571"/>
                      <a:pt x="2486557" y="489948"/>
                      <a:pt x="2714982" y="21558"/>
                    </a:cubicBezTo>
                    <a:cubicBezTo>
                      <a:pt x="3240019" y="1209833"/>
                      <a:pt x="1631771" y="1832795"/>
                      <a:pt x="1715073" y="2645841"/>
                    </a:cubicBezTo>
                    <a:cubicBezTo>
                      <a:pt x="2045535" y="2037427"/>
                      <a:pt x="2319419" y="1566185"/>
                      <a:pt x="2784794" y="1156569"/>
                    </a:cubicBezTo>
                    <a:cubicBezTo>
                      <a:pt x="3117678" y="2938725"/>
                      <a:pt x="2267144" y="2835936"/>
                      <a:pt x="1969674" y="3737766"/>
                    </a:cubicBezTo>
                    <a:cubicBezTo>
                      <a:pt x="2204132" y="3553211"/>
                      <a:pt x="2311509" y="3203451"/>
                      <a:pt x="2540919" y="3073208"/>
                    </a:cubicBezTo>
                    <a:cubicBezTo>
                      <a:pt x="2781764" y="3802291"/>
                      <a:pt x="2294248" y="3762456"/>
                      <a:pt x="2241680" y="4524527"/>
                    </a:cubicBezTo>
                    <a:lnTo>
                      <a:pt x="2635972" y="3936651"/>
                    </a:lnTo>
                    <a:cubicBezTo>
                      <a:pt x="2747761" y="4010954"/>
                      <a:pt x="2965511" y="4438411"/>
                      <a:pt x="2980221" y="4653430"/>
                    </a:cubicBezTo>
                    <a:cubicBezTo>
                      <a:pt x="2994932" y="4868450"/>
                      <a:pt x="2868201" y="4856669"/>
                      <a:pt x="2724238" y="5226768"/>
                    </a:cubicBezTo>
                    <a:cubicBezTo>
                      <a:pt x="2879924" y="5084195"/>
                      <a:pt x="3180097" y="4801659"/>
                      <a:pt x="3269110" y="4904889"/>
                    </a:cubicBezTo>
                    <a:cubicBezTo>
                      <a:pt x="3572739" y="5194238"/>
                      <a:pt x="3288409" y="5620681"/>
                      <a:pt x="4062237" y="6863126"/>
                    </a:cubicBezTo>
                    <a:cubicBezTo>
                      <a:pt x="2180073" y="6016731"/>
                      <a:pt x="1166812" y="4088916"/>
                      <a:pt x="1163872" y="2381077"/>
                    </a:cubicBezTo>
                    <a:lnTo>
                      <a:pt x="1171818" y="2187765"/>
                    </a:lnTo>
                    <a:lnTo>
                      <a:pt x="1165562" y="2187901"/>
                    </a:lnTo>
                    <a:lnTo>
                      <a:pt x="1159676" y="2158334"/>
                    </a:lnTo>
                    <a:cubicBezTo>
                      <a:pt x="1151650" y="2111164"/>
                      <a:pt x="1145304" y="2063446"/>
                      <a:pt x="1140976" y="2015351"/>
                    </a:cubicBezTo>
                    <a:lnTo>
                      <a:pt x="1134897" y="1881299"/>
                    </a:lnTo>
                    <a:lnTo>
                      <a:pt x="1113671" y="2032179"/>
                    </a:lnTo>
                    <a:cubicBezTo>
                      <a:pt x="927929" y="3958603"/>
                      <a:pt x="2274745" y="6444895"/>
                      <a:pt x="4401951" y="7116709"/>
                    </a:cubicBezTo>
                    <a:cubicBezTo>
                      <a:pt x="2031981" y="7255286"/>
                      <a:pt x="1150032" y="6603410"/>
                      <a:pt x="820316" y="6024940"/>
                    </a:cubicBezTo>
                    <a:cubicBezTo>
                      <a:pt x="1359331" y="6159038"/>
                      <a:pt x="1370002" y="6176835"/>
                      <a:pt x="1563906" y="6099531"/>
                    </a:cubicBezTo>
                    <a:cubicBezTo>
                      <a:pt x="517037" y="5889014"/>
                      <a:pt x="393579" y="5232930"/>
                      <a:pt x="162104" y="4265506"/>
                    </a:cubicBezTo>
                    <a:cubicBezTo>
                      <a:pt x="342018" y="4353444"/>
                      <a:pt x="494429" y="4855174"/>
                      <a:pt x="884894" y="4858595"/>
                    </a:cubicBezTo>
                    <a:cubicBezTo>
                      <a:pt x="498053" y="4364291"/>
                      <a:pt x="-195081" y="3923696"/>
                      <a:pt x="59825" y="3067213"/>
                    </a:cubicBezTo>
                    <a:cubicBezTo>
                      <a:pt x="327943" y="3660046"/>
                      <a:pt x="203678" y="3405627"/>
                      <a:pt x="601746" y="3720191"/>
                    </a:cubicBezTo>
                    <a:cubicBezTo>
                      <a:pt x="283632" y="3267428"/>
                      <a:pt x="-64693" y="2642375"/>
                      <a:pt x="10305" y="19634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45"/>
              <p:cNvSpPr/>
              <p:nvPr/>
            </p:nvSpPr>
            <p:spPr>
              <a:xfrm rot="1520710">
                <a:off x="4733216" y="7292574"/>
                <a:ext cx="678947" cy="2025229"/>
              </a:xfrm>
              <a:custGeom>
                <a:avLst/>
                <a:gdLst/>
                <a:ahLst/>
                <a:cxnLst/>
                <a:rect l="l" t="t" r="r" b="b"/>
                <a:pathLst>
                  <a:path w="678947" h="2025229" extrusionOk="0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3" name="Google Shape;1563;p45"/>
            <p:cNvGrpSpPr/>
            <p:nvPr/>
          </p:nvGrpSpPr>
          <p:grpSpPr>
            <a:xfrm rot="74106" flipH="1">
              <a:off x="5717058" y="2916372"/>
              <a:ext cx="620178" cy="702830"/>
              <a:chOff x="5365048" y="479821"/>
              <a:chExt cx="8036930" cy="9108010"/>
            </a:xfrm>
          </p:grpSpPr>
          <p:sp>
            <p:nvSpPr>
              <p:cNvPr id="1564" name="Google Shape;1564;p45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45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5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45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45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45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45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1" name="Google Shape;1571;p45"/>
            <p:cNvGrpSpPr/>
            <p:nvPr/>
          </p:nvGrpSpPr>
          <p:grpSpPr>
            <a:xfrm rot="74106" flipH="1">
              <a:off x="5561635" y="2326422"/>
              <a:ext cx="692740" cy="785062"/>
              <a:chOff x="5365048" y="479821"/>
              <a:chExt cx="8036930" cy="9108010"/>
            </a:xfrm>
          </p:grpSpPr>
          <p:sp>
            <p:nvSpPr>
              <p:cNvPr id="1572" name="Google Shape;1572;p45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45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45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45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45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45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45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79" name="Google Shape;1579;p45"/>
          <p:cNvGrpSpPr/>
          <p:nvPr/>
        </p:nvGrpSpPr>
        <p:grpSpPr>
          <a:xfrm>
            <a:off x="4628461" y="841922"/>
            <a:ext cx="2441242" cy="2129986"/>
            <a:chOff x="8024991" y="572231"/>
            <a:chExt cx="2441242" cy="2129986"/>
          </a:xfrm>
        </p:grpSpPr>
        <p:grpSp>
          <p:nvGrpSpPr>
            <p:cNvPr id="1580" name="Google Shape;1580;p45"/>
            <p:cNvGrpSpPr/>
            <p:nvPr/>
          </p:nvGrpSpPr>
          <p:grpSpPr>
            <a:xfrm rot="74106" flipH="1">
              <a:off x="9540184" y="581972"/>
              <a:ext cx="914980" cy="1036921"/>
              <a:chOff x="5365048" y="479821"/>
              <a:chExt cx="8036930" cy="9108010"/>
            </a:xfrm>
          </p:grpSpPr>
          <p:sp>
            <p:nvSpPr>
              <p:cNvPr id="1581" name="Google Shape;1581;p45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45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45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5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5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5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45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8" name="Google Shape;1588;p45"/>
            <p:cNvGrpSpPr/>
            <p:nvPr/>
          </p:nvGrpSpPr>
          <p:grpSpPr>
            <a:xfrm rot="74106" flipH="1">
              <a:off x="8033817" y="1142715"/>
              <a:ext cx="729540" cy="826767"/>
              <a:chOff x="5365048" y="479821"/>
              <a:chExt cx="8036930" cy="9108010"/>
            </a:xfrm>
          </p:grpSpPr>
          <p:sp>
            <p:nvSpPr>
              <p:cNvPr id="1589" name="Google Shape;1589;p45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5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5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45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45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45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45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6" name="Google Shape;1596;p45"/>
            <p:cNvGrpSpPr/>
            <p:nvPr/>
          </p:nvGrpSpPr>
          <p:grpSpPr>
            <a:xfrm rot="74106" flipH="1">
              <a:off x="8681776" y="1657379"/>
              <a:ext cx="553051" cy="626755"/>
              <a:chOff x="5365048" y="479821"/>
              <a:chExt cx="8036930" cy="9108010"/>
            </a:xfrm>
          </p:grpSpPr>
          <p:sp>
            <p:nvSpPr>
              <p:cNvPr id="1597" name="Google Shape;1597;p45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45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45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45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45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45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45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4" name="Google Shape;1604;p45"/>
            <p:cNvGrpSpPr/>
            <p:nvPr/>
          </p:nvGrpSpPr>
          <p:grpSpPr>
            <a:xfrm rot="842146" flipH="1">
              <a:off x="8926432" y="1316779"/>
              <a:ext cx="590277" cy="406537"/>
              <a:chOff x="3667032" y="1708483"/>
              <a:chExt cx="8105829" cy="5582653"/>
            </a:xfrm>
          </p:grpSpPr>
          <p:sp>
            <p:nvSpPr>
              <p:cNvPr id="1605" name="Google Shape;1605;p45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45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5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45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45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45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5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2" name="Google Shape;1612;p45"/>
            <p:cNvGrpSpPr/>
            <p:nvPr/>
          </p:nvGrpSpPr>
          <p:grpSpPr>
            <a:xfrm rot="74106" flipH="1">
              <a:off x="9265177" y="1672286"/>
              <a:ext cx="793748" cy="899531"/>
              <a:chOff x="5365048" y="479821"/>
              <a:chExt cx="8036930" cy="9108010"/>
            </a:xfrm>
          </p:grpSpPr>
          <p:sp>
            <p:nvSpPr>
              <p:cNvPr id="1613" name="Google Shape;1613;p45"/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/>
                <a:ahLst/>
                <a:cxnLst/>
                <a:rect l="l" t="t" r="r" b="b"/>
                <a:pathLst>
                  <a:path w="366579" h="459339" extrusionOk="0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45"/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/>
                <a:ahLst/>
                <a:cxnLst/>
                <a:rect l="l" t="t" r="r" b="b"/>
                <a:pathLst>
                  <a:path w="1160823" h="561975" extrusionOk="0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5"/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/>
                <a:ahLst/>
                <a:cxnLst/>
                <a:rect l="l" t="t" r="r" b="b"/>
                <a:pathLst>
                  <a:path w="394408" h="157707" extrusionOk="0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45"/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826497" extrusionOk="0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5"/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/>
                <a:ahLst/>
                <a:cxnLst/>
                <a:rect l="l" t="t" r="r" b="b"/>
                <a:pathLst>
                  <a:path w="1229522" h="1341742" extrusionOk="0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5"/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/>
                <a:ahLst/>
                <a:cxnLst/>
                <a:rect l="l" t="t" r="r" b="b"/>
                <a:pathLst>
                  <a:path w="928785" h="1611038" extrusionOk="0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45"/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/>
                <a:ahLst/>
                <a:cxnLst/>
                <a:rect l="l" t="t" r="r" b="b"/>
                <a:pathLst>
                  <a:path w="885825" h="2254467" extrusionOk="0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0" name="Google Shape;1620;p45"/>
            <p:cNvGrpSpPr/>
            <p:nvPr/>
          </p:nvGrpSpPr>
          <p:grpSpPr>
            <a:xfrm rot="-840009" flipH="1">
              <a:off x="8833420" y="2362509"/>
              <a:ext cx="424926" cy="292655"/>
              <a:chOff x="3667032" y="1708483"/>
              <a:chExt cx="8105829" cy="5582653"/>
            </a:xfrm>
          </p:grpSpPr>
          <p:sp>
            <p:nvSpPr>
              <p:cNvPr id="1621" name="Google Shape;1621;p45"/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/>
                <a:ahLst/>
                <a:cxnLst/>
                <a:rect l="l" t="t" r="r" b="b"/>
                <a:pathLst>
                  <a:path w="689958" h="360662" extrusionOk="0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45"/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/>
                <a:ahLst/>
                <a:cxnLst/>
                <a:rect l="l" t="t" r="r" b="b"/>
                <a:pathLst>
                  <a:path w="661737" h="324853" extrusionOk="0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45"/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/>
                <a:ahLst/>
                <a:cxnLst/>
                <a:rect l="l" t="t" r="r" b="b"/>
                <a:pathLst>
                  <a:path w="372979" h="240632" extrusionOk="0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45"/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/>
                <a:ahLst/>
                <a:cxnLst/>
                <a:rect l="l" t="t" r="r" b="b"/>
                <a:pathLst>
                  <a:path w="541421" h="1359569" extrusionOk="0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45"/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/>
                <a:ahLst/>
                <a:cxnLst/>
                <a:rect l="l" t="t" r="r" b="b"/>
                <a:pathLst>
                  <a:path w="637674" h="637674" extrusionOk="0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45"/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/>
                <a:ahLst/>
                <a:cxnLst/>
                <a:rect l="l" t="t" r="r" b="b"/>
                <a:pathLst>
                  <a:path w="733927" h="477287" extrusionOk="0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45"/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/>
                <a:ahLst/>
                <a:cxnLst/>
                <a:rect l="l" t="t" r="r" b="b"/>
                <a:pathLst>
                  <a:path w="721895" h="1844842" extrusionOk="0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28" name="Google Shape;1628;p45"/>
          <p:cNvSpPr/>
          <p:nvPr/>
        </p:nvSpPr>
        <p:spPr>
          <a:xfrm rot="-1849715" flipH="1">
            <a:off x="857025" y="3595150"/>
            <a:ext cx="2914995" cy="4369901"/>
          </a:xfrm>
          <a:custGeom>
            <a:avLst/>
            <a:gdLst/>
            <a:ahLst/>
            <a:cxnLst/>
            <a:rect l="l" t="t" r="r" b="b"/>
            <a:pathLst>
              <a:path w="2127" h="3157" extrusionOk="0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4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634" name="Google Shape;1634;p46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46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6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46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46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46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6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6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6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6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6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6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6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6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6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6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6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46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46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46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46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6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6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46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46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46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46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46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46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46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46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46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46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46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46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46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46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46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2" name="Google Shape;1672;p46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46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p46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5" name="Google Shape;1675;p46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6" name="Google Shape;1676;p46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46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46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684" name="Google Shape;1684;p47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5" name="Google Shape;1685;p47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6" name="Google Shape;1686;p47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47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47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47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47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47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2" name="Google Shape;1692;p47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3" name="Google Shape;1693;p47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4" name="Google Shape;1694;p47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695" name="Google Shape;1695;p47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9" name="Google Shape;1699;p47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0" name="Google Shape;1700;p47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47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2" name="Google Shape;1702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703" name="Google Shape;1703;p47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5" name="Google Shape;1705;p47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47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47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47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47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47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47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47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47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47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47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47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47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47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47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47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47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47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47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47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47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47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47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47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47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47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47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47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47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47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740" name="Google Shape;1740;p48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48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48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48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48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48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48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48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48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48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48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48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48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48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48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48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48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48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48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48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48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48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48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48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48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48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48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48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48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48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48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48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48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48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8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8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8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8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8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48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8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8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8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8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896983" y="3869568"/>
            <a:ext cx="2124000" cy="504000"/>
          </a:xfrm>
          <a:prstGeom prst="rect">
            <a:avLst/>
          </a:prstGeom>
          <a:solidFill>
            <a:schemeClr val="accent3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9156603" y="3869568"/>
            <a:ext cx="2124000" cy="504000"/>
          </a:xfrm>
          <a:prstGeom prst="rect">
            <a:avLst/>
          </a:prstGeom>
          <a:solidFill>
            <a:schemeClr val="accent4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896983" y="4375960"/>
            <a:ext cx="2124000" cy="1512000"/>
          </a:xfrm>
          <a:custGeom>
            <a:avLst/>
            <a:gdLst/>
            <a:ahLst/>
            <a:cxnLst/>
            <a:rect l="l" t="t" r="r" b="b"/>
            <a:pathLst>
              <a:path w="1944000" h="1584176" extrusionOk="0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rgbClr val="A8B3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/>
          <p:nvPr/>
        </p:nvSpPr>
        <p:spPr>
          <a:xfrm>
            <a:off x="9156603" y="4375960"/>
            <a:ext cx="2124000" cy="1512000"/>
          </a:xfrm>
          <a:custGeom>
            <a:avLst/>
            <a:gdLst/>
            <a:ahLst/>
            <a:cxnLst/>
            <a:rect l="l" t="t" r="r" b="b"/>
            <a:pathLst>
              <a:path w="1944000" h="1584176" extrusionOk="0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1706983" y="5614477"/>
            <a:ext cx="504000" cy="504000"/>
          </a:xfrm>
          <a:prstGeom prst="rect">
            <a:avLst/>
          </a:prstGeom>
          <a:solidFill>
            <a:schemeClr val="accent3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9966603" y="5614477"/>
            <a:ext cx="504000" cy="504000"/>
          </a:xfrm>
          <a:prstGeom prst="rect">
            <a:avLst/>
          </a:prstGeom>
          <a:solidFill>
            <a:schemeClr val="accent4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5"/>
          <p:cNvSpPr txBox="1"/>
          <p:nvPr/>
        </p:nvSpPr>
        <p:spPr>
          <a:xfrm>
            <a:off x="1130983" y="4425145"/>
            <a:ext cx="1656000" cy="316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Director</a:t>
            </a:r>
            <a:endParaRPr/>
          </a:p>
        </p:txBody>
      </p:sp>
      <p:sp>
        <p:nvSpPr>
          <p:cNvPr id="183" name="Google Shape;183;p5"/>
          <p:cNvSpPr txBox="1"/>
          <p:nvPr/>
        </p:nvSpPr>
        <p:spPr>
          <a:xfrm>
            <a:off x="1130983" y="4741448"/>
            <a:ext cx="1656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1130983" y="3977734"/>
            <a:ext cx="1656000" cy="2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85" name="Google Shape;185;p5"/>
          <p:cNvSpPr txBox="1"/>
          <p:nvPr/>
        </p:nvSpPr>
        <p:spPr>
          <a:xfrm>
            <a:off x="9390603" y="4425145"/>
            <a:ext cx="1656000" cy="316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Designer</a:t>
            </a:r>
            <a:endParaRPr/>
          </a:p>
        </p:txBody>
      </p:sp>
      <p:sp>
        <p:nvSpPr>
          <p:cNvPr id="186" name="Google Shape;186;p5"/>
          <p:cNvSpPr txBox="1"/>
          <p:nvPr/>
        </p:nvSpPr>
        <p:spPr>
          <a:xfrm>
            <a:off x="9390603" y="4741448"/>
            <a:ext cx="1656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5"/>
          <p:cNvSpPr txBox="1"/>
          <p:nvPr/>
        </p:nvSpPr>
        <p:spPr>
          <a:xfrm>
            <a:off x="9390603" y="3977734"/>
            <a:ext cx="1656000" cy="2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grpSp>
        <p:nvGrpSpPr>
          <p:cNvPr id="188" name="Google Shape;188;p5"/>
          <p:cNvGrpSpPr/>
          <p:nvPr/>
        </p:nvGrpSpPr>
        <p:grpSpPr>
          <a:xfrm>
            <a:off x="6417812" y="3864440"/>
            <a:ext cx="2124000" cy="2257836"/>
            <a:chOff x="3650190" y="3869568"/>
            <a:chExt cx="2124000" cy="2257836"/>
          </a:xfrm>
        </p:grpSpPr>
        <p:sp>
          <p:nvSpPr>
            <p:cNvPr id="189" name="Google Shape;189;p5"/>
            <p:cNvSpPr/>
            <p:nvPr/>
          </p:nvSpPr>
          <p:spPr>
            <a:xfrm>
              <a:off x="3650190" y="3869568"/>
              <a:ext cx="2124000" cy="504000"/>
            </a:xfrm>
            <a:prstGeom prst="rect">
              <a:avLst/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3650190" y="4375960"/>
              <a:ext cx="2124000" cy="1512000"/>
            </a:xfrm>
            <a:custGeom>
              <a:avLst/>
              <a:gdLst/>
              <a:ahLst/>
              <a:cxnLst/>
              <a:rect l="l" t="t" r="r" b="b"/>
              <a:pathLst>
                <a:path w="1944000" h="1584176" extrusionOk="0">
                  <a:moveTo>
                    <a:pt x="0" y="0"/>
                  </a:moveTo>
                  <a:lnTo>
                    <a:pt x="1944000" y="0"/>
                  </a:lnTo>
                  <a:lnTo>
                    <a:pt x="1944000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D7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4460190" y="5614477"/>
              <a:ext cx="504000" cy="504000"/>
            </a:xfrm>
            <a:prstGeom prst="rect">
              <a:avLst/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"/>
            <p:cNvSpPr txBox="1"/>
            <p:nvPr/>
          </p:nvSpPr>
          <p:spPr>
            <a:xfrm>
              <a:off x="3884190" y="4425145"/>
              <a:ext cx="1656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  <p:sp>
          <p:nvSpPr>
            <p:cNvPr id="193" name="Google Shape;193;p5"/>
            <p:cNvSpPr txBox="1"/>
            <p:nvPr/>
          </p:nvSpPr>
          <p:spPr>
            <a:xfrm>
              <a:off x="3884190" y="4741448"/>
              <a:ext cx="1656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"/>
            <p:cNvSpPr txBox="1"/>
            <p:nvPr/>
          </p:nvSpPr>
          <p:spPr>
            <a:xfrm>
              <a:off x="3884190" y="3977734"/>
              <a:ext cx="1656000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 rot="2700000">
              <a:off x="4589646" y="5665704"/>
              <a:ext cx="245088" cy="439397"/>
            </a:xfrm>
            <a:custGeom>
              <a:avLst/>
              <a:gdLst/>
              <a:ahLst/>
              <a:cxnLst/>
              <a:rect l="l" t="t" r="r" b="b"/>
              <a:pathLst>
                <a:path w="2232248" h="4001999" extrusionOk="0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" name="Google Shape;196;p5"/>
          <p:cNvSpPr/>
          <p:nvPr/>
        </p:nvSpPr>
        <p:spPr>
          <a:xfrm>
            <a:off x="1786490" y="5720193"/>
            <a:ext cx="331913" cy="310700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5"/>
          <p:cNvSpPr/>
          <p:nvPr/>
        </p:nvSpPr>
        <p:spPr>
          <a:xfrm flipH="1">
            <a:off x="10057701" y="5746603"/>
            <a:ext cx="344621" cy="284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p5"/>
          <p:cNvGrpSpPr/>
          <p:nvPr/>
        </p:nvGrpSpPr>
        <p:grpSpPr>
          <a:xfrm>
            <a:off x="3651393" y="3873368"/>
            <a:ext cx="2124000" cy="2257835"/>
            <a:chOff x="6403397" y="3869568"/>
            <a:chExt cx="2124000" cy="2257835"/>
          </a:xfrm>
        </p:grpSpPr>
        <p:sp>
          <p:nvSpPr>
            <p:cNvPr id="199" name="Google Shape;199;p5"/>
            <p:cNvSpPr/>
            <p:nvPr/>
          </p:nvSpPr>
          <p:spPr>
            <a:xfrm>
              <a:off x="6403397" y="3869568"/>
              <a:ext cx="2124000" cy="504000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6403397" y="4375960"/>
              <a:ext cx="2124000" cy="1512000"/>
            </a:xfrm>
            <a:custGeom>
              <a:avLst/>
              <a:gdLst/>
              <a:ahLst/>
              <a:cxnLst/>
              <a:rect l="l" t="t" r="r" b="b"/>
              <a:pathLst>
                <a:path w="1944000" h="1584176" extrusionOk="0">
                  <a:moveTo>
                    <a:pt x="0" y="0"/>
                  </a:moveTo>
                  <a:lnTo>
                    <a:pt x="1944000" y="0"/>
                  </a:lnTo>
                  <a:lnTo>
                    <a:pt x="1944000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A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7213397" y="5614477"/>
              <a:ext cx="504000" cy="504000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"/>
            <p:cNvSpPr txBox="1"/>
            <p:nvPr/>
          </p:nvSpPr>
          <p:spPr>
            <a:xfrm>
              <a:off x="6637397" y="4425145"/>
              <a:ext cx="1656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03" name="Google Shape;203;p5"/>
            <p:cNvSpPr txBox="1"/>
            <p:nvPr/>
          </p:nvSpPr>
          <p:spPr>
            <a:xfrm>
              <a:off x="6637397" y="4741448"/>
              <a:ext cx="1656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5"/>
            <p:cNvSpPr txBox="1"/>
            <p:nvPr/>
          </p:nvSpPr>
          <p:spPr>
            <a:xfrm>
              <a:off x="6637397" y="3977734"/>
              <a:ext cx="1656000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 rot="-2794009">
              <a:off x="7278324" y="5675908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 extrusionOk="0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" name="Google Shape;206;p5"/>
          <p:cNvSpPr>
            <a:spLocks noGrp="1"/>
          </p:cNvSpPr>
          <p:nvPr>
            <p:ph type="pic" idx="5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7" name="Google Shape;207;p5"/>
          <p:cNvSpPr>
            <a:spLocks noGrp="1"/>
          </p:cNvSpPr>
          <p:nvPr>
            <p:ph type="pic" idx="2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8" name="Google Shape;208;p5"/>
          <p:cNvSpPr>
            <a:spLocks noGrp="1"/>
          </p:cNvSpPr>
          <p:nvPr>
            <p:ph type="pic" idx="3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9" name="Google Shape;209;p5"/>
          <p:cNvSpPr>
            <a:spLocks noGrp="1"/>
          </p:cNvSpPr>
          <p:nvPr>
            <p:ph type="pic" idx="4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15" name="Google Shape;215;p6"/>
          <p:cNvSpPr/>
          <p:nvPr/>
        </p:nvSpPr>
        <p:spPr>
          <a:xfrm>
            <a:off x="5455887" y="1838597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2322521" y="1767435"/>
            <a:ext cx="30435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6219400" y="1838597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6833530" y="1767435"/>
            <a:ext cx="30435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6"/>
          <p:cNvGrpSpPr/>
          <p:nvPr/>
        </p:nvGrpSpPr>
        <p:grpSpPr>
          <a:xfrm>
            <a:off x="912508" y="5146900"/>
            <a:ext cx="4230407" cy="944910"/>
            <a:chOff x="2279575" y="5092585"/>
            <a:chExt cx="4230407" cy="944909"/>
          </a:xfrm>
        </p:grpSpPr>
        <p:sp>
          <p:nvSpPr>
            <p:cNvPr id="220" name="Google Shape;220;p6"/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" name="Google Shape;222;p6"/>
          <p:cNvGrpSpPr/>
          <p:nvPr/>
        </p:nvGrpSpPr>
        <p:grpSpPr>
          <a:xfrm>
            <a:off x="7032105" y="5146900"/>
            <a:ext cx="4230407" cy="944910"/>
            <a:chOff x="7032103" y="5083387"/>
            <a:chExt cx="4230407" cy="944909"/>
          </a:xfrm>
        </p:grpSpPr>
        <p:sp>
          <p:nvSpPr>
            <p:cNvPr id="223" name="Google Shape;223;p6"/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6"/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" name="Google Shape;225;p6"/>
          <p:cNvSpPr/>
          <p:nvPr/>
        </p:nvSpPr>
        <p:spPr>
          <a:xfrm>
            <a:off x="5545888" y="1928597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 extrusionOk="0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6322352" y="1928597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 extrusionOk="0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" name="Google Shape;227;p6"/>
          <p:cNvGrpSpPr/>
          <p:nvPr/>
        </p:nvGrpSpPr>
        <p:grpSpPr>
          <a:xfrm>
            <a:off x="3298943" y="2600328"/>
            <a:ext cx="5594120" cy="2433210"/>
            <a:chOff x="3457575" y="2600325"/>
            <a:chExt cx="5172075" cy="2249637"/>
          </a:xfrm>
        </p:grpSpPr>
        <p:sp>
          <p:nvSpPr>
            <p:cNvPr id="228" name="Google Shape;228;p6"/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/>
              <a:ahLst/>
              <a:cxnLst/>
              <a:rect l="l" t="t" r="r" b="b"/>
              <a:pathLst>
                <a:path w="353449" h="299910" extrusionOk="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/>
              <a:ahLst/>
              <a:cxnLst/>
              <a:rect l="l" t="t" r="r" b="b"/>
              <a:pathLst>
                <a:path w="1291549" h="752856" extrusionOk="0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/>
              <a:ahLst/>
              <a:cxnLst/>
              <a:rect l="l" t="t" r="r" b="b"/>
              <a:pathLst>
                <a:path w="2816358" h="1884987" extrusionOk="0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A76C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/>
              <a:ahLst/>
              <a:cxnLst/>
              <a:rect l="l" t="t" r="r" b="b"/>
              <a:pathLst>
                <a:path w="1276350" h="1381125" extrusionOk="0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7F7F7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/>
              <a:ahLst/>
              <a:cxnLst/>
              <a:rect l="l" t="t" r="r" b="b"/>
              <a:pathLst>
                <a:path w="1266825" h="1362075" extrusionOk="0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rgbClr val="3F3F3F">
                <a:alpha val="9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/>
              <a:ahLst/>
              <a:cxnLst/>
              <a:rect l="l" t="t" r="r" b="b"/>
              <a:pathLst>
                <a:path w="1968965" h="906434" extrusionOk="0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/>
              <a:ahLst/>
              <a:cxnLst/>
              <a:rect l="l" t="t" r="r" b="b"/>
              <a:pathLst>
                <a:path w="343294" h="318562" extrusionOk="0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/>
              <a:ahLst/>
              <a:cxnLst/>
              <a:rect l="l" t="t" r="r" b="b"/>
              <a:pathLst>
                <a:path w="289969" h="269402" extrusionOk="0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/>
              <a:ahLst/>
              <a:cxnLst/>
              <a:rect l="l" t="t" r="r" b="b"/>
              <a:pathLst>
                <a:path w="248519" h="244644" extrusionOk="0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/>
              <a:ahLst/>
              <a:cxnLst/>
              <a:rect l="l" t="t" r="r" b="b"/>
              <a:pathLst>
                <a:path w="201619" h="189555" extrusionOk="0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/>
              <a:ahLst/>
              <a:cxnLst/>
              <a:rect l="l" t="t" r="r" b="b"/>
              <a:pathLst>
                <a:path w="201619" h="189555" extrusionOk="0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/>
              <a:ahLst/>
              <a:cxnLst/>
              <a:rect l="l" t="t" r="r" b="b"/>
              <a:pathLst>
                <a:path w="201619" h="189555" extrusionOk="0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45" name="Google Shape;245;p7"/>
          <p:cNvGrpSpPr/>
          <p:nvPr/>
        </p:nvGrpSpPr>
        <p:grpSpPr>
          <a:xfrm>
            <a:off x="7372515" y="5410390"/>
            <a:ext cx="4062015" cy="738664"/>
            <a:chOff x="3017859" y="4283314"/>
            <a:chExt cx="2579765" cy="738663"/>
          </a:xfrm>
        </p:grpSpPr>
        <p:sp>
          <p:nvSpPr>
            <p:cNvPr id="246" name="Google Shape;246;p7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247" name="Google Shape;247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7"/>
          <p:cNvGrpSpPr/>
          <p:nvPr/>
        </p:nvGrpSpPr>
        <p:grpSpPr>
          <a:xfrm>
            <a:off x="7372515" y="1701803"/>
            <a:ext cx="4062015" cy="738664"/>
            <a:chOff x="3017859" y="4283314"/>
            <a:chExt cx="2579765" cy="738663"/>
          </a:xfrm>
        </p:grpSpPr>
        <p:sp>
          <p:nvSpPr>
            <p:cNvPr id="249" name="Google Shape;249;p7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250" name="Google Shape;250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7"/>
          <p:cNvGrpSpPr/>
          <p:nvPr/>
        </p:nvGrpSpPr>
        <p:grpSpPr>
          <a:xfrm>
            <a:off x="7372515" y="2628950"/>
            <a:ext cx="4062015" cy="738664"/>
            <a:chOff x="3017859" y="4283314"/>
            <a:chExt cx="2579765" cy="738663"/>
          </a:xfrm>
        </p:grpSpPr>
        <p:sp>
          <p:nvSpPr>
            <p:cNvPr id="252" name="Google Shape;252;p7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253" name="Google Shape;253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7"/>
          <p:cNvGrpSpPr/>
          <p:nvPr/>
        </p:nvGrpSpPr>
        <p:grpSpPr>
          <a:xfrm>
            <a:off x="7372515" y="3556096"/>
            <a:ext cx="4062015" cy="738664"/>
            <a:chOff x="3017859" y="4283314"/>
            <a:chExt cx="2579765" cy="738663"/>
          </a:xfrm>
        </p:grpSpPr>
        <p:sp>
          <p:nvSpPr>
            <p:cNvPr id="255" name="Google Shape;255;p7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256" name="Google Shape;256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7"/>
          <p:cNvGrpSpPr/>
          <p:nvPr/>
        </p:nvGrpSpPr>
        <p:grpSpPr>
          <a:xfrm>
            <a:off x="7372515" y="4483243"/>
            <a:ext cx="4062015" cy="738664"/>
            <a:chOff x="3017859" y="4283314"/>
            <a:chExt cx="2579765" cy="738663"/>
          </a:xfrm>
        </p:grpSpPr>
        <p:sp>
          <p:nvSpPr>
            <p:cNvPr id="258" name="Google Shape;258;p7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259" name="Google Shape;259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7"/>
          <p:cNvGrpSpPr/>
          <p:nvPr/>
        </p:nvGrpSpPr>
        <p:grpSpPr>
          <a:xfrm rot="10800000" flipH="1">
            <a:off x="610098" y="2848602"/>
            <a:ext cx="2127533" cy="2127533"/>
            <a:chOff x="6876256" y="3063517"/>
            <a:chExt cx="1944216" cy="1944216"/>
          </a:xfrm>
        </p:grpSpPr>
        <p:sp>
          <p:nvSpPr>
            <p:cNvPr id="261" name="Google Shape;261;p7"/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lt1"/>
            </a:solidFill>
            <a:ln w="165100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lt1"/>
            </a:solidFill>
            <a:ln w="165100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7"/>
          <p:cNvSpPr/>
          <p:nvPr/>
        </p:nvSpPr>
        <p:spPr>
          <a:xfrm>
            <a:off x="6656598" y="4549699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7"/>
          <p:cNvSpPr/>
          <p:nvPr/>
        </p:nvSpPr>
        <p:spPr>
          <a:xfrm>
            <a:off x="6656598" y="3626846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6656598" y="2703994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7"/>
          <p:cNvSpPr/>
          <p:nvPr/>
        </p:nvSpPr>
        <p:spPr>
          <a:xfrm rot="10800000">
            <a:off x="3615054" y="3654339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6656598" y="5472554"/>
            <a:ext cx="594864" cy="5948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6656598" y="1781141"/>
            <a:ext cx="594864" cy="594864"/>
          </a:xfrm>
          <a:prstGeom prst="rect">
            <a:avLst/>
          </a:prstGeom>
          <a:solidFill>
            <a:srgbClr val="83B3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7"/>
          <p:cNvSpPr/>
          <p:nvPr/>
        </p:nvSpPr>
        <p:spPr>
          <a:xfrm rot="10800000" flipH="1">
            <a:off x="6766719" y="5560009"/>
            <a:ext cx="373963" cy="419960"/>
          </a:xfrm>
          <a:custGeom>
            <a:avLst/>
            <a:gdLst/>
            <a:ahLst/>
            <a:cxnLst/>
            <a:rect l="l" t="t" r="r" b="b"/>
            <a:pathLst>
              <a:path w="3496146" h="3926159" extrusionOk="0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6781332" y="1905484"/>
            <a:ext cx="344733" cy="346182"/>
          </a:xfrm>
          <a:custGeom>
            <a:avLst/>
            <a:gdLst/>
            <a:ahLst/>
            <a:cxnLst/>
            <a:rect l="l" t="t" r="r" b="b"/>
            <a:pathLst>
              <a:path w="3821708" h="3795110" extrusionOk="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6784782" y="4645996"/>
            <a:ext cx="352355" cy="351677"/>
          </a:xfrm>
          <a:custGeom>
            <a:avLst/>
            <a:gdLst/>
            <a:ahLst/>
            <a:cxnLst/>
            <a:rect l="l" t="t" r="r" b="b"/>
            <a:pathLst>
              <a:path w="4020621" h="4012920" extrusionOk="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6788799" y="3793801"/>
            <a:ext cx="337264" cy="260957"/>
          </a:xfrm>
          <a:custGeom>
            <a:avLst/>
            <a:gdLst/>
            <a:ahLst/>
            <a:cxnLst/>
            <a:rect l="l" t="t" r="r" b="b"/>
            <a:pathLst>
              <a:path w="3960000" h="3064028" extrusionOk="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"/>
          <p:cNvSpPr/>
          <p:nvPr/>
        </p:nvSpPr>
        <p:spPr>
          <a:xfrm rot="8580000">
            <a:off x="6788325" y="2836159"/>
            <a:ext cx="331419" cy="330536"/>
          </a:xfrm>
          <a:custGeom>
            <a:avLst/>
            <a:gdLst/>
            <a:ahLst/>
            <a:cxnLst/>
            <a:rect l="l" t="t" r="r" b="b"/>
            <a:pathLst>
              <a:path w="3872365" h="3862045" extrusionOk="0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4488662" y="3741945"/>
            <a:ext cx="966653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4488662" y="3819197"/>
            <a:ext cx="966653" cy="55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4488662" y="3896449"/>
            <a:ext cx="966653" cy="557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4488662" y="3973701"/>
            <a:ext cx="966653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4488662" y="4050952"/>
            <a:ext cx="966653" cy="5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7"/>
          <p:cNvGrpSpPr/>
          <p:nvPr/>
        </p:nvGrpSpPr>
        <p:grpSpPr>
          <a:xfrm>
            <a:off x="1673863" y="3240831"/>
            <a:ext cx="3404656" cy="1389501"/>
            <a:chOff x="903886" y="3310560"/>
            <a:chExt cx="3297058" cy="1345589"/>
          </a:xfrm>
        </p:grpSpPr>
        <p:sp>
          <p:nvSpPr>
            <p:cNvPr id="281" name="Google Shape;281;p7"/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 extrusionOk="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2" name="Google Shape;282;p7"/>
            <p:cNvGrpSpPr/>
            <p:nvPr/>
          </p:nvGrpSpPr>
          <p:grpSpPr>
            <a:xfrm>
              <a:off x="1475656" y="3310560"/>
              <a:ext cx="2725288" cy="1345589"/>
              <a:chOff x="1475656" y="3310560"/>
              <a:chExt cx="2725288" cy="1345589"/>
            </a:xfrm>
          </p:grpSpPr>
          <p:sp>
            <p:nvSpPr>
              <p:cNvPr id="283" name="Google Shape;283;p7"/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7"/>
              <p:cNvSpPr/>
              <p:nvPr/>
            </p:nvSpPr>
            <p:spPr>
              <a:xfrm rot="-1068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5" name="Google Shape;285;p7"/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286" name="Google Shape;286;p7"/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 extrusionOk="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p7"/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" name="Google Shape;288;p7"/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 extrusionOk="0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9" name="Google Shape;289;p7"/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0" name="Google Shape;290;p7"/>
          <p:cNvSpPr/>
          <p:nvPr/>
        </p:nvSpPr>
        <p:spPr>
          <a:xfrm>
            <a:off x="5453688" y="1781144"/>
            <a:ext cx="1204814" cy="2019981"/>
          </a:xfrm>
          <a:custGeom>
            <a:avLst/>
            <a:gdLst/>
            <a:ahLst/>
            <a:cxnLst/>
            <a:rect l="l" t="t" r="r" b="b"/>
            <a:pathLst>
              <a:path w="1183065" h="1956143" extrusionOk="0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rgbClr val="83B3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7"/>
          <p:cNvSpPr/>
          <p:nvPr/>
        </p:nvSpPr>
        <p:spPr>
          <a:xfrm>
            <a:off x="5453785" y="2703994"/>
            <a:ext cx="1204719" cy="1171728"/>
          </a:xfrm>
          <a:custGeom>
            <a:avLst/>
            <a:gdLst/>
            <a:ahLst/>
            <a:cxnLst/>
            <a:rect l="l" t="t" r="r" b="b"/>
            <a:pathLst>
              <a:path w="1182972" h="1134698" extrusionOk="0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7"/>
          <p:cNvSpPr/>
          <p:nvPr/>
        </p:nvSpPr>
        <p:spPr>
          <a:xfrm>
            <a:off x="5453727" y="3626724"/>
            <a:ext cx="1204775" cy="594533"/>
          </a:xfrm>
          <a:custGeom>
            <a:avLst/>
            <a:gdLst/>
            <a:ahLst/>
            <a:cxnLst/>
            <a:rect l="l" t="t" r="r" b="b"/>
            <a:pathLst>
              <a:path w="1183026" h="575743" extrusionOk="0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/>
          <p:nvPr/>
        </p:nvSpPr>
        <p:spPr>
          <a:xfrm rot="10800000" flipH="1">
            <a:off x="5455871" y="4050099"/>
            <a:ext cx="1202632" cy="2016763"/>
          </a:xfrm>
          <a:custGeom>
            <a:avLst/>
            <a:gdLst/>
            <a:ahLst/>
            <a:cxnLst/>
            <a:rect l="l" t="t" r="r" b="b"/>
            <a:pathLst>
              <a:path w="1180923" h="1953027" extrusionOk="0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/>
          <p:nvPr/>
        </p:nvSpPr>
        <p:spPr>
          <a:xfrm rot="10800000" flipH="1">
            <a:off x="5453785" y="3973701"/>
            <a:ext cx="1204719" cy="1174482"/>
          </a:xfrm>
          <a:custGeom>
            <a:avLst/>
            <a:gdLst/>
            <a:ahLst/>
            <a:cxnLst/>
            <a:rect l="l" t="t" r="r" b="b"/>
            <a:pathLst>
              <a:path w="1182972" h="1137365" extrusionOk="0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8"/>
          <p:cNvPicPr preferRelativeResize="0"/>
          <p:nvPr/>
        </p:nvPicPr>
        <p:blipFill rotWithShape="1">
          <a:blip r:embed="rId3">
            <a:alphaModFix/>
          </a:blip>
          <a:srcRect l="19282" t="9829" r="15009" b="819"/>
          <a:stretch/>
        </p:blipFill>
        <p:spPr>
          <a:xfrm rot="-628701">
            <a:off x="1195968" y="2286619"/>
            <a:ext cx="2598070" cy="23550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00" name="Google Shape;300;p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01" name="Google Shape;301;p8"/>
          <p:cNvSpPr txBox="1"/>
          <p:nvPr/>
        </p:nvSpPr>
        <p:spPr>
          <a:xfrm>
            <a:off x="4763082" y="2070008"/>
            <a:ext cx="620101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2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5053395" y="3291703"/>
            <a:ext cx="562038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8"/>
          <p:cNvSpPr txBox="1"/>
          <p:nvPr/>
        </p:nvSpPr>
        <p:spPr>
          <a:xfrm>
            <a:off x="8759770" y="5424503"/>
            <a:ext cx="2412762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 Presentation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8"/>
          <p:cNvSpPr txBox="1"/>
          <p:nvPr/>
        </p:nvSpPr>
        <p:spPr>
          <a:xfrm>
            <a:off x="5159908" y="4341307"/>
            <a:ext cx="56203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"/>
          <p:cNvSpPr txBox="1"/>
          <p:nvPr/>
        </p:nvSpPr>
        <p:spPr>
          <a:xfrm rot="-566988">
            <a:off x="1479656" y="4737788"/>
            <a:ext cx="264446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1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20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2000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8"/>
          <p:cNvSpPr>
            <a:spLocks noGrp="1"/>
          </p:cNvSpPr>
          <p:nvPr>
            <p:ph type="pic" idx="2"/>
          </p:nvPr>
        </p:nvSpPr>
        <p:spPr>
          <a:xfrm rot="-628701">
            <a:off x="1195968" y="2286619"/>
            <a:ext cx="2598070" cy="23550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12" name="Google Shape;312;p9"/>
          <p:cNvSpPr/>
          <p:nvPr/>
        </p:nvSpPr>
        <p:spPr>
          <a:xfrm>
            <a:off x="4388769" y="1794871"/>
            <a:ext cx="2484002" cy="3216063"/>
          </a:xfrm>
          <a:custGeom>
            <a:avLst/>
            <a:gdLst/>
            <a:ahLst/>
            <a:cxnLst/>
            <a:rect l="l" t="t" r="r" b="b"/>
            <a:pathLst>
              <a:path w="2484001" h="3216063" extrusionOk="0">
                <a:moveTo>
                  <a:pt x="214881" y="2675904"/>
                </a:moveTo>
                <a:cubicBezTo>
                  <a:pt x="161809" y="2675904"/>
                  <a:pt x="118785" y="2718928"/>
                  <a:pt x="118785" y="2772000"/>
                </a:cubicBezTo>
                <a:cubicBezTo>
                  <a:pt x="118785" y="2825072"/>
                  <a:pt x="161809" y="2868096"/>
                  <a:pt x="214881" y="2868096"/>
                </a:cubicBezTo>
                <a:cubicBezTo>
                  <a:pt x="267953" y="2868096"/>
                  <a:pt x="310977" y="2825072"/>
                  <a:pt x="310977" y="2772000"/>
                </a:cubicBezTo>
                <a:cubicBezTo>
                  <a:pt x="310977" y="2718928"/>
                  <a:pt x="267953" y="2675904"/>
                  <a:pt x="214881" y="2675904"/>
                </a:cubicBezTo>
                <a:close/>
                <a:moveTo>
                  <a:pt x="214881" y="2257909"/>
                </a:moveTo>
                <a:cubicBezTo>
                  <a:pt x="161809" y="2257909"/>
                  <a:pt x="118785" y="2300933"/>
                  <a:pt x="118785" y="2354005"/>
                </a:cubicBezTo>
                <a:cubicBezTo>
                  <a:pt x="118785" y="2407077"/>
                  <a:pt x="161809" y="2450101"/>
                  <a:pt x="214881" y="2450101"/>
                </a:cubicBezTo>
                <a:cubicBezTo>
                  <a:pt x="267953" y="2450101"/>
                  <a:pt x="310977" y="2407077"/>
                  <a:pt x="310977" y="2354005"/>
                </a:cubicBezTo>
                <a:cubicBezTo>
                  <a:pt x="310977" y="2300933"/>
                  <a:pt x="267953" y="2257909"/>
                  <a:pt x="214881" y="2257909"/>
                </a:cubicBezTo>
                <a:close/>
                <a:moveTo>
                  <a:pt x="214881" y="1839914"/>
                </a:moveTo>
                <a:cubicBezTo>
                  <a:pt x="161809" y="1839914"/>
                  <a:pt x="118785" y="1882938"/>
                  <a:pt x="118785" y="1936010"/>
                </a:cubicBezTo>
                <a:cubicBezTo>
                  <a:pt x="118785" y="1989082"/>
                  <a:pt x="161809" y="2032106"/>
                  <a:pt x="214881" y="2032106"/>
                </a:cubicBezTo>
                <a:cubicBezTo>
                  <a:pt x="267953" y="2032106"/>
                  <a:pt x="310977" y="1989082"/>
                  <a:pt x="310977" y="1936010"/>
                </a:cubicBezTo>
                <a:cubicBezTo>
                  <a:pt x="310977" y="1882938"/>
                  <a:pt x="267953" y="1839914"/>
                  <a:pt x="214881" y="1839914"/>
                </a:cubicBezTo>
                <a:close/>
                <a:moveTo>
                  <a:pt x="214881" y="1421919"/>
                </a:moveTo>
                <a:cubicBezTo>
                  <a:pt x="161809" y="1421919"/>
                  <a:pt x="118785" y="1464943"/>
                  <a:pt x="118785" y="1518015"/>
                </a:cubicBezTo>
                <a:cubicBezTo>
                  <a:pt x="118785" y="1571087"/>
                  <a:pt x="161809" y="1614111"/>
                  <a:pt x="214881" y="1614111"/>
                </a:cubicBezTo>
                <a:cubicBezTo>
                  <a:pt x="267953" y="1614111"/>
                  <a:pt x="310977" y="1571087"/>
                  <a:pt x="310977" y="1518015"/>
                </a:cubicBezTo>
                <a:cubicBezTo>
                  <a:pt x="310977" y="1464943"/>
                  <a:pt x="267953" y="1421919"/>
                  <a:pt x="214881" y="1421919"/>
                </a:cubicBezTo>
                <a:close/>
                <a:moveTo>
                  <a:pt x="214881" y="1003924"/>
                </a:moveTo>
                <a:cubicBezTo>
                  <a:pt x="161809" y="1003924"/>
                  <a:pt x="118785" y="1046948"/>
                  <a:pt x="118785" y="1100020"/>
                </a:cubicBezTo>
                <a:cubicBezTo>
                  <a:pt x="118785" y="1153092"/>
                  <a:pt x="161809" y="1196116"/>
                  <a:pt x="214881" y="1196116"/>
                </a:cubicBezTo>
                <a:cubicBezTo>
                  <a:pt x="267953" y="1196116"/>
                  <a:pt x="310977" y="1153092"/>
                  <a:pt x="310977" y="1100020"/>
                </a:cubicBezTo>
                <a:cubicBezTo>
                  <a:pt x="310977" y="1046948"/>
                  <a:pt x="267953" y="1003924"/>
                  <a:pt x="214881" y="1003924"/>
                </a:cubicBezTo>
                <a:close/>
                <a:moveTo>
                  <a:pt x="214881" y="585929"/>
                </a:moveTo>
                <a:cubicBezTo>
                  <a:pt x="161809" y="585929"/>
                  <a:pt x="118785" y="628953"/>
                  <a:pt x="118785" y="682025"/>
                </a:cubicBezTo>
                <a:cubicBezTo>
                  <a:pt x="118785" y="735097"/>
                  <a:pt x="161809" y="778121"/>
                  <a:pt x="214881" y="778121"/>
                </a:cubicBezTo>
                <a:cubicBezTo>
                  <a:pt x="267953" y="778121"/>
                  <a:pt x="310977" y="735097"/>
                  <a:pt x="310977" y="682025"/>
                </a:cubicBezTo>
                <a:cubicBezTo>
                  <a:pt x="310977" y="628953"/>
                  <a:pt x="267953" y="585929"/>
                  <a:pt x="214881" y="585929"/>
                </a:cubicBezTo>
                <a:close/>
                <a:moveTo>
                  <a:pt x="214881" y="167934"/>
                </a:moveTo>
                <a:cubicBezTo>
                  <a:pt x="161809" y="167934"/>
                  <a:pt x="118785" y="210958"/>
                  <a:pt x="118785" y="264030"/>
                </a:cubicBezTo>
                <a:cubicBezTo>
                  <a:pt x="118785" y="317102"/>
                  <a:pt x="161809" y="360126"/>
                  <a:pt x="214881" y="360126"/>
                </a:cubicBezTo>
                <a:cubicBezTo>
                  <a:pt x="267953" y="360126"/>
                  <a:pt x="310977" y="317102"/>
                  <a:pt x="310977" y="264030"/>
                </a:cubicBezTo>
                <a:cubicBezTo>
                  <a:pt x="310977" y="210958"/>
                  <a:pt x="267953" y="167934"/>
                  <a:pt x="214881" y="167934"/>
                </a:cubicBezTo>
                <a:close/>
                <a:moveTo>
                  <a:pt x="0" y="0"/>
                </a:moveTo>
                <a:lnTo>
                  <a:pt x="2484001" y="0"/>
                </a:lnTo>
                <a:lnTo>
                  <a:pt x="2484001" y="232022"/>
                </a:lnTo>
                <a:lnTo>
                  <a:pt x="2484001" y="500040"/>
                </a:lnTo>
                <a:lnTo>
                  <a:pt x="2484001" y="732062"/>
                </a:lnTo>
                <a:lnTo>
                  <a:pt x="0" y="3216063"/>
                </a:lnTo>
                <a:lnTo>
                  <a:pt x="0" y="2984041"/>
                </a:lnTo>
                <a:lnTo>
                  <a:pt x="0" y="23202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p9"/>
          <p:cNvGrpSpPr/>
          <p:nvPr/>
        </p:nvGrpSpPr>
        <p:grpSpPr>
          <a:xfrm>
            <a:off x="1521177" y="2340059"/>
            <a:ext cx="6275308" cy="4102153"/>
            <a:chOff x="1521177" y="2340059"/>
            <a:chExt cx="6275308" cy="4102153"/>
          </a:xfrm>
        </p:grpSpPr>
        <p:sp>
          <p:nvSpPr>
            <p:cNvPr id="314" name="Google Shape;314;p9"/>
            <p:cNvSpPr/>
            <p:nvPr/>
          </p:nvSpPr>
          <p:spPr>
            <a:xfrm flipH="1">
              <a:off x="1521177" y="6023586"/>
              <a:ext cx="2595307" cy="418626"/>
            </a:xfrm>
            <a:custGeom>
              <a:avLst/>
              <a:gdLst/>
              <a:ahLst/>
              <a:cxnLst/>
              <a:rect l="l" t="t" r="r" b="b"/>
              <a:pathLst>
                <a:path w="4071019" h="838698" extrusionOk="0">
                  <a:moveTo>
                    <a:pt x="0" y="0"/>
                  </a:moveTo>
                  <a:lnTo>
                    <a:pt x="0" y="0"/>
                  </a:lnTo>
                  <a:cubicBezTo>
                    <a:pt x="107950" y="19050"/>
                    <a:pt x="386654" y="-32693"/>
                    <a:pt x="323850" y="57150"/>
                  </a:cubicBezTo>
                  <a:cubicBezTo>
                    <a:pt x="233116" y="186948"/>
                    <a:pt x="70540" y="342942"/>
                    <a:pt x="238125" y="352425"/>
                  </a:cubicBezTo>
                  <a:cubicBezTo>
                    <a:pt x="482600" y="320675"/>
                    <a:pt x="985493" y="129899"/>
                    <a:pt x="971550" y="257175"/>
                  </a:cubicBezTo>
                  <a:cubicBezTo>
                    <a:pt x="942229" y="426333"/>
                    <a:pt x="475587" y="595492"/>
                    <a:pt x="704684" y="629478"/>
                  </a:cubicBezTo>
                  <a:cubicBezTo>
                    <a:pt x="963446" y="669165"/>
                    <a:pt x="2681964" y="361122"/>
                    <a:pt x="2524125" y="495300"/>
                  </a:cubicBezTo>
                  <a:cubicBezTo>
                    <a:pt x="2413000" y="609600"/>
                    <a:pt x="1912261" y="851121"/>
                    <a:pt x="2190750" y="838200"/>
                  </a:cubicBezTo>
                  <a:lnTo>
                    <a:pt x="4071019" y="693716"/>
                  </a:lnTo>
                </a:path>
              </a:pathLst>
            </a:custGeom>
            <a:noFill/>
            <a:ln w="349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5" name="Google Shape;315;p9"/>
            <p:cNvGrpSpPr/>
            <p:nvPr/>
          </p:nvGrpSpPr>
          <p:grpSpPr>
            <a:xfrm rot="2700000">
              <a:off x="5397067" y="1924558"/>
              <a:ext cx="817939" cy="4811898"/>
              <a:chOff x="6010272" y="2713784"/>
              <a:chExt cx="715173" cy="4207334"/>
            </a:xfrm>
          </p:grpSpPr>
          <p:grpSp>
            <p:nvGrpSpPr>
              <p:cNvPr id="316" name="Google Shape;316;p9"/>
              <p:cNvGrpSpPr/>
              <p:nvPr/>
            </p:nvGrpSpPr>
            <p:grpSpPr>
              <a:xfrm>
                <a:off x="6010272" y="6136593"/>
                <a:ext cx="709526" cy="784525"/>
                <a:chOff x="2193351" y="5121188"/>
                <a:chExt cx="896767" cy="906320"/>
              </a:xfrm>
            </p:grpSpPr>
            <p:sp>
              <p:nvSpPr>
                <p:cNvPr id="317" name="Google Shape;317;p9"/>
                <p:cNvSpPr/>
                <p:nvPr/>
              </p:nvSpPr>
              <p:spPr>
                <a:xfrm>
                  <a:off x="2193351" y="5127408"/>
                  <a:ext cx="896767" cy="90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 extrusionOk="0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112DFE"/>
                    </a:gs>
                    <a:gs pos="100000">
                      <a:srgbClr val="112DFE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9"/>
                <p:cNvSpPr/>
                <p:nvPr/>
              </p:nvSpPr>
              <p:spPr>
                <a:xfrm>
                  <a:off x="2195737" y="5121188"/>
                  <a:ext cx="679522" cy="89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 extrusionOk="0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3C52FF"/>
                    </a:gs>
                    <a:gs pos="100000">
                      <a:srgbClr val="3C52FF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9"/>
                <p:cNvSpPr/>
                <p:nvPr/>
              </p:nvSpPr>
              <p:spPr>
                <a:xfrm>
                  <a:off x="2195737" y="5121188"/>
                  <a:ext cx="450922" cy="894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 extrusionOk="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7D8DFF"/>
                    </a:gs>
                    <a:gs pos="100000">
                      <a:srgbClr val="7D8DFF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9"/>
                <p:cNvSpPr/>
                <p:nvPr/>
              </p:nvSpPr>
              <p:spPr>
                <a:xfrm>
                  <a:off x="2195736" y="5121188"/>
                  <a:ext cx="448123" cy="8959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 extrusionOk="0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A8B3FE"/>
                    </a:gs>
                    <a:gs pos="100000">
                      <a:srgbClr val="A8B3FE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9"/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 extrusionOk="0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527"/>
                    </a:gs>
                    <a:gs pos="15000">
                      <a:srgbClr val="000527"/>
                    </a:gs>
                    <a:gs pos="100000">
                      <a:srgbClr val="0020FB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2" name="Google Shape;322;p9"/>
              <p:cNvGrpSpPr/>
              <p:nvPr/>
            </p:nvGrpSpPr>
            <p:grpSpPr>
              <a:xfrm>
                <a:off x="6012160" y="2852936"/>
                <a:ext cx="707640" cy="3348900"/>
                <a:chOff x="6012160" y="2852936"/>
                <a:chExt cx="707640" cy="3348900"/>
              </a:xfrm>
            </p:grpSpPr>
            <p:grpSp>
              <p:nvGrpSpPr>
                <p:cNvPr id="323" name="Google Shape;323;p9"/>
                <p:cNvGrpSpPr/>
                <p:nvPr/>
              </p:nvGrpSpPr>
              <p:grpSpPr>
                <a:xfrm>
                  <a:off x="6012160" y="5074485"/>
                  <a:ext cx="707640" cy="1127351"/>
                  <a:chOff x="6012160" y="5074485"/>
                  <a:chExt cx="707640" cy="1127351"/>
                </a:xfrm>
              </p:grpSpPr>
              <p:sp>
                <p:nvSpPr>
                  <p:cNvPr id="324" name="Google Shape;324;p9"/>
                  <p:cNvSpPr/>
                  <p:nvPr/>
                </p:nvSpPr>
                <p:spPr>
                  <a:xfrm>
                    <a:off x="6012160" y="5074486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5" name="Google Shape;325;p9"/>
                  <p:cNvSpPr/>
                  <p:nvPr/>
                </p:nvSpPr>
                <p:spPr>
                  <a:xfrm>
                    <a:off x="6249871" y="5074485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6" name="Google Shape;326;p9"/>
                  <p:cNvSpPr/>
                  <p:nvPr/>
                </p:nvSpPr>
                <p:spPr>
                  <a:xfrm>
                    <a:off x="6482200" y="5079873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 extrusionOk="0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27" name="Google Shape;327;p9"/>
                <p:cNvGrpSpPr/>
                <p:nvPr/>
              </p:nvGrpSpPr>
              <p:grpSpPr>
                <a:xfrm>
                  <a:off x="6012160" y="2852936"/>
                  <a:ext cx="707640" cy="2237706"/>
                  <a:chOff x="6012160" y="2852936"/>
                  <a:chExt cx="707640" cy="2237706"/>
                </a:xfrm>
              </p:grpSpPr>
              <p:sp>
                <p:nvSpPr>
                  <p:cNvPr id="328" name="Google Shape;328;p9"/>
                  <p:cNvSpPr/>
                  <p:nvPr/>
                </p:nvSpPr>
                <p:spPr>
                  <a:xfrm>
                    <a:off x="6482200" y="2858320"/>
                    <a:ext cx="237600" cy="2232322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" name="Google Shape;329;p9"/>
                  <p:cNvSpPr/>
                  <p:nvPr/>
                </p:nvSpPr>
                <p:spPr>
                  <a:xfrm>
                    <a:off x="6250133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" name="Google Shape;330;p9"/>
                  <p:cNvSpPr/>
                  <p:nvPr/>
                </p:nvSpPr>
                <p:spPr>
                  <a:xfrm>
                    <a:off x="6012160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31" name="Google Shape;331;p9"/>
              <p:cNvSpPr/>
              <p:nvPr/>
            </p:nvSpPr>
            <p:spPr>
              <a:xfrm>
                <a:off x="6012421" y="2713784"/>
                <a:ext cx="713024" cy="278304"/>
              </a:xfrm>
              <a:custGeom>
                <a:avLst/>
                <a:gdLst/>
                <a:ahLst/>
                <a:cxnLst/>
                <a:rect l="l" t="t" r="r" b="b"/>
                <a:pathLst>
                  <a:path w="713024" h="555383" extrusionOk="0">
                    <a:moveTo>
                      <a:pt x="0" y="277692"/>
                    </a:moveTo>
                    <a:lnTo>
                      <a:pt x="217427" y="0"/>
                    </a:lnTo>
                    <a:lnTo>
                      <a:pt x="486072" y="0"/>
                    </a:lnTo>
                    <a:lnTo>
                      <a:pt x="713024" y="277692"/>
                    </a:lnTo>
                    <a:lnTo>
                      <a:pt x="490834" y="553001"/>
                    </a:lnTo>
                    <a:lnTo>
                      <a:pt x="231715" y="555383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tile tx="0" ty="0" sx="1000" sy="9000" flip="none" algn="tl"/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9"/>
              <p:cNvSpPr/>
              <p:nvPr/>
            </p:nvSpPr>
            <p:spPr>
              <a:xfrm>
                <a:off x="6270232" y="2798936"/>
                <a:ext cx="197403" cy="108000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3" name="Google Shape;333;p9"/>
          <p:cNvSpPr/>
          <p:nvPr/>
        </p:nvSpPr>
        <p:spPr>
          <a:xfrm rot="10800000">
            <a:off x="5301793" y="3099058"/>
            <a:ext cx="2484002" cy="2984042"/>
          </a:xfrm>
          <a:custGeom>
            <a:avLst/>
            <a:gdLst/>
            <a:ahLst/>
            <a:cxnLst/>
            <a:rect l="l" t="t" r="r" b="b"/>
            <a:pathLst>
              <a:path w="2484001" h="2984041" extrusionOk="0">
                <a:moveTo>
                  <a:pt x="198155" y="398133"/>
                </a:moveTo>
                <a:cubicBezTo>
                  <a:pt x="251227" y="398133"/>
                  <a:pt x="294251" y="355109"/>
                  <a:pt x="294251" y="302037"/>
                </a:cubicBezTo>
                <a:cubicBezTo>
                  <a:pt x="294251" y="248965"/>
                  <a:pt x="251227" y="205941"/>
                  <a:pt x="198155" y="205941"/>
                </a:cubicBezTo>
                <a:cubicBezTo>
                  <a:pt x="145083" y="205941"/>
                  <a:pt x="102059" y="248965"/>
                  <a:pt x="102059" y="302037"/>
                </a:cubicBezTo>
                <a:cubicBezTo>
                  <a:pt x="102059" y="355109"/>
                  <a:pt x="145083" y="398133"/>
                  <a:pt x="198155" y="398133"/>
                </a:cubicBezTo>
                <a:close/>
                <a:moveTo>
                  <a:pt x="198155" y="816128"/>
                </a:moveTo>
                <a:cubicBezTo>
                  <a:pt x="251227" y="816128"/>
                  <a:pt x="294251" y="773104"/>
                  <a:pt x="294251" y="720032"/>
                </a:cubicBezTo>
                <a:cubicBezTo>
                  <a:pt x="294251" y="666960"/>
                  <a:pt x="251227" y="623936"/>
                  <a:pt x="198155" y="623936"/>
                </a:cubicBezTo>
                <a:cubicBezTo>
                  <a:pt x="145083" y="623936"/>
                  <a:pt x="102059" y="666960"/>
                  <a:pt x="102059" y="720032"/>
                </a:cubicBezTo>
                <a:cubicBezTo>
                  <a:pt x="102059" y="773104"/>
                  <a:pt x="145083" y="816128"/>
                  <a:pt x="198155" y="816128"/>
                </a:cubicBezTo>
                <a:close/>
                <a:moveTo>
                  <a:pt x="198155" y="1234123"/>
                </a:moveTo>
                <a:cubicBezTo>
                  <a:pt x="251227" y="1234123"/>
                  <a:pt x="294251" y="1191099"/>
                  <a:pt x="294251" y="1138027"/>
                </a:cubicBezTo>
                <a:cubicBezTo>
                  <a:pt x="294251" y="1084955"/>
                  <a:pt x="251227" y="1041931"/>
                  <a:pt x="198155" y="1041931"/>
                </a:cubicBezTo>
                <a:cubicBezTo>
                  <a:pt x="145083" y="1041931"/>
                  <a:pt x="102059" y="1084955"/>
                  <a:pt x="102059" y="1138027"/>
                </a:cubicBezTo>
                <a:cubicBezTo>
                  <a:pt x="102059" y="1191099"/>
                  <a:pt x="145083" y="1234123"/>
                  <a:pt x="198155" y="1234123"/>
                </a:cubicBezTo>
                <a:close/>
                <a:moveTo>
                  <a:pt x="198155" y="1652118"/>
                </a:moveTo>
                <a:cubicBezTo>
                  <a:pt x="251227" y="1652118"/>
                  <a:pt x="294251" y="1609094"/>
                  <a:pt x="294251" y="1556022"/>
                </a:cubicBezTo>
                <a:cubicBezTo>
                  <a:pt x="294251" y="1502950"/>
                  <a:pt x="251227" y="1459926"/>
                  <a:pt x="198155" y="1459926"/>
                </a:cubicBezTo>
                <a:cubicBezTo>
                  <a:pt x="145083" y="1459926"/>
                  <a:pt x="102059" y="1502950"/>
                  <a:pt x="102059" y="1556022"/>
                </a:cubicBezTo>
                <a:cubicBezTo>
                  <a:pt x="102059" y="1609094"/>
                  <a:pt x="145083" y="1652118"/>
                  <a:pt x="198155" y="1652118"/>
                </a:cubicBezTo>
                <a:close/>
                <a:moveTo>
                  <a:pt x="198155" y="2070113"/>
                </a:moveTo>
                <a:cubicBezTo>
                  <a:pt x="251227" y="2070113"/>
                  <a:pt x="294251" y="2027089"/>
                  <a:pt x="294251" y="1974017"/>
                </a:cubicBezTo>
                <a:cubicBezTo>
                  <a:pt x="294251" y="1920945"/>
                  <a:pt x="251227" y="1877921"/>
                  <a:pt x="198155" y="1877921"/>
                </a:cubicBezTo>
                <a:cubicBezTo>
                  <a:pt x="145083" y="1877921"/>
                  <a:pt x="102059" y="1920945"/>
                  <a:pt x="102059" y="1974017"/>
                </a:cubicBezTo>
                <a:cubicBezTo>
                  <a:pt x="102059" y="2027089"/>
                  <a:pt x="145083" y="2070113"/>
                  <a:pt x="198155" y="2070113"/>
                </a:cubicBezTo>
                <a:close/>
                <a:moveTo>
                  <a:pt x="198155" y="2488108"/>
                </a:moveTo>
                <a:cubicBezTo>
                  <a:pt x="251227" y="2488108"/>
                  <a:pt x="294251" y="2445084"/>
                  <a:pt x="294251" y="2392012"/>
                </a:cubicBezTo>
                <a:cubicBezTo>
                  <a:pt x="294251" y="2338940"/>
                  <a:pt x="251227" y="2295916"/>
                  <a:pt x="198155" y="2295916"/>
                </a:cubicBezTo>
                <a:cubicBezTo>
                  <a:pt x="145083" y="2295916"/>
                  <a:pt x="102059" y="2338940"/>
                  <a:pt x="102059" y="2392012"/>
                </a:cubicBezTo>
                <a:cubicBezTo>
                  <a:pt x="102059" y="2445084"/>
                  <a:pt x="145083" y="2488108"/>
                  <a:pt x="198155" y="2488108"/>
                </a:cubicBezTo>
                <a:close/>
                <a:moveTo>
                  <a:pt x="0" y="2984041"/>
                </a:moveTo>
                <a:lnTo>
                  <a:pt x="0" y="0"/>
                </a:lnTo>
                <a:lnTo>
                  <a:pt x="2484001" y="0"/>
                </a:lnTo>
                <a:lnTo>
                  <a:pt x="2484001" y="50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4864656" y="1928218"/>
            <a:ext cx="1838581" cy="2359781"/>
          </a:xfrm>
          <a:custGeom>
            <a:avLst/>
            <a:gdLst/>
            <a:ahLst/>
            <a:cxnLst/>
            <a:rect l="l" t="t" r="r" b="b"/>
            <a:pathLst>
              <a:path w="2484001" h="3216063" extrusionOk="0">
                <a:moveTo>
                  <a:pt x="0" y="0"/>
                </a:moveTo>
                <a:lnTo>
                  <a:pt x="2484001" y="0"/>
                </a:lnTo>
                <a:lnTo>
                  <a:pt x="2484001" y="232022"/>
                </a:lnTo>
                <a:lnTo>
                  <a:pt x="2484001" y="500040"/>
                </a:lnTo>
                <a:lnTo>
                  <a:pt x="2484001" y="732062"/>
                </a:lnTo>
                <a:lnTo>
                  <a:pt x="0" y="3216063"/>
                </a:lnTo>
                <a:lnTo>
                  <a:pt x="0" y="2984041"/>
                </a:lnTo>
                <a:lnTo>
                  <a:pt x="0" y="23202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9"/>
          <p:cNvSpPr/>
          <p:nvPr/>
        </p:nvSpPr>
        <p:spPr>
          <a:xfrm rot="10800000">
            <a:off x="5493946" y="3829236"/>
            <a:ext cx="1768867" cy="2124949"/>
          </a:xfrm>
          <a:custGeom>
            <a:avLst/>
            <a:gdLst/>
            <a:ahLst/>
            <a:cxnLst/>
            <a:rect l="l" t="t" r="r" b="b"/>
            <a:pathLst>
              <a:path w="2484001" h="2984041" extrusionOk="0">
                <a:moveTo>
                  <a:pt x="0" y="0"/>
                </a:moveTo>
                <a:lnTo>
                  <a:pt x="2484001" y="0"/>
                </a:lnTo>
                <a:lnTo>
                  <a:pt x="2484001" y="500040"/>
                </a:lnTo>
                <a:lnTo>
                  <a:pt x="0" y="298404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9"/>
          <p:cNvSpPr/>
          <p:nvPr/>
        </p:nvSpPr>
        <p:spPr>
          <a:xfrm rot="10800000">
            <a:off x="5491483" y="3846854"/>
            <a:ext cx="1768867" cy="2124949"/>
          </a:xfrm>
          <a:custGeom>
            <a:avLst/>
            <a:gdLst/>
            <a:ahLst/>
            <a:cxnLst/>
            <a:rect l="l" t="t" r="r" b="b"/>
            <a:pathLst>
              <a:path w="2484001" h="2984041" extrusionOk="0">
                <a:moveTo>
                  <a:pt x="0" y="0"/>
                </a:moveTo>
                <a:lnTo>
                  <a:pt x="2484001" y="0"/>
                </a:lnTo>
                <a:lnTo>
                  <a:pt x="2484001" y="500040"/>
                </a:lnTo>
                <a:lnTo>
                  <a:pt x="0" y="298404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9"/>
          <p:cNvSpPr txBox="1"/>
          <p:nvPr/>
        </p:nvSpPr>
        <p:spPr>
          <a:xfrm>
            <a:off x="4936804" y="2004864"/>
            <a:ext cx="15974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9"/>
          <p:cNvSpPr txBox="1"/>
          <p:nvPr/>
        </p:nvSpPr>
        <p:spPr>
          <a:xfrm>
            <a:off x="4936804" y="2380171"/>
            <a:ext cx="15974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9"/>
          <p:cNvSpPr txBox="1"/>
          <p:nvPr/>
        </p:nvSpPr>
        <p:spPr>
          <a:xfrm>
            <a:off x="4936804" y="2755478"/>
            <a:ext cx="15974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"/>
          <p:cNvSpPr txBox="1"/>
          <p:nvPr/>
        </p:nvSpPr>
        <p:spPr>
          <a:xfrm>
            <a:off x="5630772" y="4948859"/>
            <a:ext cx="15974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9"/>
          <p:cNvSpPr txBox="1"/>
          <p:nvPr/>
        </p:nvSpPr>
        <p:spPr>
          <a:xfrm>
            <a:off x="5630772" y="5324166"/>
            <a:ext cx="15974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 txBox="1"/>
          <p:nvPr/>
        </p:nvSpPr>
        <p:spPr>
          <a:xfrm>
            <a:off x="5630772" y="5699473"/>
            <a:ext cx="15974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" name="Google Shape;343;p9"/>
          <p:cNvGrpSpPr/>
          <p:nvPr/>
        </p:nvGrpSpPr>
        <p:grpSpPr>
          <a:xfrm>
            <a:off x="8171443" y="5139501"/>
            <a:ext cx="3096000" cy="923331"/>
            <a:chOff x="2551705" y="4283314"/>
            <a:chExt cx="2319429" cy="923329"/>
          </a:xfrm>
        </p:grpSpPr>
        <p:sp>
          <p:nvSpPr>
            <p:cNvPr id="344" name="Google Shape;344;p9"/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9"/>
          <p:cNvGrpSpPr/>
          <p:nvPr/>
        </p:nvGrpSpPr>
        <p:grpSpPr>
          <a:xfrm>
            <a:off x="882890" y="1751783"/>
            <a:ext cx="3095999" cy="923331"/>
            <a:chOff x="2571742" y="4283314"/>
            <a:chExt cx="2205963" cy="923329"/>
          </a:xfrm>
        </p:grpSpPr>
        <p:sp>
          <p:nvSpPr>
            <p:cNvPr id="347" name="Google Shape;347;p9"/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9" name="Google Shape;349;p9"/>
          <p:cNvGrpSpPr/>
          <p:nvPr/>
        </p:nvGrpSpPr>
        <p:grpSpPr>
          <a:xfrm>
            <a:off x="882885" y="4145589"/>
            <a:ext cx="3096002" cy="923331"/>
            <a:chOff x="2551706" y="4283314"/>
            <a:chExt cx="2205964" cy="923329"/>
          </a:xfrm>
        </p:grpSpPr>
        <p:sp>
          <p:nvSpPr>
            <p:cNvPr id="350" name="Google Shape;350;p9"/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9"/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352;p9"/>
          <p:cNvGrpSpPr/>
          <p:nvPr/>
        </p:nvGrpSpPr>
        <p:grpSpPr>
          <a:xfrm>
            <a:off x="882884" y="2948687"/>
            <a:ext cx="3096002" cy="923331"/>
            <a:chOff x="2551705" y="4283314"/>
            <a:chExt cx="2205965" cy="923329"/>
          </a:xfrm>
        </p:grpSpPr>
        <p:sp>
          <p:nvSpPr>
            <p:cNvPr id="353" name="Google Shape;353;p9"/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355;p9"/>
          <p:cNvGrpSpPr/>
          <p:nvPr/>
        </p:nvGrpSpPr>
        <p:grpSpPr>
          <a:xfrm>
            <a:off x="8171443" y="3942599"/>
            <a:ext cx="3096000" cy="923331"/>
            <a:chOff x="2551705" y="4283314"/>
            <a:chExt cx="2319429" cy="923329"/>
          </a:xfrm>
        </p:grpSpPr>
        <p:sp>
          <p:nvSpPr>
            <p:cNvPr id="356" name="Google Shape;356;p9"/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9"/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" name="Google Shape;358;p9"/>
          <p:cNvGrpSpPr/>
          <p:nvPr/>
        </p:nvGrpSpPr>
        <p:grpSpPr>
          <a:xfrm>
            <a:off x="8171441" y="2745697"/>
            <a:ext cx="3096003" cy="923331"/>
            <a:chOff x="2551703" y="4283314"/>
            <a:chExt cx="2339318" cy="923329"/>
          </a:xfrm>
        </p:grpSpPr>
        <p:sp>
          <p:nvSpPr>
            <p:cNvPr id="359" name="Google Shape;359;p9"/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40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ALLPPT-40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4219</Words>
  <Application>Microsoft Office PowerPoint</Application>
  <PresentationFormat>Panorámica</PresentationFormat>
  <Paragraphs>537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Arial</vt:lpstr>
      <vt:lpstr>Calibri</vt:lpstr>
      <vt:lpstr>Noto Sans Symbols</vt:lpstr>
      <vt:lpstr>Cover and End Slide Master</vt:lpstr>
      <vt:lpstr>Section Break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2023-11-23T17:50:02Z</dcterms:modified>
</cp:coreProperties>
</file>