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slideLayout" Target="../slideLayouts/slideLayout1.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image" Target="../media/image-11-20.png"/><Relationship Id="rId21" Type="http://schemas.openxmlformats.org/officeDocument/2006/relationships/image" Target="../media/image-11-21.png"/><Relationship Id="rId22" Type="http://schemas.openxmlformats.org/officeDocument/2006/relationships/image" Target="../media/image-11-22.png"/><Relationship Id="rId23" Type="http://schemas.openxmlformats.org/officeDocument/2006/relationships/slideLayout" Target="../slideLayouts/slideLayout1.xml"/><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slideLayout" Target="../slideLayouts/slideLayout1.xml"/><Relationship Id="rId1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image" Target="../media/image-15-28.png"/><Relationship Id="rId29" Type="http://schemas.openxmlformats.org/officeDocument/2006/relationships/image" Target="../media/image-15-29.png"/><Relationship Id="rId30" Type="http://schemas.openxmlformats.org/officeDocument/2006/relationships/image" Target="../media/image-15-30.png"/><Relationship Id="rId31" Type="http://schemas.openxmlformats.org/officeDocument/2006/relationships/image" Target="../media/image-15-31.png"/><Relationship Id="rId32" Type="http://schemas.openxmlformats.org/officeDocument/2006/relationships/slideLayout" Target="../slideLayouts/slideLayout1.xml"/><Relationship Id="rId3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slideLayout" Target="../slideLayouts/slideLayout1.xml"/><Relationship Id="rId1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slideLayout" Target="../slideLayouts/slideLayout1.xml"/><Relationship Id="rId1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slideLayout" Target="../slideLayouts/slideLayout1.xml"/><Relationship Id="rId1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1" Type="http://schemas.openxmlformats.org/officeDocument/2006/relationships/image" Target="../media/image-21-11.png"/><Relationship Id="rId12" Type="http://schemas.openxmlformats.org/officeDocument/2006/relationships/image" Target="../media/image-21-12.png"/><Relationship Id="rId13" Type="http://schemas.openxmlformats.org/officeDocument/2006/relationships/image" Target="../media/image-21-13.png"/><Relationship Id="rId14" Type="http://schemas.openxmlformats.org/officeDocument/2006/relationships/image" Target="../media/image-21-14.png"/><Relationship Id="rId15" Type="http://schemas.openxmlformats.org/officeDocument/2006/relationships/slideLayout" Target="../slideLayouts/slideLayout1.xml"/><Relationship Id="rId1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slideLayout" Target="../slideLayouts/slideLayout1.xml"/><Relationship Id="rId11"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4" Type="http://schemas.openxmlformats.org/officeDocument/2006/relationships/hyperlink" Target="https://eatemp.com/powerpoint-org-chart-template/" TargetMode="External"/><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image" Target="../media/image-23-10.png"/><Relationship Id="rId11" Type="http://schemas.openxmlformats.org/officeDocument/2006/relationships/image" Target="../media/image-23-11.png"/><Relationship Id="rId12" Type="http://schemas.openxmlformats.org/officeDocument/2006/relationships/image" Target="../media/image-23-12.png"/><Relationship Id="rId13" Type="http://schemas.openxmlformats.org/officeDocument/2006/relationships/image" Target="../media/image-23-13.png"/><Relationship Id="rId14" Type="http://schemas.openxmlformats.org/officeDocument/2006/relationships/image" Target="../media/image-23-14.png"/><Relationship Id="rId15" Type="http://schemas.openxmlformats.org/officeDocument/2006/relationships/image" Target="../media/image-23-15.png"/><Relationship Id="rId16" Type="http://schemas.openxmlformats.org/officeDocument/2006/relationships/image" Target="../media/image-23-16.png"/><Relationship Id="rId17" Type="http://schemas.openxmlformats.org/officeDocument/2006/relationships/image" Target="../media/image-23-17.png"/><Relationship Id="rId18" Type="http://schemas.openxmlformats.org/officeDocument/2006/relationships/image" Target="../media/image-23-18.png"/><Relationship Id="rId19" Type="http://schemas.openxmlformats.org/officeDocument/2006/relationships/image" Target="../media/image-23-19.png"/><Relationship Id="rId20" Type="http://schemas.openxmlformats.org/officeDocument/2006/relationships/image" Target="../media/image-23-20.png"/><Relationship Id="rId21" Type="http://schemas.openxmlformats.org/officeDocument/2006/relationships/image" Target="../media/image-23-21.png"/><Relationship Id="rId22" Type="http://schemas.openxmlformats.org/officeDocument/2006/relationships/image" Target="../media/image-23-22.png"/><Relationship Id="rId23" Type="http://schemas.openxmlformats.org/officeDocument/2006/relationships/image" Target="../media/image-23-23.png"/><Relationship Id="rId25" Type="http://schemas.openxmlformats.org/officeDocument/2006/relationships/slideLayout" Target="../slideLayouts/slideLayout1.xml"/><Relationship Id="rId2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 TargetMode="External"/><Relationship Id="rId1" Type="http://schemas.openxmlformats.org/officeDocument/2006/relationships/image" Target="../media/image-24-1.png"/><Relationship Id="rId2" Type="http://schemas.openxmlformats.org/officeDocument/2006/relationships/image" Target="../media/image-24-2.png"/><Relationship Id="rId4" Type="http://schemas.openxmlformats.org/officeDocument/2006/relationships/image" Target="../media/image-24-3.png"/><Relationship Id="rId5" Type="http://schemas.openxmlformats.org/officeDocument/2006/relationships/slideLayout" Target="../slideLayouts/slideLayout1.xml"/><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19152" y="609600"/>
            <a:ext cx="1346368" cy="2438400"/>
          </a:xfrm>
          <a:prstGeom prst="rect">
            <a:avLst/>
          </a:prstGeom>
        </p:spPr>
      </p:pic>
      <p:pic>
        <p:nvPicPr>
          <p:cNvPr id="4" name="Image 2" descr="preencoded.png">    </p:cNvPr>
          <p:cNvPicPr>
            <a:picLocks noChangeAspect="1"/>
          </p:cNvPicPr>
          <p:nvPr/>
        </p:nvPicPr>
        <p:blipFill>
          <a:blip r:embed="rId3"/>
          <a:stretch>
            <a:fillRect/>
          </a:stretch>
        </p:blipFill>
        <p:spPr>
          <a:xfrm>
            <a:off x="1562295" y="2527300"/>
            <a:ext cx="787498" cy="1358900"/>
          </a:xfrm>
          <a:prstGeom prst="rect">
            <a:avLst/>
          </a:prstGeom>
        </p:spPr>
      </p:pic>
      <p:pic>
        <p:nvPicPr>
          <p:cNvPr id="5" name="Image 3" descr="preencoded.png">    </p:cNvPr>
          <p:cNvPicPr>
            <a:picLocks noChangeAspect="1"/>
          </p:cNvPicPr>
          <p:nvPr/>
        </p:nvPicPr>
        <p:blipFill>
          <a:blip r:embed="rId4"/>
          <a:stretch>
            <a:fillRect/>
          </a:stretch>
        </p:blipFill>
        <p:spPr>
          <a:xfrm>
            <a:off x="21262457" y="11760200"/>
            <a:ext cx="1752819" cy="1752600"/>
          </a:xfrm>
          <a:prstGeom prst="rect">
            <a:avLst/>
          </a:prstGeom>
        </p:spPr>
      </p:pic>
      <p:pic>
        <p:nvPicPr>
          <p:cNvPr id="6" name="Image 4" descr="preencoded.png">    </p:cNvPr>
          <p:cNvPicPr>
            <a:picLocks noChangeAspect="1"/>
          </p:cNvPicPr>
          <p:nvPr/>
        </p:nvPicPr>
        <p:blipFill>
          <a:blip r:embed="rId5"/>
          <a:stretch>
            <a:fillRect/>
          </a:stretch>
        </p:blipFill>
        <p:spPr>
          <a:xfrm>
            <a:off x="22799350" y="10617200"/>
            <a:ext cx="939917" cy="927100"/>
          </a:xfrm>
          <a:prstGeom prst="rect">
            <a:avLst/>
          </a:prstGeom>
        </p:spPr>
      </p:pic>
      <p:sp>
        <p:nvSpPr>
          <p:cNvPr id="7" name="Text 0"/>
          <p:cNvSpPr/>
          <p:nvPr/>
        </p:nvSpPr>
        <p:spPr>
          <a:xfrm>
            <a:off x="1092337" y="8648700"/>
            <a:ext cx="12883644" cy="2709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10" name="Image 6" descr="preencoded.png">    </p:cNvPr>
          <p:cNvPicPr>
            <a:picLocks noChangeAspect="1"/>
          </p:cNvPicPr>
          <p:nvPr/>
        </p:nvPicPr>
        <p:blipFill>
          <a:blip r:embed="rId7"/>
          <a:stretch>
            <a:fillRect/>
          </a:stretch>
        </p:blipFill>
        <p:spPr>
          <a:xfrm>
            <a:off x="11926791" y="800100"/>
            <a:ext cx="11812476" cy="11899899"/>
          </a:xfrm>
          <a:prstGeom prst="rect">
            <a:avLst/>
          </a:prstGeom>
        </p:spPr>
      </p:pic>
      <p:sp>
        <p:nvSpPr>
          <p:cNvPr id="11" name="Text 2"/>
          <p:cNvSpPr/>
          <p:nvPr/>
        </p:nvSpPr>
        <p:spPr>
          <a:xfrm>
            <a:off x="1092337" y="3467100"/>
            <a:ext cx="14297754" cy="49360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Investment Process</a:t>
            </a:r>
            <a:endParaRPr lang="en-US" sz="1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75159" y="1729246"/>
            <a:ext cx="1319939" cy="1319771"/>
          </a:xfrm>
          <a:prstGeom prst="rect">
            <a:avLst/>
          </a:prstGeom>
        </p:spPr>
      </p:pic>
      <p:pic>
        <p:nvPicPr>
          <p:cNvPr id="4" name="Image 2" descr="preencoded.png">    </p:cNvPr>
          <p:cNvPicPr>
            <a:picLocks noChangeAspect="1"/>
          </p:cNvPicPr>
          <p:nvPr/>
        </p:nvPicPr>
        <p:blipFill>
          <a:blip r:embed="rId3"/>
          <a:stretch>
            <a:fillRect/>
          </a:stretch>
        </p:blipFill>
        <p:spPr>
          <a:xfrm>
            <a:off x="22493749"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79635"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25603"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9107038" y="469900"/>
            <a:ext cx="7540509"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Pricing Plan</a:t>
            </a:r>
            <a:endParaRPr lang="en-US" sz="8000" dirty="0"/>
          </a:p>
        </p:txBody>
      </p:sp>
      <p:sp>
        <p:nvSpPr>
          <p:cNvPr id="10" name="Shape 2"/>
          <p:cNvSpPr/>
          <p:nvPr/>
        </p:nvSpPr>
        <p:spPr>
          <a:xfrm>
            <a:off x="1778222" y="2489200"/>
            <a:ext cx="20843305" cy="10388600"/>
          </a:xfrm>
          <a:prstGeom prst="rect">
            <a:avLst/>
          </a:prstGeom>
          <a:noFill/>
          <a:ln/>
        </p:spPr>
      </p:sp>
      <p:sp>
        <p:nvSpPr>
          <p:cNvPr id="11" name="Shape 3"/>
          <p:cNvSpPr/>
          <p:nvPr/>
        </p:nvSpPr>
        <p:spPr>
          <a:xfrm>
            <a:off x="1778222" y="2489200"/>
            <a:ext cx="6439705" cy="10388600"/>
          </a:xfrm>
          <a:prstGeom prst="roundRect">
            <a:avLst>
              <a:gd name="adj" fmla="val 3124"/>
            </a:avLst>
          </a:prstGeom>
          <a:noFill/>
          <a:ln w="12700">
            <a:solidFill>
              <a:srgbClr val="5379F6"/>
            </a:solidFill>
            <a:prstDash val="solid"/>
          </a:ln>
        </p:spPr>
      </p:sp>
      <p:pic>
        <p:nvPicPr>
          <p:cNvPr id="12" name="Image 6" descr="preencoded.png">    </p:cNvPr>
          <p:cNvPicPr>
            <a:picLocks noChangeAspect="1"/>
          </p:cNvPicPr>
          <p:nvPr/>
        </p:nvPicPr>
        <p:blipFill>
          <a:blip r:embed="rId7"/>
          <a:stretch>
            <a:fillRect/>
          </a:stretch>
        </p:blipFill>
        <p:spPr>
          <a:xfrm>
            <a:off x="4169640" y="2946400"/>
            <a:ext cx="1656872" cy="1625600"/>
          </a:xfrm>
          <a:prstGeom prst="rect">
            <a:avLst/>
          </a:prstGeom>
        </p:spPr>
      </p:pic>
      <p:sp>
        <p:nvSpPr>
          <p:cNvPr id="13" name="Text 4"/>
          <p:cNvSpPr/>
          <p:nvPr/>
        </p:nvSpPr>
        <p:spPr>
          <a:xfrm>
            <a:off x="4020052" y="4876800"/>
            <a:ext cx="1956044" cy="1028700"/>
          </a:xfrm>
          <a:prstGeom prst="rect">
            <a:avLst/>
          </a:prstGeom>
          <a:noFill/>
          <a:ln/>
        </p:spPr>
        <p:txBody>
          <a:bodyPr wrap="square" lIns="0" tIns="0" rIns="0" bIns="0" rtlCol="0" anchor="t"/>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Basic</a:t>
            </a:r>
            <a:endParaRPr lang="en-US" sz="4800" dirty="0"/>
          </a:p>
        </p:txBody>
      </p:sp>
      <p:sp>
        <p:nvSpPr>
          <p:cNvPr id="14" name="Text 5"/>
          <p:cNvSpPr/>
          <p:nvPr/>
        </p:nvSpPr>
        <p:spPr>
          <a:xfrm>
            <a:off x="2235479" y="60071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5" name="Text 6"/>
          <p:cNvSpPr/>
          <p:nvPr/>
        </p:nvSpPr>
        <p:spPr>
          <a:xfrm>
            <a:off x="3124591" y="11595100"/>
            <a:ext cx="3746968"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$10/month</a:t>
            </a:r>
            <a:endParaRPr lang="en-US" sz="4800" dirty="0"/>
          </a:p>
        </p:txBody>
      </p:sp>
      <p:sp>
        <p:nvSpPr>
          <p:cNvPr id="16" name="Shape 7"/>
          <p:cNvSpPr/>
          <p:nvPr/>
        </p:nvSpPr>
        <p:spPr>
          <a:xfrm>
            <a:off x="8980022" y="2489200"/>
            <a:ext cx="6439705" cy="10388600"/>
          </a:xfrm>
          <a:prstGeom prst="roundRect">
            <a:avLst>
              <a:gd name="adj" fmla="val 3124"/>
            </a:avLst>
          </a:prstGeom>
          <a:noFill/>
          <a:ln w="12700">
            <a:solidFill>
              <a:srgbClr val="5379F6"/>
            </a:solidFill>
            <a:prstDash val="solid"/>
          </a:ln>
        </p:spPr>
      </p:sp>
      <p:pic>
        <p:nvPicPr>
          <p:cNvPr id="17" name="Image 7" descr="preencoded.png">    </p:cNvPr>
          <p:cNvPicPr>
            <a:picLocks noChangeAspect="1"/>
          </p:cNvPicPr>
          <p:nvPr/>
        </p:nvPicPr>
        <p:blipFill>
          <a:blip r:embed="rId8"/>
          <a:stretch>
            <a:fillRect/>
          </a:stretch>
        </p:blipFill>
        <p:spPr>
          <a:xfrm>
            <a:off x="11412448" y="2946400"/>
            <a:ext cx="1574854" cy="1625600"/>
          </a:xfrm>
          <a:prstGeom prst="rect">
            <a:avLst/>
          </a:prstGeom>
        </p:spPr>
      </p:pic>
      <p:sp>
        <p:nvSpPr>
          <p:cNvPr id="18" name="Text 8"/>
          <p:cNvSpPr/>
          <p:nvPr/>
        </p:nvSpPr>
        <p:spPr>
          <a:xfrm>
            <a:off x="11272659" y="4876800"/>
            <a:ext cx="1854432" cy="1028700"/>
          </a:xfrm>
          <a:prstGeom prst="rect">
            <a:avLst/>
          </a:prstGeom>
          <a:noFill/>
          <a:ln/>
        </p:spPr>
        <p:txBody>
          <a:bodyPr wrap="square" lIns="0" tIns="0" rIns="0" bIns="0" rtlCol="0" anchor="t"/>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Elite</a:t>
            </a:r>
            <a:endParaRPr lang="en-US" sz="4800" dirty="0"/>
          </a:p>
        </p:txBody>
      </p:sp>
      <p:sp>
        <p:nvSpPr>
          <p:cNvPr id="19" name="Text 9"/>
          <p:cNvSpPr/>
          <p:nvPr/>
        </p:nvSpPr>
        <p:spPr>
          <a:xfrm>
            <a:off x="9437280" y="60071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20" name="Text 10"/>
          <p:cNvSpPr/>
          <p:nvPr/>
        </p:nvSpPr>
        <p:spPr>
          <a:xfrm>
            <a:off x="10281935" y="11595100"/>
            <a:ext cx="3835879"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$50/month</a:t>
            </a:r>
            <a:endParaRPr lang="en-US" sz="4800" dirty="0"/>
          </a:p>
        </p:txBody>
      </p:sp>
      <p:sp>
        <p:nvSpPr>
          <p:cNvPr id="21" name="Shape 11"/>
          <p:cNvSpPr/>
          <p:nvPr/>
        </p:nvSpPr>
        <p:spPr>
          <a:xfrm>
            <a:off x="16181822" y="2489200"/>
            <a:ext cx="6439705" cy="10388600"/>
          </a:xfrm>
          <a:prstGeom prst="roundRect">
            <a:avLst>
              <a:gd name="adj" fmla="val 3124"/>
            </a:avLst>
          </a:prstGeom>
          <a:noFill/>
          <a:ln w="12700">
            <a:solidFill>
              <a:srgbClr val="5379F6"/>
            </a:solidFill>
            <a:prstDash val="solid"/>
          </a:ln>
        </p:spPr>
      </p:sp>
      <p:pic>
        <p:nvPicPr>
          <p:cNvPr id="22" name="Image 8" descr="preencoded.png">    </p:cNvPr>
          <p:cNvPicPr>
            <a:picLocks noChangeAspect="1"/>
          </p:cNvPicPr>
          <p:nvPr/>
        </p:nvPicPr>
        <p:blipFill>
          <a:blip r:embed="rId9"/>
          <a:stretch>
            <a:fillRect/>
          </a:stretch>
        </p:blipFill>
        <p:spPr>
          <a:xfrm>
            <a:off x="18634745" y="2946400"/>
            <a:ext cx="1533862" cy="1625600"/>
          </a:xfrm>
          <a:prstGeom prst="rect">
            <a:avLst/>
          </a:prstGeom>
        </p:spPr>
      </p:pic>
      <p:sp>
        <p:nvSpPr>
          <p:cNvPr id="23" name="Text 12"/>
          <p:cNvSpPr/>
          <p:nvPr/>
        </p:nvSpPr>
        <p:spPr>
          <a:xfrm>
            <a:off x="17502788" y="4876800"/>
            <a:ext cx="3797775" cy="1028700"/>
          </a:xfrm>
          <a:prstGeom prst="rect">
            <a:avLst/>
          </a:prstGeom>
          <a:noFill/>
          <a:ln/>
        </p:spPr>
        <p:txBody>
          <a:bodyPr wrap="square" lIns="0" tIns="0" rIns="0" bIns="0" rtlCol="0" anchor="t"/>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Legendary</a:t>
            </a:r>
            <a:endParaRPr lang="en-US" sz="4800" dirty="0"/>
          </a:p>
        </p:txBody>
      </p:sp>
      <p:sp>
        <p:nvSpPr>
          <p:cNvPr id="24" name="Text 13"/>
          <p:cNvSpPr/>
          <p:nvPr/>
        </p:nvSpPr>
        <p:spPr>
          <a:xfrm>
            <a:off x="16639080" y="60071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5" name="Text 14"/>
          <p:cNvSpPr/>
          <p:nvPr/>
        </p:nvSpPr>
        <p:spPr>
          <a:xfrm>
            <a:off x="17331316" y="11595100"/>
            <a:ext cx="4140718"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0767096" y="10909300"/>
            <a:ext cx="1384473" cy="1371600"/>
          </a:xfrm>
          <a:prstGeom prst="rect">
            <a:avLst/>
          </a:prstGeom>
        </p:spPr>
      </p:pic>
      <p:pic>
        <p:nvPicPr>
          <p:cNvPr id="6" name="Image 4" descr="preencoded.png">    </p:cNvPr>
          <p:cNvPicPr>
            <a:picLocks noChangeAspect="1"/>
          </p:cNvPicPr>
          <p:nvPr/>
        </p:nvPicPr>
        <p:blipFill>
          <a:blip r:embed="rId5"/>
          <a:stretch>
            <a:fillRect/>
          </a:stretch>
        </p:blipFill>
        <p:spPr>
          <a:xfrm>
            <a:off x="22939067" y="10845800"/>
            <a:ext cx="800200" cy="800100"/>
          </a:xfrm>
          <a:prstGeom prst="rect">
            <a:avLst/>
          </a:prstGeom>
        </p:spPr>
      </p:pic>
      <p:pic>
        <p:nvPicPr>
          <p:cNvPr id="7" name="Image 5" descr="preencoded.png">    </p:cNvPr>
          <p:cNvPicPr>
            <a:picLocks noChangeAspect="1"/>
          </p:cNvPicPr>
          <p:nvPr/>
        </p:nvPicPr>
        <p:blipFill>
          <a:blip r:embed="rId6"/>
          <a:stretch>
            <a:fillRect/>
          </a:stretch>
        </p:blipFill>
        <p:spPr>
          <a:xfrm>
            <a:off x="21999150" y="12928600"/>
            <a:ext cx="660483" cy="6477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pic>
        <p:nvPicPr>
          <p:cNvPr id="10" name="Image 7" descr="preencoded.png">    </p:cNvPr>
          <p:cNvPicPr>
            <a:picLocks noChangeAspect="1"/>
          </p:cNvPicPr>
          <p:nvPr/>
        </p:nvPicPr>
        <p:blipFill>
          <a:blip r:embed="rId8"/>
          <a:stretch>
            <a:fillRect/>
          </a:stretch>
        </p:blipFill>
        <p:spPr>
          <a:xfrm>
            <a:off x="3327816" y="1079500"/>
            <a:ext cx="17718715" cy="11569700"/>
          </a:xfrm>
          <a:prstGeom prst="rect">
            <a:avLst/>
          </a:prstGeom>
        </p:spPr>
      </p:pic>
      <p:pic>
        <p:nvPicPr>
          <p:cNvPr id="11" name="Image 8" descr="preencoded.png">    </p:cNvPr>
          <p:cNvPicPr>
            <a:picLocks noChangeAspect="1"/>
          </p:cNvPicPr>
          <p:nvPr/>
        </p:nvPicPr>
        <p:blipFill>
          <a:blip r:embed="rId9"/>
          <a:stretch>
            <a:fillRect/>
          </a:stretch>
        </p:blipFill>
        <p:spPr>
          <a:xfrm>
            <a:off x="12041105" y="1612888"/>
            <a:ext cx="5220352" cy="5232412"/>
          </a:xfrm>
          <a:prstGeom prst="rect">
            <a:avLst/>
          </a:prstGeom>
        </p:spPr>
      </p:pic>
      <p:pic>
        <p:nvPicPr>
          <p:cNvPr id="12" name="Image 9" descr="preencoded.png">    </p:cNvPr>
          <p:cNvPicPr>
            <a:picLocks noChangeAspect="1"/>
          </p:cNvPicPr>
          <p:nvPr/>
        </p:nvPicPr>
        <p:blipFill>
          <a:blip r:embed="rId10"/>
          <a:stretch>
            <a:fillRect/>
          </a:stretch>
        </p:blipFill>
        <p:spPr>
          <a:xfrm>
            <a:off x="6808051" y="1612888"/>
            <a:ext cx="5220352" cy="5232412"/>
          </a:xfrm>
          <a:prstGeom prst="rect">
            <a:avLst/>
          </a:prstGeom>
        </p:spPr>
      </p:pic>
      <p:pic>
        <p:nvPicPr>
          <p:cNvPr id="13" name="Image 10" descr="preencoded.png">    </p:cNvPr>
          <p:cNvPicPr>
            <a:picLocks noChangeAspect="1"/>
          </p:cNvPicPr>
          <p:nvPr/>
        </p:nvPicPr>
        <p:blipFill>
          <a:blip r:embed="rId11"/>
          <a:stretch>
            <a:fillRect/>
          </a:stretch>
        </p:blipFill>
        <p:spPr>
          <a:xfrm>
            <a:off x="6808051" y="6858000"/>
            <a:ext cx="5220352" cy="5232412"/>
          </a:xfrm>
          <a:prstGeom prst="rect">
            <a:avLst/>
          </a:prstGeom>
        </p:spPr>
      </p:pic>
      <p:pic>
        <p:nvPicPr>
          <p:cNvPr id="14" name="Image 11" descr="preencoded.png">    </p:cNvPr>
          <p:cNvPicPr>
            <a:picLocks noChangeAspect="1"/>
          </p:cNvPicPr>
          <p:nvPr/>
        </p:nvPicPr>
        <p:blipFill>
          <a:blip r:embed="rId12"/>
          <a:stretch>
            <a:fillRect/>
          </a:stretch>
        </p:blipFill>
        <p:spPr>
          <a:xfrm>
            <a:off x="12041105" y="6858000"/>
            <a:ext cx="5220352" cy="5232412"/>
          </a:xfrm>
          <a:prstGeom prst="rect">
            <a:avLst/>
          </a:prstGeom>
        </p:spPr>
      </p:pic>
      <p:pic>
        <p:nvPicPr>
          <p:cNvPr id="15" name="Image 12" descr="preencoded.png">    </p:cNvPr>
          <p:cNvPicPr>
            <a:picLocks noChangeAspect="1"/>
          </p:cNvPicPr>
          <p:nvPr/>
        </p:nvPicPr>
        <p:blipFill>
          <a:blip r:embed="rId13"/>
          <a:stretch>
            <a:fillRect/>
          </a:stretch>
        </p:blipFill>
        <p:spPr>
          <a:xfrm>
            <a:off x="12028403" y="1079500"/>
            <a:ext cx="12702" cy="11569700"/>
          </a:xfrm>
          <a:prstGeom prst="rect">
            <a:avLst/>
          </a:prstGeom>
        </p:spPr>
      </p:pic>
      <p:pic>
        <p:nvPicPr>
          <p:cNvPr id="16" name="Image 13" descr="preencoded.png">    </p:cNvPr>
          <p:cNvPicPr>
            <a:picLocks noChangeAspect="1"/>
          </p:cNvPicPr>
          <p:nvPr/>
        </p:nvPicPr>
        <p:blipFill>
          <a:blip r:embed="rId14"/>
          <a:stretch>
            <a:fillRect/>
          </a:stretch>
        </p:blipFill>
        <p:spPr>
          <a:xfrm>
            <a:off x="3327816" y="6845300"/>
            <a:ext cx="17401175" cy="12700"/>
          </a:xfrm>
          <a:prstGeom prst="rect">
            <a:avLst/>
          </a:prstGeom>
        </p:spPr>
      </p:pic>
      <p:sp>
        <p:nvSpPr>
          <p:cNvPr id="17" name="Text 1"/>
          <p:cNvSpPr/>
          <p:nvPr/>
        </p:nvSpPr>
        <p:spPr>
          <a:xfrm>
            <a:off x="9996149" y="4102100"/>
            <a:ext cx="1481852" cy="2738967"/>
          </a:xfrm>
          <a:prstGeom prst="rect">
            <a:avLst/>
          </a:prstGeom>
          <a:noFill/>
          <a:ln/>
        </p:spPr>
        <p:txBody>
          <a:bodyPr wrap="square" lIns="0" tIns="0" rIns="0" bIns="0" rtlCol="0" anchor="t"/>
          <a:lstStyle/>
          <a:p>
            <a:pPr algn="l"/>
            <a:r>
              <a:rPr lang="en-US" sz="12800" dirty="0">
                <a:solidFill>
                  <a:srgbClr val="0E0E0E">
                    <a:alpha val="100000"/>
                  </a:srgbClr>
                </a:solidFill>
                <a:latin typeface="Cinzel Bold" pitchFamily="34" charset="0"/>
                <a:ea typeface="Cinzel Bold" pitchFamily="34" charset="-122"/>
                <a:cs typeface="Cinzel Bold" pitchFamily="34" charset="-120"/>
              </a:rPr>
              <a:t>S</a:t>
            </a:r>
            <a:endParaRPr lang="en-US" sz="12800" dirty="0"/>
          </a:p>
        </p:txBody>
      </p:sp>
      <p:sp>
        <p:nvSpPr>
          <p:cNvPr id="18" name="Text 2"/>
          <p:cNvSpPr/>
          <p:nvPr/>
        </p:nvSpPr>
        <p:spPr>
          <a:xfrm>
            <a:off x="12663483" y="4102100"/>
            <a:ext cx="2129633" cy="2738967"/>
          </a:xfrm>
          <a:prstGeom prst="rect">
            <a:avLst/>
          </a:prstGeom>
          <a:noFill/>
          <a:ln/>
        </p:spPr>
        <p:txBody>
          <a:bodyPr wrap="square" lIns="0" tIns="0" rIns="0" bIns="0" rtlCol="0" anchor="t"/>
          <a:lstStyle/>
          <a:p>
            <a:pPr algn="l"/>
            <a:r>
              <a:rPr lang="en-US" sz="12800" dirty="0">
                <a:solidFill>
                  <a:srgbClr val="FFFFFF">
                    <a:alpha val="100000"/>
                  </a:srgbClr>
                </a:solidFill>
                <a:latin typeface="Cinzel Bold" pitchFamily="34" charset="0"/>
                <a:ea typeface="Cinzel Bold" pitchFamily="34" charset="-122"/>
                <a:cs typeface="Cinzel Bold" pitchFamily="34" charset="-120"/>
              </a:rPr>
              <a:t>W</a:t>
            </a:r>
            <a:endParaRPr lang="en-US" sz="12800" dirty="0"/>
          </a:p>
        </p:txBody>
      </p:sp>
      <p:sp>
        <p:nvSpPr>
          <p:cNvPr id="19" name="Text 3"/>
          <p:cNvSpPr/>
          <p:nvPr/>
        </p:nvSpPr>
        <p:spPr>
          <a:xfrm>
            <a:off x="9856432" y="7518400"/>
            <a:ext cx="1977214" cy="2738967"/>
          </a:xfrm>
          <a:prstGeom prst="rect">
            <a:avLst/>
          </a:prstGeom>
          <a:noFill/>
          <a:ln/>
        </p:spPr>
        <p:txBody>
          <a:bodyPr wrap="square" lIns="0" tIns="0" rIns="0" bIns="0" rtlCol="0" anchor="t"/>
          <a:lstStyle/>
          <a:p>
            <a:pPr algn="l"/>
            <a:r>
              <a:rPr lang="en-US" sz="12800" dirty="0">
                <a:solidFill>
                  <a:srgbClr val="FFFFFF">
                    <a:alpha val="100000"/>
                  </a:srgbClr>
                </a:solidFill>
                <a:latin typeface="Cinzel Bold" pitchFamily="34" charset="0"/>
                <a:ea typeface="Cinzel Bold" pitchFamily="34" charset="-122"/>
                <a:cs typeface="Cinzel Bold" pitchFamily="34" charset="-120"/>
              </a:rPr>
              <a:t>O</a:t>
            </a:r>
            <a:endParaRPr lang="en-US" sz="12800" dirty="0"/>
          </a:p>
        </p:txBody>
      </p:sp>
      <p:sp>
        <p:nvSpPr>
          <p:cNvPr id="20" name="Text 4"/>
          <p:cNvSpPr/>
          <p:nvPr/>
        </p:nvSpPr>
        <p:spPr>
          <a:xfrm>
            <a:off x="12917514" y="7518400"/>
            <a:ext cx="1634271" cy="2738967"/>
          </a:xfrm>
          <a:prstGeom prst="rect">
            <a:avLst/>
          </a:prstGeom>
          <a:noFill/>
          <a:ln/>
        </p:spPr>
        <p:txBody>
          <a:bodyPr wrap="square" lIns="0" tIns="0" rIns="0" bIns="0" rtlCol="0" anchor="t"/>
          <a:lstStyle/>
          <a:p>
            <a:pPr algn="l"/>
            <a:r>
              <a:rPr lang="en-US" sz="12800" dirty="0">
                <a:solidFill>
                  <a:srgbClr val="0E0E0E">
                    <a:alpha val="100000"/>
                  </a:srgbClr>
                </a:solidFill>
                <a:latin typeface="Cinzel Bold" pitchFamily="34" charset="0"/>
                <a:ea typeface="Cinzel Bold" pitchFamily="34" charset="-122"/>
                <a:cs typeface="Cinzel Bold" pitchFamily="34" charset="-120"/>
              </a:rPr>
              <a:t>T</a:t>
            </a:r>
            <a:endParaRPr lang="en-US" sz="12800" dirty="0"/>
          </a:p>
        </p:txBody>
      </p:sp>
      <p:pic>
        <p:nvPicPr>
          <p:cNvPr id="21" name="Image 14" descr="preencoded.png">    </p:cNvPr>
          <p:cNvPicPr>
            <a:picLocks noChangeAspect="1"/>
          </p:cNvPicPr>
          <p:nvPr/>
        </p:nvPicPr>
        <p:blipFill>
          <a:blip r:embed="rId15"/>
          <a:stretch>
            <a:fillRect/>
          </a:stretch>
        </p:blipFill>
        <p:spPr>
          <a:xfrm>
            <a:off x="3327816" y="1079500"/>
            <a:ext cx="1625803" cy="1625600"/>
          </a:xfrm>
          <a:prstGeom prst="rect">
            <a:avLst/>
          </a:prstGeom>
        </p:spPr>
      </p:pic>
      <p:pic>
        <p:nvPicPr>
          <p:cNvPr id="22" name="Image 15" descr="preencoded.png">    </p:cNvPr>
          <p:cNvPicPr>
            <a:picLocks noChangeAspect="1"/>
          </p:cNvPicPr>
          <p:nvPr/>
        </p:nvPicPr>
        <p:blipFill>
          <a:blip r:embed="rId16"/>
          <a:stretch>
            <a:fillRect/>
          </a:stretch>
        </p:blipFill>
        <p:spPr>
          <a:xfrm>
            <a:off x="3412504" y="1164183"/>
            <a:ext cx="1456422" cy="1456246"/>
          </a:xfrm>
          <a:prstGeom prst="rect">
            <a:avLst/>
          </a:prstGeom>
        </p:spPr>
      </p:pic>
      <p:pic>
        <p:nvPicPr>
          <p:cNvPr id="23" name="Image 16" descr="preencoded.png">    </p:cNvPr>
          <p:cNvPicPr>
            <a:picLocks noChangeAspect="1"/>
          </p:cNvPicPr>
          <p:nvPr/>
        </p:nvPicPr>
        <p:blipFill>
          <a:blip r:embed="rId17"/>
          <a:stretch>
            <a:fillRect/>
          </a:stretch>
        </p:blipFill>
        <p:spPr>
          <a:xfrm>
            <a:off x="3327816" y="8128000"/>
            <a:ext cx="1625803" cy="1625600"/>
          </a:xfrm>
          <a:prstGeom prst="rect">
            <a:avLst/>
          </a:prstGeom>
        </p:spPr>
      </p:pic>
      <p:pic>
        <p:nvPicPr>
          <p:cNvPr id="24" name="Image 17" descr="preencoded.png">    </p:cNvPr>
          <p:cNvPicPr>
            <a:picLocks noChangeAspect="1"/>
          </p:cNvPicPr>
          <p:nvPr/>
        </p:nvPicPr>
        <p:blipFill>
          <a:blip r:embed="rId18"/>
          <a:stretch>
            <a:fillRect/>
          </a:stretch>
        </p:blipFill>
        <p:spPr>
          <a:xfrm>
            <a:off x="3429404" y="8132763"/>
            <a:ext cx="1519452" cy="1519262"/>
          </a:xfrm>
          <a:prstGeom prst="rect">
            <a:avLst/>
          </a:prstGeom>
        </p:spPr>
      </p:pic>
      <p:pic>
        <p:nvPicPr>
          <p:cNvPr id="25" name="Image 18" descr="preencoded.png">    </p:cNvPr>
          <p:cNvPicPr>
            <a:picLocks noChangeAspect="1"/>
          </p:cNvPicPr>
          <p:nvPr/>
        </p:nvPicPr>
        <p:blipFill>
          <a:blip r:embed="rId19"/>
          <a:stretch>
            <a:fillRect/>
          </a:stretch>
        </p:blipFill>
        <p:spPr>
          <a:xfrm>
            <a:off x="16473959" y="1079500"/>
            <a:ext cx="1625803" cy="1625600"/>
          </a:xfrm>
          <a:prstGeom prst="rect">
            <a:avLst/>
          </a:prstGeom>
        </p:spPr>
      </p:pic>
      <p:pic>
        <p:nvPicPr>
          <p:cNvPr id="26" name="Image 19" descr="preencoded.png">    </p:cNvPr>
          <p:cNvPicPr>
            <a:picLocks noChangeAspect="1"/>
          </p:cNvPicPr>
          <p:nvPr/>
        </p:nvPicPr>
        <p:blipFill>
          <a:blip r:embed="rId20"/>
          <a:stretch>
            <a:fillRect/>
          </a:stretch>
        </p:blipFill>
        <p:spPr>
          <a:xfrm>
            <a:off x="16677184" y="1282700"/>
            <a:ext cx="1192256" cy="1190414"/>
          </a:xfrm>
          <a:prstGeom prst="rect">
            <a:avLst/>
          </a:prstGeom>
        </p:spPr>
      </p:pic>
      <p:pic>
        <p:nvPicPr>
          <p:cNvPr id="27" name="Image 20" descr="preencoded.png">    </p:cNvPr>
          <p:cNvPicPr>
            <a:picLocks noChangeAspect="1"/>
          </p:cNvPicPr>
          <p:nvPr/>
        </p:nvPicPr>
        <p:blipFill>
          <a:blip r:embed="rId21"/>
          <a:stretch>
            <a:fillRect/>
          </a:stretch>
        </p:blipFill>
        <p:spPr>
          <a:xfrm>
            <a:off x="16473959" y="8128000"/>
            <a:ext cx="1625803" cy="1625600"/>
          </a:xfrm>
          <a:prstGeom prst="rect">
            <a:avLst/>
          </a:prstGeom>
        </p:spPr>
      </p:pic>
      <p:pic>
        <p:nvPicPr>
          <p:cNvPr id="28" name="Image 21" descr="preencoded.png">    </p:cNvPr>
          <p:cNvPicPr>
            <a:picLocks noChangeAspect="1"/>
          </p:cNvPicPr>
          <p:nvPr/>
        </p:nvPicPr>
        <p:blipFill>
          <a:blip r:embed="rId22"/>
          <a:stretch>
            <a:fillRect/>
          </a:stretch>
        </p:blipFill>
        <p:spPr>
          <a:xfrm>
            <a:off x="16541703" y="8128000"/>
            <a:ext cx="1490319" cy="1625600"/>
          </a:xfrm>
          <a:prstGeom prst="rect">
            <a:avLst/>
          </a:prstGeom>
        </p:spPr>
      </p:pic>
      <p:sp>
        <p:nvSpPr>
          <p:cNvPr id="29" name="Shape 5"/>
          <p:cNvSpPr/>
          <p:nvPr/>
        </p:nvSpPr>
        <p:spPr>
          <a:xfrm>
            <a:off x="3327816" y="3511550"/>
            <a:ext cx="4572572" cy="2044700"/>
          </a:xfrm>
          <a:prstGeom prst="rect">
            <a:avLst/>
          </a:prstGeom>
          <a:noFill/>
          <a:ln/>
        </p:spPr>
      </p:sp>
      <p:sp>
        <p:nvSpPr>
          <p:cNvPr id="30" name="Shape 6"/>
          <p:cNvSpPr/>
          <p:nvPr/>
        </p:nvSpPr>
        <p:spPr>
          <a:xfrm>
            <a:off x="3327816" y="3511550"/>
            <a:ext cx="4572572" cy="2044700"/>
          </a:xfrm>
          <a:prstGeom prst="rect">
            <a:avLst/>
          </a:prstGeom>
          <a:noFill/>
          <a:ln/>
        </p:spPr>
      </p:sp>
      <p:sp>
        <p:nvSpPr>
          <p:cNvPr id="31" name="Shape 7"/>
          <p:cNvSpPr/>
          <p:nvPr/>
        </p:nvSpPr>
        <p:spPr>
          <a:xfrm>
            <a:off x="3327816" y="3511550"/>
            <a:ext cx="4572572" cy="2044700"/>
          </a:xfrm>
          <a:prstGeom prst="rect">
            <a:avLst/>
          </a:prstGeom>
          <a:noFill/>
          <a:ln/>
        </p:spPr>
      </p:sp>
      <p:sp>
        <p:nvSpPr>
          <p:cNvPr id="32" name="Text 8"/>
          <p:cNvSpPr/>
          <p:nvPr/>
        </p:nvSpPr>
        <p:spPr>
          <a:xfrm>
            <a:off x="3327816" y="35115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Strengths</a:t>
            </a:r>
            <a:endParaRPr lang="en-US" sz="3600" dirty="0"/>
          </a:p>
        </p:txBody>
      </p:sp>
      <p:sp>
        <p:nvSpPr>
          <p:cNvPr id="33" name="Text 9"/>
          <p:cNvSpPr/>
          <p:nvPr/>
        </p:nvSpPr>
        <p:spPr>
          <a:xfrm>
            <a:off x="3327816" y="43370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4" name="Shape 10"/>
          <p:cNvSpPr/>
          <p:nvPr/>
        </p:nvSpPr>
        <p:spPr>
          <a:xfrm>
            <a:off x="3327816" y="10560050"/>
            <a:ext cx="4572572" cy="2044700"/>
          </a:xfrm>
          <a:prstGeom prst="rect">
            <a:avLst/>
          </a:prstGeom>
          <a:noFill/>
          <a:ln/>
        </p:spPr>
      </p:sp>
      <p:sp>
        <p:nvSpPr>
          <p:cNvPr id="35" name="Shape 11"/>
          <p:cNvSpPr/>
          <p:nvPr/>
        </p:nvSpPr>
        <p:spPr>
          <a:xfrm>
            <a:off x="3327816" y="10560050"/>
            <a:ext cx="4572572" cy="2044700"/>
          </a:xfrm>
          <a:prstGeom prst="rect">
            <a:avLst/>
          </a:prstGeom>
          <a:noFill/>
          <a:ln/>
        </p:spPr>
      </p:sp>
      <p:sp>
        <p:nvSpPr>
          <p:cNvPr id="36" name="Shape 12"/>
          <p:cNvSpPr/>
          <p:nvPr/>
        </p:nvSpPr>
        <p:spPr>
          <a:xfrm>
            <a:off x="3327816" y="10560050"/>
            <a:ext cx="4572572" cy="2044700"/>
          </a:xfrm>
          <a:prstGeom prst="rect">
            <a:avLst/>
          </a:prstGeom>
          <a:noFill/>
          <a:ln/>
        </p:spPr>
      </p:sp>
      <p:sp>
        <p:nvSpPr>
          <p:cNvPr id="37" name="Text 13"/>
          <p:cNvSpPr/>
          <p:nvPr/>
        </p:nvSpPr>
        <p:spPr>
          <a:xfrm>
            <a:off x="3327816" y="105600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Opportunities</a:t>
            </a:r>
            <a:endParaRPr lang="en-US" sz="3600" dirty="0"/>
          </a:p>
        </p:txBody>
      </p:sp>
      <p:sp>
        <p:nvSpPr>
          <p:cNvPr id="38" name="Text 14"/>
          <p:cNvSpPr/>
          <p:nvPr/>
        </p:nvSpPr>
        <p:spPr>
          <a:xfrm>
            <a:off x="3327816" y="113855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9" name="Shape 15"/>
          <p:cNvSpPr/>
          <p:nvPr/>
        </p:nvSpPr>
        <p:spPr>
          <a:xfrm>
            <a:off x="16473959" y="3511550"/>
            <a:ext cx="4572572" cy="2044700"/>
          </a:xfrm>
          <a:prstGeom prst="rect">
            <a:avLst/>
          </a:prstGeom>
          <a:noFill/>
          <a:ln/>
        </p:spPr>
      </p:sp>
      <p:sp>
        <p:nvSpPr>
          <p:cNvPr id="40" name="Shape 16"/>
          <p:cNvSpPr/>
          <p:nvPr/>
        </p:nvSpPr>
        <p:spPr>
          <a:xfrm>
            <a:off x="16473959" y="3511550"/>
            <a:ext cx="4572572" cy="2044700"/>
          </a:xfrm>
          <a:prstGeom prst="rect">
            <a:avLst/>
          </a:prstGeom>
          <a:noFill/>
          <a:ln/>
        </p:spPr>
      </p:sp>
      <p:sp>
        <p:nvSpPr>
          <p:cNvPr id="41" name="Shape 17"/>
          <p:cNvSpPr/>
          <p:nvPr/>
        </p:nvSpPr>
        <p:spPr>
          <a:xfrm>
            <a:off x="16473959" y="3511550"/>
            <a:ext cx="4572572" cy="2044700"/>
          </a:xfrm>
          <a:prstGeom prst="rect">
            <a:avLst/>
          </a:prstGeom>
          <a:noFill/>
          <a:ln/>
        </p:spPr>
      </p:sp>
      <p:sp>
        <p:nvSpPr>
          <p:cNvPr id="42" name="Text 18"/>
          <p:cNvSpPr/>
          <p:nvPr/>
        </p:nvSpPr>
        <p:spPr>
          <a:xfrm>
            <a:off x="16473959" y="35115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Weaknesses</a:t>
            </a:r>
            <a:endParaRPr lang="en-US" sz="3600" dirty="0"/>
          </a:p>
        </p:txBody>
      </p:sp>
      <p:sp>
        <p:nvSpPr>
          <p:cNvPr id="43" name="Text 19"/>
          <p:cNvSpPr/>
          <p:nvPr/>
        </p:nvSpPr>
        <p:spPr>
          <a:xfrm>
            <a:off x="16473959" y="43370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44" name="Shape 20"/>
          <p:cNvSpPr/>
          <p:nvPr/>
        </p:nvSpPr>
        <p:spPr>
          <a:xfrm>
            <a:off x="16473959" y="10560050"/>
            <a:ext cx="4572572" cy="2044700"/>
          </a:xfrm>
          <a:prstGeom prst="rect">
            <a:avLst/>
          </a:prstGeom>
          <a:noFill/>
          <a:ln/>
        </p:spPr>
      </p:sp>
      <p:sp>
        <p:nvSpPr>
          <p:cNvPr id="45" name="Shape 21"/>
          <p:cNvSpPr/>
          <p:nvPr/>
        </p:nvSpPr>
        <p:spPr>
          <a:xfrm>
            <a:off x="16473959" y="10560050"/>
            <a:ext cx="4572572" cy="2044700"/>
          </a:xfrm>
          <a:prstGeom prst="rect">
            <a:avLst/>
          </a:prstGeom>
          <a:noFill/>
          <a:ln/>
        </p:spPr>
      </p:sp>
      <p:sp>
        <p:nvSpPr>
          <p:cNvPr id="46" name="Shape 22"/>
          <p:cNvSpPr/>
          <p:nvPr/>
        </p:nvSpPr>
        <p:spPr>
          <a:xfrm>
            <a:off x="16473959" y="10560050"/>
            <a:ext cx="4572572" cy="2044700"/>
          </a:xfrm>
          <a:prstGeom prst="rect">
            <a:avLst/>
          </a:prstGeom>
          <a:noFill/>
          <a:ln/>
        </p:spPr>
      </p:sp>
      <p:sp>
        <p:nvSpPr>
          <p:cNvPr id="47" name="Text 23"/>
          <p:cNvSpPr/>
          <p:nvPr/>
        </p:nvSpPr>
        <p:spPr>
          <a:xfrm>
            <a:off x="16473959" y="105600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Threats</a:t>
            </a:r>
            <a:endParaRPr lang="en-US" sz="3600" dirty="0"/>
          </a:p>
        </p:txBody>
      </p:sp>
      <p:sp>
        <p:nvSpPr>
          <p:cNvPr id="48" name="Text 24"/>
          <p:cNvSpPr/>
          <p:nvPr/>
        </p:nvSpPr>
        <p:spPr>
          <a:xfrm>
            <a:off x="16473959" y="113855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6905813" y="0"/>
            <a:ext cx="6084060" cy="12268200"/>
          </a:xfrm>
          <a:prstGeom prst="rect">
            <a:avLst/>
          </a:prstGeom>
        </p:spPr>
      </p:pic>
      <p:pic>
        <p:nvPicPr>
          <p:cNvPr id="6" name="Image 3" descr="preencoded.png">    </p:cNvPr>
          <p:cNvPicPr>
            <a:picLocks noChangeAspect="1"/>
          </p:cNvPicPr>
          <p:nvPr/>
        </p:nvPicPr>
        <p:blipFill>
          <a:blip r:embed="rId4"/>
          <a:stretch>
            <a:fillRect/>
          </a:stretch>
        </p:blipFill>
        <p:spPr>
          <a:xfrm>
            <a:off x="10491511" y="1346200"/>
            <a:ext cx="6084060" cy="12369800"/>
          </a:xfrm>
          <a:prstGeom prst="rect">
            <a:avLst/>
          </a:prstGeom>
        </p:spPr>
      </p:pic>
      <p:sp>
        <p:nvSpPr>
          <p:cNvPr id="7" name="Text 1"/>
          <p:cNvSpPr/>
          <p:nvPr/>
        </p:nvSpPr>
        <p:spPr>
          <a:xfrm>
            <a:off x="1397175" y="1143000"/>
            <a:ext cx="10690503" cy="1710267"/>
          </a:xfrm>
          <a:prstGeom prst="rect">
            <a:avLst/>
          </a:prstGeom>
          <a:noFill/>
          <a:ln/>
        </p:spPr>
        <p:txBody>
          <a:bodyPr wrap="square" lIns="0" tIns="0" rIns="0" bIns="0" rtlCol="0" anchor="t"/>
          <a:lstStyle/>
          <a:p>
            <a:pPr algn="l"/>
            <a:r>
              <a:rPr lang="en-US" sz="8000" dirty="0">
                <a:solidFill>
                  <a:srgbClr val="0E0E0E">
                    <a:alpha val="100000"/>
                  </a:srgbClr>
                </a:solidFill>
                <a:latin typeface="Cinzel Bold" pitchFamily="34" charset="0"/>
                <a:ea typeface="Cinzel Bold" pitchFamily="34" charset="-122"/>
                <a:cs typeface="Cinzel Bold" pitchFamily="34" charset="-120"/>
              </a:rPr>
              <a:t>Some Data</a:t>
            </a:r>
            <a:endParaRPr lang="en-US" sz="8000" dirty="0"/>
          </a:p>
        </p:txBody>
      </p:sp>
      <p:sp>
        <p:nvSpPr>
          <p:cNvPr id="8" name="Shape 2"/>
          <p:cNvSpPr/>
          <p:nvPr/>
        </p:nvSpPr>
        <p:spPr>
          <a:xfrm>
            <a:off x="1244756" y="5029200"/>
            <a:ext cx="8573572" cy="7061200"/>
          </a:xfrm>
          <a:prstGeom prst="rect">
            <a:avLst/>
          </a:prstGeom>
          <a:noFill/>
          <a:ln/>
        </p:spPr>
      </p:sp>
      <p:sp>
        <p:nvSpPr>
          <p:cNvPr id="9" name="Shape 3"/>
          <p:cNvSpPr/>
          <p:nvPr/>
        </p:nvSpPr>
        <p:spPr>
          <a:xfrm>
            <a:off x="1244756" y="5029200"/>
            <a:ext cx="8573572" cy="1943100"/>
          </a:xfrm>
          <a:prstGeom prst="rect">
            <a:avLst/>
          </a:prstGeom>
          <a:noFill/>
          <a:ln/>
        </p:spPr>
      </p:sp>
      <p:sp>
        <p:nvSpPr>
          <p:cNvPr id="10" name="Shape 4"/>
          <p:cNvSpPr/>
          <p:nvPr/>
        </p:nvSpPr>
        <p:spPr>
          <a:xfrm>
            <a:off x="1244756" y="5314950"/>
            <a:ext cx="1854432" cy="1371600"/>
          </a:xfrm>
          <a:prstGeom prst="rect">
            <a:avLst/>
          </a:prstGeom>
          <a:noFill/>
          <a:ln/>
        </p:spPr>
      </p:sp>
      <p:sp>
        <p:nvSpPr>
          <p:cNvPr id="11" name="Text 5"/>
          <p:cNvSpPr/>
          <p:nvPr/>
        </p:nvSpPr>
        <p:spPr>
          <a:xfrm>
            <a:off x="1244756" y="5314950"/>
            <a:ext cx="2193141"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75%</a:t>
            </a:r>
            <a:endParaRPr lang="en-US" sz="8000" dirty="0"/>
          </a:p>
        </p:txBody>
      </p:sp>
      <p:sp>
        <p:nvSpPr>
          <p:cNvPr id="12" name="Shape 6"/>
          <p:cNvSpPr/>
          <p:nvPr/>
        </p:nvSpPr>
        <p:spPr>
          <a:xfrm>
            <a:off x="3302413" y="5029200"/>
            <a:ext cx="6515914" cy="1943100"/>
          </a:xfrm>
          <a:prstGeom prst="rect">
            <a:avLst/>
          </a:prstGeom>
          <a:noFill/>
          <a:ln/>
        </p:spPr>
      </p:sp>
      <p:sp>
        <p:nvSpPr>
          <p:cNvPr id="13" name="Text 7"/>
          <p:cNvSpPr/>
          <p:nvPr/>
        </p:nvSpPr>
        <p:spPr>
          <a:xfrm>
            <a:off x="3302413" y="5029200"/>
            <a:ext cx="6668333"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Enchanted Creatures</a:t>
            </a:r>
            <a:endParaRPr lang="en-US" sz="3600" dirty="0"/>
          </a:p>
        </p:txBody>
      </p:sp>
      <p:sp>
        <p:nvSpPr>
          <p:cNvPr id="14" name="Text 8"/>
          <p:cNvSpPr/>
          <p:nvPr/>
        </p:nvSpPr>
        <p:spPr>
          <a:xfrm>
            <a:off x="3302413" y="5753100"/>
            <a:ext cx="665139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5" name="Shape 9"/>
          <p:cNvSpPr/>
          <p:nvPr/>
        </p:nvSpPr>
        <p:spPr>
          <a:xfrm>
            <a:off x="1244756" y="7581900"/>
            <a:ext cx="8573572" cy="1955800"/>
          </a:xfrm>
          <a:prstGeom prst="rect">
            <a:avLst/>
          </a:prstGeom>
          <a:noFill/>
          <a:ln/>
        </p:spPr>
      </p:sp>
      <p:sp>
        <p:nvSpPr>
          <p:cNvPr id="16" name="Shape 10"/>
          <p:cNvSpPr/>
          <p:nvPr/>
        </p:nvSpPr>
        <p:spPr>
          <a:xfrm>
            <a:off x="1244756" y="7874000"/>
            <a:ext cx="2057657" cy="1371600"/>
          </a:xfrm>
          <a:prstGeom prst="rect">
            <a:avLst/>
          </a:prstGeom>
          <a:noFill/>
          <a:ln/>
        </p:spPr>
      </p:sp>
      <p:sp>
        <p:nvSpPr>
          <p:cNvPr id="17" name="Text 11"/>
          <p:cNvSpPr/>
          <p:nvPr/>
        </p:nvSpPr>
        <p:spPr>
          <a:xfrm>
            <a:off x="1244756" y="7874000"/>
            <a:ext cx="2396366"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60%</a:t>
            </a:r>
            <a:endParaRPr lang="en-US" sz="8000" dirty="0"/>
          </a:p>
        </p:txBody>
      </p:sp>
      <p:sp>
        <p:nvSpPr>
          <p:cNvPr id="18" name="Shape 12"/>
          <p:cNvSpPr/>
          <p:nvPr/>
        </p:nvSpPr>
        <p:spPr>
          <a:xfrm>
            <a:off x="3505638" y="7581900"/>
            <a:ext cx="6312689" cy="1955800"/>
          </a:xfrm>
          <a:prstGeom prst="rect">
            <a:avLst/>
          </a:prstGeom>
          <a:noFill/>
          <a:ln/>
        </p:spPr>
      </p:sp>
      <p:sp>
        <p:nvSpPr>
          <p:cNvPr id="19" name="Text 13"/>
          <p:cNvSpPr/>
          <p:nvPr/>
        </p:nvSpPr>
        <p:spPr>
          <a:xfrm>
            <a:off x="3505638" y="7581900"/>
            <a:ext cx="6465108" cy="13970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Magic-Wielding Individuals</a:t>
            </a:r>
            <a:endParaRPr lang="en-US" sz="3600" dirty="0"/>
          </a:p>
        </p:txBody>
      </p:sp>
      <p:sp>
        <p:nvSpPr>
          <p:cNvPr id="20" name="Text 14"/>
          <p:cNvSpPr/>
          <p:nvPr/>
        </p:nvSpPr>
        <p:spPr>
          <a:xfrm>
            <a:off x="3505638" y="8928100"/>
            <a:ext cx="6448173"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1" name="Shape 15"/>
          <p:cNvSpPr/>
          <p:nvPr/>
        </p:nvSpPr>
        <p:spPr>
          <a:xfrm>
            <a:off x="1244756" y="10147300"/>
            <a:ext cx="8573572" cy="1943100"/>
          </a:xfrm>
          <a:prstGeom prst="rect">
            <a:avLst/>
          </a:prstGeom>
          <a:noFill/>
          <a:ln/>
        </p:spPr>
      </p:sp>
      <p:sp>
        <p:nvSpPr>
          <p:cNvPr id="22" name="Shape 16"/>
          <p:cNvSpPr/>
          <p:nvPr/>
        </p:nvSpPr>
        <p:spPr>
          <a:xfrm>
            <a:off x="1244756" y="10433050"/>
            <a:ext cx="2070359" cy="1371600"/>
          </a:xfrm>
          <a:prstGeom prst="rect">
            <a:avLst/>
          </a:prstGeom>
          <a:noFill/>
          <a:ln/>
        </p:spPr>
      </p:sp>
      <p:sp>
        <p:nvSpPr>
          <p:cNvPr id="23" name="Text 17"/>
          <p:cNvSpPr/>
          <p:nvPr/>
        </p:nvSpPr>
        <p:spPr>
          <a:xfrm>
            <a:off x="1244756" y="10433050"/>
            <a:ext cx="2409068"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90%</a:t>
            </a:r>
            <a:endParaRPr lang="en-US" sz="8000" dirty="0"/>
          </a:p>
        </p:txBody>
      </p:sp>
      <p:sp>
        <p:nvSpPr>
          <p:cNvPr id="24" name="Shape 18"/>
          <p:cNvSpPr/>
          <p:nvPr/>
        </p:nvSpPr>
        <p:spPr>
          <a:xfrm>
            <a:off x="3518340" y="10147300"/>
            <a:ext cx="6299987" cy="1943100"/>
          </a:xfrm>
          <a:prstGeom prst="rect">
            <a:avLst/>
          </a:prstGeom>
          <a:noFill/>
          <a:ln/>
        </p:spPr>
      </p:sp>
      <p:sp>
        <p:nvSpPr>
          <p:cNvPr id="25" name="Text 19"/>
          <p:cNvSpPr/>
          <p:nvPr/>
        </p:nvSpPr>
        <p:spPr>
          <a:xfrm>
            <a:off x="3518340" y="10147300"/>
            <a:ext cx="6452406"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Spells Cast</a:t>
            </a:r>
            <a:endParaRPr lang="en-US" sz="3600" dirty="0"/>
          </a:p>
        </p:txBody>
      </p:sp>
      <p:sp>
        <p:nvSpPr>
          <p:cNvPr id="26" name="Text 20"/>
          <p:cNvSpPr/>
          <p:nvPr/>
        </p:nvSpPr>
        <p:spPr>
          <a:xfrm>
            <a:off x="3518340" y="10871200"/>
            <a:ext cx="643547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0640080" cy="13716000"/>
          </a:xfrm>
          <a:prstGeom prst="rect">
            <a:avLst/>
          </a:prstGeom>
        </p:spPr>
      </p:pic>
      <p:pic>
        <p:nvPicPr>
          <p:cNvPr id="3" name="Image 1" descr="preencoded.png">    </p:cNvPr>
          <p:cNvPicPr>
            <a:picLocks noChangeAspect="1"/>
          </p:cNvPicPr>
          <p:nvPr/>
        </p:nvPicPr>
        <p:blipFill>
          <a:blip r:embed="rId2"/>
          <a:stretch>
            <a:fillRect/>
          </a:stretch>
        </p:blipFill>
        <p:spPr>
          <a:xfrm>
            <a:off x="18214076" y="6019800"/>
            <a:ext cx="965321" cy="1663700"/>
          </a:xfrm>
          <a:prstGeom prst="rect">
            <a:avLst/>
          </a:prstGeom>
        </p:spPr>
      </p:pic>
      <p:pic>
        <p:nvPicPr>
          <p:cNvPr id="4" name="Image 2" descr="preencoded.png">    </p:cNvPr>
          <p:cNvPicPr>
            <a:picLocks noChangeAspect="1"/>
          </p:cNvPicPr>
          <p:nvPr/>
        </p:nvPicPr>
        <p:blipFill>
          <a:blip r:embed="rId3"/>
          <a:stretch>
            <a:fillRect/>
          </a:stretch>
        </p:blipFill>
        <p:spPr>
          <a:xfrm>
            <a:off x="0" y="660400"/>
            <a:ext cx="0" cy="2425700"/>
          </a:xfrm>
          <a:prstGeom prst="rect">
            <a:avLst/>
          </a:prstGeom>
        </p:spPr>
      </p:pic>
      <p:pic>
        <p:nvPicPr>
          <p:cNvPr id="5" name="Image 3" descr="preencoded.png">    </p:cNvPr>
          <p:cNvPicPr>
            <a:picLocks noChangeAspect="1"/>
          </p:cNvPicPr>
          <p:nvPr/>
        </p:nvPicPr>
        <p:blipFill>
          <a:blip r:embed="rId4"/>
          <a:stretch>
            <a:fillRect/>
          </a:stretch>
        </p:blipFill>
        <p:spPr>
          <a:xfrm>
            <a:off x="17629803" y="3086100"/>
            <a:ext cx="1066933" cy="1066800"/>
          </a:xfrm>
          <a:prstGeom prst="rect">
            <a:avLst/>
          </a:prstGeom>
        </p:spPr>
      </p:pic>
      <p:pic>
        <p:nvPicPr>
          <p:cNvPr id="6" name="Image 4" descr="preencoded.png">    </p:cNvPr>
          <p:cNvPicPr>
            <a:picLocks noChangeAspect="1"/>
          </p:cNvPicPr>
          <p:nvPr/>
        </p:nvPicPr>
        <p:blipFill>
          <a:blip r:embed="rId5"/>
          <a:stretch>
            <a:fillRect/>
          </a:stretch>
        </p:blipFill>
        <p:spPr>
          <a:xfrm>
            <a:off x="0" y="4787900"/>
            <a:ext cx="228629" cy="1104900"/>
          </a:xfrm>
          <a:prstGeom prst="rect">
            <a:avLst/>
          </a:prstGeom>
        </p:spPr>
      </p:pic>
      <p:pic>
        <p:nvPicPr>
          <p:cNvPr id="7" name="Image 5" descr="preencoded.png">    </p:cNvPr>
          <p:cNvPicPr>
            <a:picLocks noChangeAspect="1"/>
          </p:cNvPicPr>
          <p:nvPr/>
        </p:nvPicPr>
        <p:blipFill>
          <a:blip r:embed="rId6"/>
          <a:stretch>
            <a:fillRect/>
          </a:stretch>
        </p:blipFill>
        <p:spPr>
          <a:xfrm>
            <a:off x="584273" y="4279900"/>
            <a:ext cx="457257" cy="457200"/>
          </a:xfrm>
          <a:prstGeom prst="rect">
            <a:avLst/>
          </a:prstGeom>
        </p:spPr>
      </p:pic>
      <p:pic>
        <p:nvPicPr>
          <p:cNvPr id="8" name="Image 6" descr="preencoded.png">    </p:cNvPr>
          <p:cNvPicPr>
            <a:picLocks noChangeAspect="1"/>
          </p:cNvPicPr>
          <p:nvPr/>
        </p:nvPicPr>
        <p:blipFill>
          <a:blip r:embed="rId7"/>
          <a:stretch>
            <a:fillRect/>
          </a:stretch>
        </p:blipFill>
        <p:spPr>
          <a:xfrm>
            <a:off x="16156419" y="2146300"/>
            <a:ext cx="558870" cy="571500"/>
          </a:xfrm>
          <a:prstGeom prst="rect">
            <a:avLst/>
          </a:prstGeom>
        </p:spPr>
      </p:pic>
      <p:pic>
        <p:nvPicPr>
          <p:cNvPr id="9" name="Image 7" descr="preencoded.png">    </p:cNvPr>
          <p:cNvPicPr>
            <a:picLocks noChangeAspect="1"/>
          </p:cNvPicPr>
          <p:nvPr/>
        </p:nvPicPr>
        <p:blipFill>
          <a:blip r:embed="rId8"/>
          <a:stretch>
            <a:fillRect/>
          </a:stretch>
        </p:blipFill>
        <p:spPr>
          <a:xfrm>
            <a:off x="16715289" y="11557000"/>
            <a:ext cx="2158451" cy="2158181"/>
          </a:xfrm>
          <a:prstGeom prst="rect">
            <a:avLst/>
          </a:prstGeom>
        </p:spPr>
      </p:pic>
      <p:pic>
        <p:nvPicPr>
          <p:cNvPr id="10" name="Image 8" descr="preencoded.png">    </p:cNvPr>
          <p:cNvPicPr>
            <a:picLocks noChangeAspect="1"/>
          </p:cNvPicPr>
          <p:nvPr/>
        </p:nvPicPr>
        <p:blipFill>
          <a:blip r:embed="rId9"/>
          <a:stretch>
            <a:fillRect/>
          </a:stretch>
        </p:blipFill>
        <p:spPr>
          <a:xfrm>
            <a:off x="16887567" y="11729256"/>
            <a:ext cx="1813933" cy="1813706"/>
          </a:xfrm>
          <a:prstGeom prst="rect">
            <a:avLst/>
          </a:prstGeom>
        </p:spPr>
      </p:pic>
      <p:sp>
        <p:nvSpPr>
          <p:cNvPr id="11" name="Shape 0"/>
          <p:cNvSpPr/>
          <p:nvPr/>
        </p:nvSpPr>
        <p:spPr>
          <a:xfrm>
            <a:off x="228629" y="4152900"/>
            <a:ext cx="15762670" cy="7162800"/>
          </a:xfrm>
          <a:prstGeom prst="rect">
            <a:avLst/>
          </a:prstGeom>
          <a:noFill/>
          <a:ln/>
        </p:spPr>
      </p:sp>
      <p:sp>
        <p:nvSpPr>
          <p:cNvPr id="12" name="Shape 1"/>
          <p:cNvSpPr/>
          <p:nvPr/>
        </p:nvSpPr>
        <p:spPr>
          <a:xfrm>
            <a:off x="228629" y="4152900"/>
            <a:ext cx="15762670" cy="5537200"/>
          </a:xfrm>
          <a:prstGeom prst="rect">
            <a:avLst/>
          </a:prstGeom>
          <a:noFill/>
          <a:ln/>
        </p:spPr>
      </p:sp>
      <p:sp>
        <p:nvSpPr>
          <p:cNvPr id="13" name="Text 2"/>
          <p:cNvSpPr/>
          <p:nvPr/>
        </p:nvSpPr>
        <p:spPr>
          <a:xfrm>
            <a:off x="93145" y="41529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4" name="Text 3"/>
          <p:cNvSpPr/>
          <p:nvPr/>
        </p:nvSpPr>
        <p:spPr>
          <a:xfrm>
            <a:off x="1930641" y="5575300"/>
            <a:ext cx="12358645" cy="5130800"/>
          </a:xfrm>
          <a:prstGeom prst="rect">
            <a:avLst/>
          </a:prstGeom>
          <a:noFill/>
          <a:ln/>
        </p:spPr>
        <p:txBody>
          <a:bodyPr wrap="square" lIns="0" tIns="0" rIns="0" bIns="0" rtlCol="0" anchor="t"/>
          <a:lstStyle/>
          <a:p>
            <a:pPr algn="ctr"/>
            <a:r>
              <a:rPr lang="en-US" sz="24000" dirty="0">
                <a:solidFill>
                  <a:srgbClr val="272727">
                    <a:alpha val="100000"/>
                  </a:srgbClr>
                </a:solidFill>
                <a:latin typeface="Cinzel Bold" pitchFamily="34" charset="0"/>
                <a:ea typeface="Cinzel Bold" pitchFamily="34" charset="-122"/>
                <a:cs typeface="Cinzel Bold" pitchFamily="34" charset="-120"/>
              </a:rPr>
              <a:t>234,567</a:t>
            </a:r>
            <a:endParaRPr lang="en-US" sz="24000" dirty="0"/>
          </a:p>
        </p:txBody>
      </p:sp>
      <p:sp>
        <p:nvSpPr>
          <p:cNvPr id="15" name="Text 4"/>
          <p:cNvSpPr/>
          <p:nvPr/>
        </p:nvSpPr>
        <p:spPr>
          <a:xfrm>
            <a:off x="3406142" y="100965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6" name="Image 9" descr="preencoded.png">    </p:cNvPr>
          <p:cNvPicPr>
            <a:picLocks noChangeAspect="1"/>
          </p:cNvPicPr>
          <p:nvPr/>
        </p:nvPicPr>
        <p:blipFill>
          <a:blip r:embed="rId10"/>
          <a:stretch>
            <a:fillRect/>
          </a:stretch>
        </p:blipFill>
        <p:spPr>
          <a:xfrm>
            <a:off x="13882835" y="1905000"/>
            <a:ext cx="10504213" cy="10731500"/>
          </a:xfrm>
          <a:prstGeom prst="rect">
            <a:avLst/>
          </a:prstGeom>
        </p:spPr>
      </p:pic>
      <p:sp>
        <p:nvSpPr>
          <p:cNvPr id="17" name="Shape 5"/>
          <p:cNvSpPr/>
          <p:nvPr/>
        </p:nvSpPr>
        <p:spPr>
          <a:xfrm>
            <a:off x="23370921" y="10515600"/>
            <a:ext cx="1016127" cy="3200400"/>
          </a:xfrm>
          <a:prstGeom prst="rect">
            <a:avLst/>
          </a:prstGeom>
          <a:noFill/>
          <a:ln/>
        </p:spPr>
      </p:sp>
      <p:pic>
        <p:nvPicPr>
          <p:cNvPr id="18" name="Image 10" descr="preencoded.png">    </p:cNvPr>
          <p:cNvPicPr>
            <a:picLocks noChangeAspect="1"/>
          </p:cNvPicPr>
          <p:nvPr/>
        </p:nvPicPr>
        <p:blipFill>
          <a:blip r:embed="rId11"/>
          <a:stretch>
            <a:fillRect/>
          </a:stretch>
        </p:blipFill>
        <p:spPr>
          <a:xfrm>
            <a:off x="23523340" y="10820400"/>
            <a:ext cx="711289" cy="259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75159" y="1729259"/>
            <a:ext cx="1319939" cy="1319783"/>
          </a:xfrm>
          <a:prstGeom prst="rect">
            <a:avLst/>
          </a:prstGeom>
        </p:spPr>
      </p:pic>
      <p:pic>
        <p:nvPicPr>
          <p:cNvPr id="4" name="Image 2" descr="preencoded.png">    </p:cNvPr>
          <p:cNvPicPr>
            <a:picLocks noChangeAspect="1"/>
          </p:cNvPicPr>
          <p:nvPr/>
        </p:nvPicPr>
        <p:blipFill>
          <a:blip r:embed="rId3"/>
          <a:stretch>
            <a:fillRect/>
          </a:stretch>
        </p:blipFill>
        <p:spPr>
          <a:xfrm>
            <a:off x="22493749"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79635"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25603"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391324" y="3302000"/>
            <a:ext cx="7874984" cy="2806700"/>
          </a:xfrm>
          <a:prstGeom prst="rect">
            <a:avLst/>
          </a:prstGeom>
          <a:noFill/>
          <a:ln/>
        </p:spPr>
      </p:sp>
      <p:sp>
        <p:nvSpPr>
          <p:cNvPr id="10" name="Shape 2"/>
          <p:cNvSpPr/>
          <p:nvPr/>
        </p:nvSpPr>
        <p:spPr>
          <a:xfrm>
            <a:off x="3124591" y="3302000"/>
            <a:ext cx="8408451" cy="2197100"/>
          </a:xfrm>
          <a:prstGeom prst="rect">
            <a:avLst/>
          </a:prstGeom>
          <a:noFill/>
          <a:ln/>
        </p:spPr>
      </p:sp>
      <p:sp>
        <p:nvSpPr>
          <p:cNvPr id="11" name="Text 3"/>
          <p:cNvSpPr/>
          <p:nvPr/>
        </p:nvSpPr>
        <p:spPr>
          <a:xfrm>
            <a:off x="3124591" y="3302000"/>
            <a:ext cx="8950385" cy="27389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233 Coins</a:t>
            </a:r>
            <a:endParaRPr lang="en-US" sz="12800" dirty="0"/>
          </a:p>
        </p:txBody>
      </p:sp>
      <p:sp>
        <p:nvSpPr>
          <p:cNvPr id="12" name="Shape 4"/>
          <p:cNvSpPr/>
          <p:nvPr/>
        </p:nvSpPr>
        <p:spPr>
          <a:xfrm>
            <a:off x="3391324" y="5499100"/>
            <a:ext cx="7874984" cy="609600"/>
          </a:xfrm>
          <a:prstGeom prst="rect">
            <a:avLst/>
          </a:prstGeom>
          <a:noFill/>
          <a:ln/>
        </p:spPr>
      </p:sp>
      <p:sp>
        <p:nvSpPr>
          <p:cNvPr id="13" name="Text 5"/>
          <p:cNvSpPr/>
          <p:nvPr/>
        </p:nvSpPr>
        <p:spPr>
          <a:xfrm>
            <a:off x="3323582" y="54991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4" name="Shape 6"/>
          <p:cNvSpPr/>
          <p:nvPr/>
        </p:nvSpPr>
        <p:spPr>
          <a:xfrm>
            <a:off x="3391324" y="7023100"/>
            <a:ext cx="7874984" cy="2806700"/>
          </a:xfrm>
          <a:prstGeom prst="rect">
            <a:avLst/>
          </a:prstGeom>
          <a:noFill/>
          <a:ln/>
        </p:spPr>
      </p:sp>
      <p:sp>
        <p:nvSpPr>
          <p:cNvPr id="15" name="Shape 7"/>
          <p:cNvSpPr/>
          <p:nvPr/>
        </p:nvSpPr>
        <p:spPr>
          <a:xfrm>
            <a:off x="2807051" y="7023100"/>
            <a:ext cx="9043530" cy="2197100"/>
          </a:xfrm>
          <a:prstGeom prst="rect">
            <a:avLst/>
          </a:prstGeom>
          <a:noFill/>
          <a:ln/>
        </p:spPr>
      </p:sp>
      <p:sp>
        <p:nvSpPr>
          <p:cNvPr id="16" name="Text 8"/>
          <p:cNvSpPr/>
          <p:nvPr/>
        </p:nvSpPr>
        <p:spPr>
          <a:xfrm>
            <a:off x="2807051" y="7023100"/>
            <a:ext cx="9585465" cy="27389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456 Hours</a:t>
            </a:r>
            <a:endParaRPr lang="en-US" sz="12800" dirty="0"/>
          </a:p>
        </p:txBody>
      </p:sp>
      <p:sp>
        <p:nvSpPr>
          <p:cNvPr id="17" name="Shape 9"/>
          <p:cNvSpPr/>
          <p:nvPr/>
        </p:nvSpPr>
        <p:spPr>
          <a:xfrm>
            <a:off x="3391324" y="9220200"/>
            <a:ext cx="7874984" cy="609600"/>
          </a:xfrm>
          <a:prstGeom prst="rect">
            <a:avLst/>
          </a:prstGeom>
          <a:noFill/>
          <a:ln/>
        </p:spPr>
      </p:sp>
      <p:sp>
        <p:nvSpPr>
          <p:cNvPr id="18" name="Text 10"/>
          <p:cNvSpPr/>
          <p:nvPr/>
        </p:nvSpPr>
        <p:spPr>
          <a:xfrm>
            <a:off x="3323582" y="92202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9" name="Shape 11"/>
          <p:cNvSpPr/>
          <p:nvPr/>
        </p:nvSpPr>
        <p:spPr>
          <a:xfrm>
            <a:off x="13552594" y="3302000"/>
            <a:ext cx="7874984" cy="2806700"/>
          </a:xfrm>
          <a:prstGeom prst="rect">
            <a:avLst/>
          </a:prstGeom>
          <a:noFill/>
          <a:ln/>
        </p:spPr>
      </p:sp>
      <p:sp>
        <p:nvSpPr>
          <p:cNvPr id="20" name="Shape 12"/>
          <p:cNvSpPr/>
          <p:nvPr/>
        </p:nvSpPr>
        <p:spPr>
          <a:xfrm>
            <a:off x="15946843" y="3302000"/>
            <a:ext cx="3086486" cy="2197100"/>
          </a:xfrm>
          <a:prstGeom prst="rect">
            <a:avLst/>
          </a:prstGeom>
          <a:noFill/>
          <a:ln/>
        </p:spPr>
      </p:sp>
      <p:sp>
        <p:nvSpPr>
          <p:cNvPr id="21" name="Text 13"/>
          <p:cNvSpPr/>
          <p:nvPr/>
        </p:nvSpPr>
        <p:spPr>
          <a:xfrm>
            <a:off x="15946843" y="3302000"/>
            <a:ext cx="3628420" cy="27389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85%</a:t>
            </a:r>
            <a:endParaRPr lang="en-US" sz="12800" dirty="0"/>
          </a:p>
        </p:txBody>
      </p:sp>
      <p:sp>
        <p:nvSpPr>
          <p:cNvPr id="22" name="Shape 14"/>
          <p:cNvSpPr/>
          <p:nvPr/>
        </p:nvSpPr>
        <p:spPr>
          <a:xfrm>
            <a:off x="13552594" y="5499100"/>
            <a:ext cx="7874984" cy="609600"/>
          </a:xfrm>
          <a:prstGeom prst="rect">
            <a:avLst/>
          </a:prstGeom>
          <a:noFill/>
          <a:ln/>
        </p:spPr>
      </p:sp>
      <p:sp>
        <p:nvSpPr>
          <p:cNvPr id="23" name="Text 15"/>
          <p:cNvSpPr/>
          <p:nvPr/>
        </p:nvSpPr>
        <p:spPr>
          <a:xfrm>
            <a:off x="13484852" y="54991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4" name="Shape 16"/>
          <p:cNvSpPr/>
          <p:nvPr/>
        </p:nvSpPr>
        <p:spPr>
          <a:xfrm>
            <a:off x="13552594" y="7023100"/>
            <a:ext cx="7874984" cy="2806700"/>
          </a:xfrm>
          <a:prstGeom prst="rect">
            <a:avLst/>
          </a:prstGeom>
          <a:noFill/>
          <a:ln/>
        </p:spPr>
      </p:sp>
      <p:sp>
        <p:nvSpPr>
          <p:cNvPr id="25" name="Shape 17"/>
          <p:cNvSpPr/>
          <p:nvPr/>
        </p:nvSpPr>
        <p:spPr>
          <a:xfrm>
            <a:off x="14619527" y="7023100"/>
            <a:ext cx="5741118" cy="2197100"/>
          </a:xfrm>
          <a:prstGeom prst="rect">
            <a:avLst/>
          </a:prstGeom>
          <a:noFill/>
          <a:ln/>
        </p:spPr>
      </p:sp>
      <p:sp>
        <p:nvSpPr>
          <p:cNvPr id="26" name="Text 18"/>
          <p:cNvSpPr/>
          <p:nvPr/>
        </p:nvSpPr>
        <p:spPr>
          <a:xfrm>
            <a:off x="14619527" y="7023100"/>
            <a:ext cx="6283052" cy="27389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535 Km</a:t>
            </a:r>
            <a:endParaRPr lang="en-US" sz="12800" dirty="0"/>
          </a:p>
        </p:txBody>
      </p:sp>
      <p:sp>
        <p:nvSpPr>
          <p:cNvPr id="27" name="Shape 19"/>
          <p:cNvSpPr/>
          <p:nvPr/>
        </p:nvSpPr>
        <p:spPr>
          <a:xfrm>
            <a:off x="13552594" y="9220200"/>
            <a:ext cx="7874984" cy="609600"/>
          </a:xfrm>
          <a:prstGeom prst="rect">
            <a:avLst/>
          </a:prstGeom>
          <a:noFill/>
          <a:ln/>
        </p:spPr>
      </p:sp>
      <p:sp>
        <p:nvSpPr>
          <p:cNvPr id="28" name="Text 20"/>
          <p:cNvSpPr/>
          <p:nvPr/>
        </p:nvSpPr>
        <p:spPr>
          <a:xfrm>
            <a:off x="13484852" y="92202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pic>
        <p:nvPicPr>
          <p:cNvPr id="29" name="Image 6" descr="preencoded.png">    </p:cNvPr>
          <p:cNvPicPr>
            <a:picLocks noChangeAspect="1"/>
          </p:cNvPicPr>
          <p:nvPr/>
        </p:nvPicPr>
        <p:blipFill>
          <a:blip r:embed="rId7"/>
          <a:stretch>
            <a:fillRect/>
          </a:stretch>
        </p:blipFill>
        <p:spPr>
          <a:xfrm>
            <a:off x="10135867" y="9182100"/>
            <a:ext cx="6830310" cy="43892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0767096" y="10909300"/>
            <a:ext cx="1384473" cy="1371600"/>
          </a:xfrm>
          <a:prstGeom prst="rect">
            <a:avLst/>
          </a:prstGeom>
        </p:spPr>
      </p:pic>
      <p:pic>
        <p:nvPicPr>
          <p:cNvPr id="6" name="Image 4" descr="preencoded.png">    </p:cNvPr>
          <p:cNvPicPr>
            <a:picLocks noChangeAspect="1"/>
          </p:cNvPicPr>
          <p:nvPr/>
        </p:nvPicPr>
        <p:blipFill>
          <a:blip r:embed="rId5"/>
          <a:stretch>
            <a:fillRect/>
          </a:stretch>
        </p:blipFill>
        <p:spPr>
          <a:xfrm>
            <a:off x="22939067" y="10845800"/>
            <a:ext cx="800200" cy="800100"/>
          </a:xfrm>
          <a:prstGeom prst="rect">
            <a:avLst/>
          </a:prstGeom>
        </p:spPr>
      </p:pic>
      <p:pic>
        <p:nvPicPr>
          <p:cNvPr id="7" name="Image 5" descr="preencoded.png">    </p:cNvPr>
          <p:cNvPicPr>
            <a:picLocks noChangeAspect="1"/>
          </p:cNvPicPr>
          <p:nvPr/>
        </p:nvPicPr>
        <p:blipFill>
          <a:blip r:embed="rId6"/>
          <a:stretch>
            <a:fillRect/>
          </a:stretch>
        </p:blipFill>
        <p:spPr>
          <a:xfrm>
            <a:off x="21999150" y="12928600"/>
            <a:ext cx="660483" cy="6477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6841922" y="1143000"/>
            <a:ext cx="10690503" cy="1710267"/>
          </a:xfrm>
          <a:prstGeom prst="rect">
            <a:avLst/>
          </a:prstGeom>
          <a:noFill/>
          <a:ln/>
        </p:spPr>
        <p:txBody>
          <a:bodyPr wrap="square" lIns="0" tIns="0" rIns="0" bIns="0" rtlCol="0" anchor="t"/>
          <a:lstStyle/>
          <a:p>
            <a:pPr algn="ctr"/>
            <a:r>
              <a:rPr lang="en-US" sz="8000" dirty="0">
                <a:solidFill>
                  <a:srgbClr val="272727">
                    <a:alpha val="100000"/>
                  </a:srgbClr>
                </a:solidFill>
                <a:latin typeface="Cinzel Bold" pitchFamily="34" charset="0"/>
                <a:ea typeface="Cinzel Bold" pitchFamily="34" charset="-122"/>
                <a:cs typeface="Cinzel Bold" pitchFamily="34" charset="-120"/>
              </a:rPr>
              <a:t>Some Graph</a:t>
            </a:r>
            <a:endParaRPr lang="en-US" sz="8000" dirty="0"/>
          </a:p>
        </p:txBody>
      </p:sp>
      <p:sp>
        <p:nvSpPr>
          <p:cNvPr id="11" name="Shape 2"/>
          <p:cNvSpPr/>
          <p:nvPr/>
        </p:nvSpPr>
        <p:spPr>
          <a:xfrm>
            <a:off x="2718140" y="3771900"/>
            <a:ext cx="8941918" cy="6180901"/>
          </a:xfrm>
          <a:prstGeom prst="rect">
            <a:avLst/>
          </a:prstGeom>
          <a:noFill/>
          <a:ln/>
        </p:spPr>
      </p:sp>
      <p:sp>
        <p:nvSpPr>
          <p:cNvPr id="12"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0</a:t>
            </a:r>
            <a:endParaRPr lang="en-US" sz="1821" dirty="0"/>
          </a:p>
        </p:txBody>
      </p:sp>
      <p:sp>
        <p:nvSpPr>
          <p:cNvPr id="13"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1</a:t>
            </a:r>
            <a:endParaRPr lang="en-US" sz="2185" dirty="0"/>
          </a:p>
        </p:txBody>
      </p:sp>
      <p:sp>
        <p:nvSpPr>
          <p:cNvPr id="14"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2</a:t>
            </a:r>
            <a:endParaRPr lang="en-US" sz="2185" dirty="0"/>
          </a:p>
        </p:txBody>
      </p:sp>
      <p:sp>
        <p:nvSpPr>
          <p:cNvPr id="15"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3</a:t>
            </a:r>
            <a:endParaRPr lang="en-US" sz="2185" dirty="0"/>
          </a:p>
        </p:txBody>
      </p:sp>
      <p:sp>
        <p:nvSpPr>
          <p:cNvPr id="16"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4</a:t>
            </a:r>
            <a:endParaRPr lang="en-US" sz="2185" dirty="0"/>
          </a:p>
        </p:txBody>
      </p:sp>
      <p:sp>
        <p:nvSpPr>
          <p:cNvPr id="17"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5</a:t>
            </a:r>
            <a:endParaRPr lang="en-US" sz="2185" dirty="0"/>
          </a:p>
        </p:txBody>
      </p:sp>
      <p:sp>
        <p:nvSpPr>
          <p:cNvPr id="18"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6</a:t>
            </a:r>
            <a:endParaRPr lang="en-US" sz="2185" dirty="0"/>
          </a:p>
        </p:txBody>
      </p:sp>
      <p:sp>
        <p:nvSpPr>
          <p:cNvPr id="19"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7</a:t>
            </a:r>
            <a:endParaRPr lang="en-US" sz="2185" dirty="0"/>
          </a:p>
        </p:txBody>
      </p:sp>
      <p:sp>
        <p:nvSpPr>
          <p:cNvPr id="20"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5379F6">
                    <a:alpha val="100000"/>
                  </a:srgbClr>
                </a:solidFill>
                <a:latin typeface="Lato Regular" pitchFamily="34" charset="0"/>
                <a:ea typeface="Lato Regular" pitchFamily="34" charset="-122"/>
                <a:cs typeface="Lato Regular" pitchFamily="34" charset="-120"/>
              </a:rPr>
              <a:t>8</a:t>
            </a:r>
            <a:endParaRPr lang="en-US" sz="2185" dirty="0"/>
          </a:p>
        </p:txBody>
      </p:sp>
      <p:sp>
        <p:nvSpPr>
          <p:cNvPr id="21"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10</a:t>
            </a:r>
            <a:endParaRPr lang="en-US" sz="1821" dirty="0"/>
          </a:p>
        </p:txBody>
      </p:sp>
      <p:sp>
        <p:nvSpPr>
          <p:cNvPr id="22"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20</a:t>
            </a:r>
            <a:endParaRPr lang="en-US" sz="1821" dirty="0"/>
          </a:p>
        </p:txBody>
      </p:sp>
      <p:sp>
        <p:nvSpPr>
          <p:cNvPr id="23"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30</a:t>
            </a:r>
            <a:endParaRPr lang="en-US" sz="1821" dirty="0"/>
          </a:p>
        </p:txBody>
      </p:sp>
      <p:sp>
        <p:nvSpPr>
          <p:cNvPr id="24"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40</a:t>
            </a:r>
            <a:endParaRPr lang="en-US" sz="1821" dirty="0"/>
          </a:p>
        </p:txBody>
      </p:sp>
      <p:sp>
        <p:nvSpPr>
          <p:cNvPr id="25"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50</a:t>
            </a:r>
            <a:endParaRPr lang="en-US" sz="1821" dirty="0"/>
          </a:p>
        </p:txBody>
      </p:sp>
      <p:sp>
        <p:nvSpPr>
          <p:cNvPr id="26"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60</a:t>
            </a:r>
            <a:endParaRPr lang="en-US" sz="1821" dirty="0"/>
          </a:p>
        </p:txBody>
      </p:sp>
      <p:sp>
        <p:nvSpPr>
          <p:cNvPr id="27"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70</a:t>
            </a:r>
            <a:endParaRPr lang="en-US" sz="1821" dirty="0"/>
          </a:p>
        </p:txBody>
      </p:sp>
      <p:sp>
        <p:nvSpPr>
          <p:cNvPr id="28"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80</a:t>
            </a:r>
            <a:endParaRPr lang="en-US" sz="1821" dirty="0"/>
          </a:p>
        </p:txBody>
      </p:sp>
      <p:sp>
        <p:nvSpPr>
          <p:cNvPr id="29"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90</a:t>
            </a:r>
            <a:endParaRPr lang="en-US" sz="1821" dirty="0"/>
          </a:p>
        </p:txBody>
      </p:sp>
      <p:sp>
        <p:nvSpPr>
          <p:cNvPr id="30"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5379F6">
                    <a:alpha val="100000"/>
                  </a:srgbClr>
                </a:solidFill>
                <a:latin typeface="Lato Regular" pitchFamily="34" charset="0"/>
                <a:ea typeface="Lato Regular" pitchFamily="34" charset="-122"/>
                <a:cs typeface="Lato Regular" pitchFamily="34" charset="-120"/>
              </a:rPr>
              <a:t>100</a:t>
            </a:r>
            <a:endParaRPr lang="en-US" sz="1821" dirty="0"/>
          </a:p>
        </p:txBody>
      </p:sp>
      <p:pic>
        <p:nvPicPr>
          <p:cNvPr id="31" name="Image 7" descr="preencoded.png">    </p:cNvPr>
          <p:cNvPicPr>
            <a:picLocks noChangeAspect="1"/>
          </p:cNvPicPr>
          <p:nvPr/>
        </p:nvPicPr>
        <p:blipFill>
          <a:blip r:embed="rId8"/>
          <a:stretch>
            <a:fillRect/>
          </a:stretch>
        </p:blipFill>
        <p:spPr>
          <a:xfrm>
            <a:off x="3368467" y="3771900"/>
            <a:ext cx="8291591" cy="5511006"/>
          </a:xfrm>
          <a:prstGeom prst="rect">
            <a:avLst/>
          </a:prstGeom>
        </p:spPr>
      </p:pic>
      <p:pic>
        <p:nvPicPr>
          <p:cNvPr id="32" name="Image 8" descr="preencoded.png">    </p:cNvPr>
          <p:cNvPicPr>
            <a:picLocks noChangeAspect="1"/>
          </p:cNvPicPr>
          <p:nvPr/>
        </p:nvPicPr>
        <p:blipFill>
          <a:blip r:embed="rId9"/>
          <a:stretch>
            <a:fillRect/>
          </a:stretch>
        </p:blipFill>
        <p:spPr>
          <a:xfrm>
            <a:off x="4512766"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5651279"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6789795"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7928309"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9066828" y="4185444"/>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10205341" y="4185444"/>
            <a:ext cx="11567" cy="5258445"/>
          </a:xfrm>
          <a:prstGeom prst="rect">
            <a:avLst/>
          </a:prstGeom>
        </p:spPr>
      </p:pic>
      <p:pic>
        <p:nvPicPr>
          <p:cNvPr id="38" name="Image 14" descr="preencoded.png">    </p:cNvPr>
          <p:cNvPicPr>
            <a:picLocks noChangeAspect="1"/>
          </p:cNvPicPr>
          <p:nvPr/>
        </p:nvPicPr>
        <p:blipFill>
          <a:blip r:embed="rId15"/>
          <a:stretch>
            <a:fillRect/>
          </a:stretch>
        </p:blipFill>
        <p:spPr>
          <a:xfrm>
            <a:off x="11343854" y="4185444"/>
            <a:ext cx="11567" cy="5258445"/>
          </a:xfrm>
          <a:prstGeom prst="rect">
            <a:avLst/>
          </a:prstGeom>
        </p:spPr>
      </p:pic>
      <p:pic>
        <p:nvPicPr>
          <p:cNvPr id="39" name="Image 15" descr="preencoded.png">    </p:cNvPr>
          <p:cNvPicPr>
            <a:picLocks noChangeAspect="1"/>
          </p:cNvPicPr>
          <p:nvPr/>
        </p:nvPicPr>
        <p:blipFill>
          <a:blip r:embed="rId16"/>
          <a:stretch>
            <a:fillRect/>
          </a:stretch>
        </p:blipFill>
        <p:spPr>
          <a:xfrm>
            <a:off x="3355539" y="5483845"/>
            <a:ext cx="8050168" cy="2373585"/>
          </a:xfrm>
          <a:prstGeom prst="rect">
            <a:avLst/>
          </a:prstGeom>
        </p:spPr>
      </p:pic>
      <p:pic>
        <p:nvPicPr>
          <p:cNvPr id="40" name="Image 16" descr="preencoded.png">    </p:cNvPr>
          <p:cNvPicPr>
            <a:picLocks noChangeAspect="1"/>
          </p:cNvPicPr>
          <p:nvPr/>
        </p:nvPicPr>
        <p:blipFill>
          <a:blip r:embed="rId17"/>
          <a:stretch>
            <a:fillRect/>
          </a:stretch>
        </p:blipFill>
        <p:spPr>
          <a:xfrm>
            <a:off x="3369143" y="6359525"/>
            <a:ext cx="8044031" cy="2268538"/>
          </a:xfrm>
          <a:prstGeom prst="rect">
            <a:avLst/>
          </a:prstGeom>
        </p:spPr>
      </p:pic>
      <p:pic>
        <p:nvPicPr>
          <p:cNvPr id="41" name="Image 17" descr="preencoded.png">    </p:cNvPr>
          <p:cNvPicPr>
            <a:picLocks noChangeAspect="1"/>
          </p:cNvPicPr>
          <p:nvPr/>
        </p:nvPicPr>
        <p:blipFill>
          <a:blip r:embed="rId18"/>
          <a:stretch>
            <a:fillRect/>
          </a:stretch>
        </p:blipFill>
        <p:spPr>
          <a:xfrm>
            <a:off x="4441751" y="6055643"/>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4441751" y="6981130"/>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5580267" y="5651277"/>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5580267" y="7415510"/>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6718783" y="7732812"/>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6718783" y="6311826"/>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7861923" y="6733232"/>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7861923" y="6420644"/>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8995813" y="7667575"/>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8995813" y="7076877"/>
            <a:ext cx="153591" cy="153566"/>
          </a:xfrm>
          <a:prstGeom prst="rect">
            <a:avLst/>
          </a:prstGeom>
        </p:spPr>
      </p:pic>
      <p:pic>
        <p:nvPicPr>
          <p:cNvPr id="51" name="Image 27" descr="preencoded.png">    </p:cNvPr>
          <p:cNvPicPr>
            <a:picLocks noChangeAspect="1"/>
          </p:cNvPicPr>
          <p:nvPr/>
        </p:nvPicPr>
        <p:blipFill>
          <a:blip r:embed="rId28"/>
          <a:stretch>
            <a:fillRect/>
          </a:stretch>
        </p:blipFill>
        <p:spPr>
          <a:xfrm>
            <a:off x="10138955" y="6972449"/>
            <a:ext cx="153591" cy="153566"/>
          </a:xfrm>
          <a:prstGeom prst="rect">
            <a:avLst/>
          </a:prstGeom>
        </p:spPr>
      </p:pic>
      <p:pic>
        <p:nvPicPr>
          <p:cNvPr id="52" name="Image 28" descr="preencoded.png">    </p:cNvPr>
          <p:cNvPicPr>
            <a:picLocks noChangeAspect="1"/>
          </p:cNvPicPr>
          <p:nvPr/>
        </p:nvPicPr>
        <p:blipFill>
          <a:blip r:embed="rId29"/>
          <a:stretch>
            <a:fillRect/>
          </a:stretch>
        </p:blipFill>
        <p:spPr>
          <a:xfrm>
            <a:off x="10138955" y="6572771"/>
            <a:ext cx="153591" cy="153566"/>
          </a:xfrm>
          <a:prstGeom prst="rect">
            <a:avLst/>
          </a:prstGeom>
        </p:spPr>
      </p:pic>
      <p:sp>
        <p:nvSpPr>
          <p:cNvPr id="53" name="Shape 22"/>
          <p:cNvSpPr/>
          <p:nvPr/>
        </p:nvSpPr>
        <p:spPr>
          <a:xfrm>
            <a:off x="14403600" y="4191000"/>
            <a:ext cx="5601400" cy="7620000"/>
          </a:xfrm>
          <a:prstGeom prst="rect">
            <a:avLst/>
          </a:prstGeom>
          <a:noFill/>
          <a:ln/>
        </p:spPr>
      </p:sp>
      <p:sp>
        <p:nvSpPr>
          <p:cNvPr id="54" name="Shape 23"/>
          <p:cNvSpPr/>
          <p:nvPr/>
        </p:nvSpPr>
        <p:spPr>
          <a:xfrm>
            <a:off x="14403600" y="4191000"/>
            <a:ext cx="5601400" cy="7620000"/>
          </a:xfrm>
          <a:prstGeom prst="rect">
            <a:avLst/>
          </a:prstGeom>
          <a:noFill/>
          <a:ln/>
        </p:spPr>
      </p:sp>
      <p:pic>
        <p:nvPicPr>
          <p:cNvPr id="55" name="Image 29" descr="preencoded.png">    </p:cNvPr>
          <p:cNvPicPr>
            <a:picLocks noChangeAspect="1"/>
          </p:cNvPicPr>
          <p:nvPr/>
        </p:nvPicPr>
        <p:blipFill>
          <a:blip r:embed="rId30"/>
          <a:stretch>
            <a:fillRect/>
          </a:stretch>
        </p:blipFill>
        <p:spPr>
          <a:xfrm>
            <a:off x="14403600" y="4191000"/>
            <a:ext cx="5575997" cy="5575300"/>
          </a:xfrm>
          <a:prstGeom prst="rect">
            <a:avLst/>
          </a:prstGeom>
        </p:spPr>
      </p:pic>
      <p:pic>
        <p:nvPicPr>
          <p:cNvPr id="56" name="Image 30" descr="preencoded.png">    </p:cNvPr>
          <p:cNvPicPr>
            <a:picLocks noChangeAspect="1"/>
          </p:cNvPicPr>
          <p:nvPr/>
        </p:nvPicPr>
        <p:blipFill>
          <a:blip r:embed="rId31"/>
          <a:stretch>
            <a:fillRect/>
          </a:stretch>
        </p:blipFill>
        <p:spPr>
          <a:xfrm>
            <a:off x="14403600" y="4191000"/>
            <a:ext cx="5575997" cy="5575300"/>
          </a:xfrm>
          <a:prstGeom prst="rect">
            <a:avLst/>
          </a:prstGeom>
        </p:spPr>
      </p:pic>
      <p:sp>
        <p:nvSpPr>
          <p:cNvPr id="57" name="Shape 24"/>
          <p:cNvSpPr/>
          <p:nvPr/>
        </p:nvSpPr>
        <p:spPr>
          <a:xfrm>
            <a:off x="16264383" y="6365379"/>
            <a:ext cx="1867133" cy="1226566"/>
          </a:xfrm>
          <a:prstGeom prst="rect">
            <a:avLst/>
          </a:prstGeom>
          <a:noFill/>
          <a:ln/>
        </p:spPr>
      </p:sp>
      <p:sp>
        <p:nvSpPr>
          <p:cNvPr id="58" name="Text 25"/>
          <p:cNvSpPr/>
          <p:nvPr/>
        </p:nvSpPr>
        <p:spPr>
          <a:xfrm>
            <a:off x="16264383" y="6261100"/>
            <a:ext cx="2070359"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34.574</a:t>
            </a:r>
            <a:endParaRPr lang="en-US" sz="4800" dirty="0"/>
          </a:p>
        </p:txBody>
      </p:sp>
      <p:sp>
        <p:nvSpPr>
          <p:cNvPr id="59" name="Text 26"/>
          <p:cNvSpPr/>
          <p:nvPr/>
        </p:nvSpPr>
        <p:spPr>
          <a:xfrm>
            <a:off x="16696237" y="708660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60" name="Shape 27"/>
          <p:cNvSpPr/>
          <p:nvPr/>
        </p:nvSpPr>
        <p:spPr>
          <a:xfrm>
            <a:off x="13260457" y="10515600"/>
            <a:ext cx="7874984" cy="2146300"/>
          </a:xfrm>
          <a:prstGeom prst="rect">
            <a:avLst/>
          </a:prstGeom>
          <a:noFill/>
          <a:ln/>
        </p:spPr>
      </p:sp>
      <p:sp>
        <p:nvSpPr>
          <p:cNvPr id="61" name="Shape 28"/>
          <p:cNvSpPr/>
          <p:nvPr/>
        </p:nvSpPr>
        <p:spPr>
          <a:xfrm>
            <a:off x="13260457" y="10515600"/>
            <a:ext cx="7874984" cy="2146300"/>
          </a:xfrm>
          <a:prstGeom prst="rect">
            <a:avLst/>
          </a:prstGeom>
          <a:noFill/>
          <a:ln/>
        </p:spPr>
      </p:sp>
      <p:sp>
        <p:nvSpPr>
          <p:cNvPr id="62" name="Text 29"/>
          <p:cNvSpPr/>
          <p:nvPr/>
        </p:nvSpPr>
        <p:spPr>
          <a:xfrm>
            <a:off x="13158845" y="10515600"/>
            <a:ext cx="8078210"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Treasure Found</a:t>
            </a:r>
            <a:endParaRPr lang="en-US" sz="4800" dirty="0"/>
          </a:p>
        </p:txBody>
      </p:sp>
      <p:sp>
        <p:nvSpPr>
          <p:cNvPr id="63" name="Text 30"/>
          <p:cNvSpPr/>
          <p:nvPr/>
        </p:nvSpPr>
        <p:spPr>
          <a:xfrm>
            <a:off x="13192716" y="114427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4" name="Shape 31"/>
          <p:cNvSpPr/>
          <p:nvPr/>
        </p:nvSpPr>
        <p:spPr>
          <a:xfrm>
            <a:off x="3251606" y="10515600"/>
            <a:ext cx="7874984" cy="2146300"/>
          </a:xfrm>
          <a:prstGeom prst="rect">
            <a:avLst/>
          </a:prstGeom>
          <a:noFill/>
          <a:ln/>
        </p:spPr>
      </p:sp>
      <p:sp>
        <p:nvSpPr>
          <p:cNvPr id="65" name="Shape 32"/>
          <p:cNvSpPr/>
          <p:nvPr/>
        </p:nvSpPr>
        <p:spPr>
          <a:xfrm>
            <a:off x="3251606" y="10515600"/>
            <a:ext cx="7874984" cy="2146300"/>
          </a:xfrm>
          <a:prstGeom prst="rect">
            <a:avLst/>
          </a:prstGeom>
          <a:noFill/>
          <a:ln/>
        </p:spPr>
      </p:sp>
      <p:sp>
        <p:nvSpPr>
          <p:cNvPr id="66" name="Text 33"/>
          <p:cNvSpPr/>
          <p:nvPr/>
        </p:nvSpPr>
        <p:spPr>
          <a:xfrm>
            <a:off x="3149994" y="10515600"/>
            <a:ext cx="8078210"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Spellcasting Progress</a:t>
            </a:r>
            <a:endParaRPr lang="en-US" sz="4800" dirty="0"/>
          </a:p>
        </p:txBody>
      </p:sp>
      <p:sp>
        <p:nvSpPr>
          <p:cNvPr id="67" name="Text 34"/>
          <p:cNvSpPr/>
          <p:nvPr/>
        </p:nvSpPr>
        <p:spPr>
          <a:xfrm>
            <a:off x="3183865" y="114427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19152" y="609600"/>
            <a:ext cx="1346368" cy="2438400"/>
          </a:xfrm>
          <a:prstGeom prst="rect">
            <a:avLst/>
          </a:prstGeom>
        </p:spPr>
      </p:pic>
      <p:pic>
        <p:nvPicPr>
          <p:cNvPr id="4" name="Image 2" descr="preencoded.png">    </p:cNvPr>
          <p:cNvPicPr>
            <a:picLocks noChangeAspect="1"/>
          </p:cNvPicPr>
          <p:nvPr/>
        </p:nvPicPr>
        <p:blipFill>
          <a:blip r:embed="rId3"/>
          <a:stretch>
            <a:fillRect/>
          </a:stretch>
        </p:blipFill>
        <p:spPr>
          <a:xfrm>
            <a:off x="1562295" y="2527300"/>
            <a:ext cx="787498" cy="1358900"/>
          </a:xfrm>
          <a:prstGeom prst="rect">
            <a:avLst/>
          </a:prstGeom>
        </p:spPr>
      </p:pic>
      <p:pic>
        <p:nvPicPr>
          <p:cNvPr id="5" name="Image 3" descr="preencoded.png">    </p:cNvPr>
          <p:cNvPicPr>
            <a:picLocks noChangeAspect="1"/>
          </p:cNvPicPr>
          <p:nvPr/>
        </p:nvPicPr>
        <p:blipFill>
          <a:blip r:embed="rId4"/>
          <a:stretch>
            <a:fillRect/>
          </a:stretch>
        </p:blipFill>
        <p:spPr>
          <a:xfrm>
            <a:off x="21262457" y="11760200"/>
            <a:ext cx="1752819" cy="1752600"/>
          </a:xfrm>
          <a:prstGeom prst="rect">
            <a:avLst/>
          </a:prstGeom>
        </p:spPr>
      </p:pic>
      <p:pic>
        <p:nvPicPr>
          <p:cNvPr id="6" name="Image 4" descr="preencoded.png">    </p:cNvPr>
          <p:cNvPicPr>
            <a:picLocks noChangeAspect="1"/>
          </p:cNvPicPr>
          <p:nvPr/>
        </p:nvPicPr>
        <p:blipFill>
          <a:blip r:embed="rId5"/>
          <a:stretch>
            <a:fillRect/>
          </a:stretch>
        </p:blipFill>
        <p:spPr>
          <a:xfrm>
            <a:off x="22799350" y="10617200"/>
            <a:ext cx="939917" cy="9271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13450981" y="7124700"/>
            <a:ext cx="8738692" cy="2247900"/>
          </a:xfrm>
          <a:prstGeom prst="rect">
            <a:avLst/>
          </a:prstGeom>
          <a:noFill/>
          <a:ln/>
        </p:spPr>
      </p:sp>
      <p:sp>
        <p:nvSpPr>
          <p:cNvPr id="10" name="Shape 2"/>
          <p:cNvSpPr/>
          <p:nvPr/>
        </p:nvSpPr>
        <p:spPr>
          <a:xfrm>
            <a:off x="13450981" y="7124700"/>
            <a:ext cx="8738692" cy="2247900"/>
          </a:xfrm>
          <a:prstGeom prst="rect">
            <a:avLst/>
          </a:prstGeom>
          <a:noFill/>
          <a:ln/>
        </p:spPr>
      </p:sp>
      <p:sp>
        <p:nvSpPr>
          <p:cNvPr id="11" name="Text 3"/>
          <p:cNvSpPr/>
          <p:nvPr/>
        </p:nvSpPr>
        <p:spPr>
          <a:xfrm>
            <a:off x="13450981" y="7124700"/>
            <a:ext cx="8941918"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A web application</a:t>
            </a:r>
            <a:endParaRPr lang="en-US" sz="4800" dirty="0"/>
          </a:p>
        </p:txBody>
      </p:sp>
      <p:sp>
        <p:nvSpPr>
          <p:cNvPr id="12" name="Text 4"/>
          <p:cNvSpPr/>
          <p:nvPr/>
        </p:nvSpPr>
        <p:spPr>
          <a:xfrm>
            <a:off x="13450981" y="81534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3" name="Image 6" descr="preencoded.png">    </p:cNvPr>
          <p:cNvPicPr>
            <a:picLocks noChangeAspect="1"/>
          </p:cNvPicPr>
          <p:nvPr/>
        </p:nvPicPr>
        <p:blipFill>
          <a:blip r:embed="rId7"/>
          <a:stretch>
            <a:fillRect/>
          </a:stretch>
        </p:blipFill>
        <p:spPr>
          <a:xfrm>
            <a:off x="254032" y="3251200"/>
            <a:ext cx="13768521" cy="8166100"/>
          </a:xfrm>
          <a:prstGeom prst="rect">
            <a:avLst/>
          </a:prstGeom>
        </p:spPr>
      </p:pic>
      <p:pic>
        <p:nvPicPr>
          <p:cNvPr id="14" name="Image 7" descr="preencoded.png">    </p:cNvPr>
          <p:cNvPicPr>
            <a:picLocks noChangeAspect="1"/>
          </p:cNvPicPr>
          <p:nvPr/>
        </p:nvPicPr>
        <p:blipFill>
          <a:blip r:embed="rId8"/>
          <a:stretch>
            <a:fillRect/>
          </a:stretch>
        </p:blipFill>
        <p:spPr>
          <a:xfrm>
            <a:off x="2184673" y="3594100"/>
            <a:ext cx="9894537" cy="6489700"/>
          </a:xfrm>
          <a:prstGeom prst="rect">
            <a:avLst/>
          </a:prstGeom>
        </p:spPr>
      </p:pic>
      <p:sp>
        <p:nvSpPr>
          <p:cNvPr id="15" name="Text 5"/>
          <p:cNvSpPr/>
          <p:nvPr/>
        </p:nvSpPr>
        <p:spPr>
          <a:xfrm>
            <a:off x="13450981" y="3886200"/>
            <a:ext cx="10690503" cy="30818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75159" y="1729259"/>
            <a:ext cx="1319939" cy="1319783"/>
          </a:xfrm>
          <a:prstGeom prst="rect">
            <a:avLst/>
          </a:prstGeom>
        </p:spPr>
      </p:pic>
      <p:pic>
        <p:nvPicPr>
          <p:cNvPr id="4" name="Image 2" descr="preencoded.png">    </p:cNvPr>
          <p:cNvPicPr>
            <a:picLocks noChangeAspect="1"/>
          </p:cNvPicPr>
          <p:nvPr/>
        </p:nvPicPr>
        <p:blipFill>
          <a:blip r:embed="rId3"/>
          <a:stretch>
            <a:fillRect/>
          </a:stretch>
        </p:blipFill>
        <p:spPr>
          <a:xfrm>
            <a:off x="22493749"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79635"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25603"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2946768" y="4152900"/>
            <a:ext cx="8738692" cy="2857500"/>
          </a:xfrm>
          <a:prstGeom prst="rect">
            <a:avLst/>
          </a:prstGeom>
          <a:noFill/>
          <a:ln/>
        </p:spPr>
      </p:sp>
      <p:sp>
        <p:nvSpPr>
          <p:cNvPr id="10" name="Shape 2"/>
          <p:cNvSpPr/>
          <p:nvPr/>
        </p:nvSpPr>
        <p:spPr>
          <a:xfrm>
            <a:off x="2946768" y="4152900"/>
            <a:ext cx="8738692" cy="2857500"/>
          </a:xfrm>
          <a:prstGeom prst="rect">
            <a:avLst/>
          </a:prstGeom>
          <a:noFill/>
          <a:ln/>
        </p:spPr>
      </p:sp>
      <p:sp>
        <p:nvSpPr>
          <p:cNvPr id="11" name="Text 3"/>
          <p:cNvSpPr/>
          <p:nvPr/>
        </p:nvSpPr>
        <p:spPr>
          <a:xfrm>
            <a:off x="2946768" y="4152900"/>
            <a:ext cx="8941918"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An mobile app</a:t>
            </a:r>
            <a:endParaRPr lang="en-US" sz="4800" dirty="0"/>
          </a:p>
        </p:txBody>
      </p:sp>
      <p:sp>
        <p:nvSpPr>
          <p:cNvPr id="12" name="Text 4"/>
          <p:cNvSpPr/>
          <p:nvPr/>
        </p:nvSpPr>
        <p:spPr>
          <a:xfrm>
            <a:off x="2946768" y="51816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3"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4" name="Text 6"/>
          <p:cNvSpPr/>
          <p:nvPr/>
        </p:nvSpPr>
        <p:spPr>
          <a:xfrm>
            <a:off x="2895962" y="1854200"/>
            <a:ext cx="12900579"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The Future of Fantasy</a:t>
            </a:r>
            <a:endParaRPr lang="en-US" sz="8000" dirty="0"/>
          </a:p>
        </p:txBody>
      </p:sp>
      <p:pic>
        <p:nvPicPr>
          <p:cNvPr id="15" name="Image 6" descr="preencoded.png">    </p:cNvPr>
          <p:cNvPicPr>
            <a:picLocks noChangeAspect="1"/>
          </p:cNvPicPr>
          <p:nvPr/>
        </p:nvPicPr>
        <p:blipFill>
          <a:blip r:embed="rId7"/>
          <a:stretch>
            <a:fillRect/>
          </a:stretch>
        </p:blipFill>
        <p:spPr>
          <a:xfrm>
            <a:off x="15457832" y="1028700"/>
            <a:ext cx="5474384" cy="11849100"/>
          </a:xfrm>
          <a:prstGeom prst="rect">
            <a:avLst/>
          </a:prstGeom>
        </p:spPr>
      </p:pic>
      <p:pic>
        <p:nvPicPr>
          <p:cNvPr id="16" name="Image 7" descr="preencoded.png">    </p:cNvPr>
          <p:cNvPicPr>
            <a:picLocks noChangeAspect="1"/>
          </p:cNvPicPr>
          <p:nvPr/>
        </p:nvPicPr>
        <p:blipFill>
          <a:blip r:embed="rId8"/>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0767096" y="10909300"/>
            <a:ext cx="1384473" cy="1371600"/>
          </a:xfrm>
          <a:prstGeom prst="rect">
            <a:avLst/>
          </a:prstGeom>
        </p:spPr>
      </p:pic>
      <p:pic>
        <p:nvPicPr>
          <p:cNvPr id="6" name="Image 4" descr="preencoded.png">    </p:cNvPr>
          <p:cNvPicPr>
            <a:picLocks noChangeAspect="1"/>
          </p:cNvPicPr>
          <p:nvPr/>
        </p:nvPicPr>
        <p:blipFill>
          <a:blip r:embed="rId5"/>
          <a:stretch>
            <a:fillRect/>
          </a:stretch>
        </p:blipFill>
        <p:spPr>
          <a:xfrm>
            <a:off x="22939067" y="10845800"/>
            <a:ext cx="800200" cy="800100"/>
          </a:xfrm>
          <a:prstGeom prst="rect">
            <a:avLst/>
          </a:prstGeom>
        </p:spPr>
      </p:pic>
      <p:pic>
        <p:nvPicPr>
          <p:cNvPr id="7" name="Image 5" descr="preencoded.png">    </p:cNvPr>
          <p:cNvPicPr>
            <a:picLocks noChangeAspect="1"/>
          </p:cNvPicPr>
          <p:nvPr/>
        </p:nvPicPr>
        <p:blipFill>
          <a:blip r:embed="rId6"/>
          <a:stretch>
            <a:fillRect/>
          </a:stretch>
        </p:blipFill>
        <p:spPr>
          <a:xfrm>
            <a:off x="21999150" y="12928600"/>
            <a:ext cx="660483" cy="6477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876410" y="8305800"/>
            <a:ext cx="5715714" cy="3683000"/>
          </a:xfrm>
          <a:prstGeom prst="rect">
            <a:avLst/>
          </a:prstGeom>
          <a:noFill/>
          <a:ln/>
        </p:spPr>
      </p:sp>
      <p:sp>
        <p:nvSpPr>
          <p:cNvPr id="11" name="Shape 2"/>
          <p:cNvSpPr/>
          <p:nvPr/>
        </p:nvSpPr>
        <p:spPr>
          <a:xfrm>
            <a:off x="876410" y="8305800"/>
            <a:ext cx="5715714" cy="3683000"/>
          </a:xfrm>
          <a:prstGeom prst="rect">
            <a:avLst/>
          </a:prstGeom>
          <a:noFill/>
          <a:ln/>
        </p:spPr>
      </p:sp>
      <p:sp>
        <p:nvSpPr>
          <p:cNvPr id="12" name="Text 3"/>
          <p:cNvSpPr/>
          <p:nvPr/>
        </p:nvSpPr>
        <p:spPr>
          <a:xfrm>
            <a:off x="876410" y="8305800"/>
            <a:ext cx="5918940" cy="18542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A web application</a:t>
            </a:r>
            <a:endParaRPr lang="en-US" sz="4800" dirty="0"/>
          </a:p>
        </p:txBody>
      </p:sp>
      <p:sp>
        <p:nvSpPr>
          <p:cNvPr id="13" name="Text 4"/>
          <p:cNvSpPr/>
          <p:nvPr/>
        </p:nvSpPr>
        <p:spPr>
          <a:xfrm>
            <a:off x="876410" y="10160000"/>
            <a:ext cx="585119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sp>
        <p:nvSpPr>
          <p:cNvPr id="14" name="Text 5"/>
          <p:cNvSpPr/>
          <p:nvPr/>
        </p:nvSpPr>
        <p:spPr>
          <a:xfrm>
            <a:off x="825603" y="1231900"/>
            <a:ext cx="7007042" cy="71966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A Gateway to a World of Fantasy and Wonder</a:t>
            </a:r>
            <a:endParaRPr lang="en-US" sz="8000" dirty="0"/>
          </a:p>
        </p:txBody>
      </p:sp>
      <p:sp>
        <p:nvSpPr>
          <p:cNvPr id="15" name="Text 6"/>
          <p:cNvSpPr/>
          <p:nvPr/>
        </p:nvSpPr>
        <p:spPr>
          <a:xfrm>
            <a:off x="16766096" y="4419600"/>
            <a:ext cx="6994341" cy="56218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Uncover hidden treasures and secret treasures</a:t>
            </a:r>
            <a:endParaRPr lang="en-US" sz="3200" dirty="0"/>
          </a:p>
        </p:txBody>
      </p:sp>
      <p:pic>
        <p:nvPicPr>
          <p:cNvPr id="16" name="Image 7" descr="preencoded.png">    </p:cNvPr>
          <p:cNvPicPr>
            <a:picLocks noChangeAspect="1"/>
          </p:cNvPicPr>
          <p:nvPr/>
        </p:nvPicPr>
        <p:blipFill>
          <a:blip r:embed="rId8"/>
          <a:stretch>
            <a:fillRect/>
          </a:stretch>
        </p:blipFill>
        <p:spPr>
          <a:xfrm>
            <a:off x="7900387" y="749300"/>
            <a:ext cx="8573572" cy="12331700"/>
          </a:xfrm>
          <a:prstGeom prst="rect">
            <a:avLst/>
          </a:prstGeom>
        </p:spPr>
      </p:pic>
      <p:pic>
        <p:nvPicPr>
          <p:cNvPr id="17" name="Image 8" descr="preencoded.png">    </p:cNvPr>
          <p:cNvPicPr>
            <a:picLocks noChangeAspect="1"/>
          </p:cNvPicPr>
          <p:nvPr/>
        </p:nvPicPr>
        <p:blipFill>
          <a:blip r:embed="rId9"/>
          <a:stretch>
            <a:fillRect/>
          </a:stretch>
        </p:blipFill>
        <p:spPr>
          <a:xfrm>
            <a:off x="8395749" y="1803400"/>
            <a:ext cx="7582848" cy="1023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081867"/>
          </a:xfrm>
          <a:prstGeom prst="rect">
            <a:avLst/>
          </a:prstGeom>
          <a:noFill/>
          <a:ln/>
        </p:spPr>
        <p:txBody>
          <a:bodyPr wrap="square" lIns="0" tIns="0" rIns="0" bIns="0" rtlCol="0" anchor="t"/>
          <a:lstStyle/>
          <a:p>
            <a:pPr algn="r"/>
            <a:r>
              <a:rPr lang="en-US" sz="8000" dirty="0">
                <a:solidFill>
                  <a:srgbClr val="272727">
                    <a:alpha val="100000"/>
                  </a:srgbClr>
                </a:solidFill>
                <a:latin typeface="Cinzel Bold" pitchFamily="34" charset="0"/>
                <a:ea typeface="Cinzel Bold" pitchFamily="34" charset="-122"/>
                <a:cs typeface="Cinzel Bold"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79435" y="5372100"/>
            <a:ext cx="1600400" cy="2527300"/>
          </a:xfrm>
          <a:prstGeom prst="rect">
            <a:avLst/>
          </a:prstGeom>
        </p:spPr>
      </p:pic>
      <p:pic>
        <p:nvPicPr>
          <p:cNvPr id="4" name="Image 2" descr="preencoded.png">    </p:cNvPr>
          <p:cNvPicPr>
            <a:picLocks noChangeAspect="1"/>
          </p:cNvPicPr>
          <p:nvPr/>
        </p:nvPicPr>
        <p:blipFill>
          <a:blip r:embed="rId3"/>
          <a:stretch>
            <a:fillRect/>
          </a:stretch>
        </p:blipFill>
        <p:spPr>
          <a:xfrm>
            <a:off x="101613" y="9029700"/>
            <a:ext cx="965321" cy="1663700"/>
          </a:xfrm>
          <a:prstGeom prst="rect">
            <a:avLst/>
          </a:prstGeom>
        </p:spPr>
      </p:pic>
      <p:pic>
        <p:nvPicPr>
          <p:cNvPr id="5" name="Image 3" descr="preencoded.png">    </p:cNvPr>
          <p:cNvPicPr>
            <a:picLocks noChangeAspect="1"/>
          </p:cNvPicPr>
          <p:nvPr/>
        </p:nvPicPr>
        <p:blipFill>
          <a:blip r:embed="rId4"/>
          <a:stretch>
            <a:fillRect/>
          </a:stretch>
        </p:blipFill>
        <p:spPr>
          <a:xfrm>
            <a:off x="21961045" y="6019800"/>
            <a:ext cx="965321" cy="1663700"/>
          </a:xfrm>
          <a:prstGeom prst="rect">
            <a:avLst/>
          </a:prstGeom>
        </p:spPr>
      </p:pic>
      <p:pic>
        <p:nvPicPr>
          <p:cNvPr id="6" name="Image 4" descr="preencoded.png">    </p:cNvPr>
          <p:cNvPicPr>
            <a:picLocks noChangeAspect="1"/>
          </p:cNvPicPr>
          <p:nvPr/>
        </p:nvPicPr>
        <p:blipFill>
          <a:blip r:embed="rId5"/>
          <a:stretch>
            <a:fillRect/>
          </a:stretch>
        </p:blipFill>
        <p:spPr>
          <a:xfrm>
            <a:off x="1320965" y="660400"/>
            <a:ext cx="2426003" cy="2425700"/>
          </a:xfrm>
          <a:prstGeom prst="rect">
            <a:avLst/>
          </a:prstGeom>
        </p:spPr>
      </p:pic>
      <p:pic>
        <p:nvPicPr>
          <p:cNvPr id="7" name="Image 5" descr="preencoded.png">    </p:cNvPr>
          <p:cNvPicPr>
            <a:picLocks noChangeAspect="1"/>
          </p:cNvPicPr>
          <p:nvPr/>
        </p:nvPicPr>
        <p:blipFill>
          <a:blip r:embed="rId6"/>
          <a:stretch>
            <a:fillRect/>
          </a:stretch>
        </p:blipFill>
        <p:spPr>
          <a:xfrm>
            <a:off x="21376772" y="3086100"/>
            <a:ext cx="1066933" cy="1066800"/>
          </a:xfrm>
          <a:prstGeom prst="rect">
            <a:avLst/>
          </a:prstGeom>
        </p:spPr>
      </p:pic>
      <p:pic>
        <p:nvPicPr>
          <p:cNvPr id="8" name="Image 6" descr="preencoded.png">    </p:cNvPr>
          <p:cNvPicPr>
            <a:picLocks noChangeAspect="1"/>
          </p:cNvPicPr>
          <p:nvPr/>
        </p:nvPicPr>
        <p:blipFill>
          <a:blip r:embed="rId7"/>
          <a:stretch>
            <a:fillRect/>
          </a:stretch>
        </p:blipFill>
        <p:spPr>
          <a:xfrm>
            <a:off x="2870559" y="4787900"/>
            <a:ext cx="1105038" cy="1104900"/>
          </a:xfrm>
          <a:prstGeom prst="rect">
            <a:avLst/>
          </a:prstGeom>
        </p:spPr>
      </p:pic>
      <p:pic>
        <p:nvPicPr>
          <p:cNvPr id="9" name="Image 7" descr="preencoded.png">    </p:cNvPr>
          <p:cNvPicPr>
            <a:picLocks noChangeAspect="1"/>
          </p:cNvPicPr>
          <p:nvPr/>
        </p:nvPicPr>
        <p:blipFill>
          <a:blip r:embed="rId8"/>
          <a:stretch>
            <a:fillRect/>
          </a:stretch>
        </p:blipFill>
        <p:spPr>
          <a:xfrm>
            <a:off x="4331241" y="4279900"/>
            <a:ext cx="457257" cy="457200"/>
          </a:xfrm>
          <a:prstGeom prst="rect">
            <a:avLst/>
          </a:prstGeom>
        </p:spPr>
      </p:pic>
      <p:pic>
        <p:nvPicPr>
          <p:cNvPr id="10" name="Image 8" descr="preencoded.png">    </p:cNvPr>
          <p:cNvPicPr>
            <a:picLocks noChangeAspect="1"/>
          </p:cNvPicPr>
          <p:nvPr/>
        </p:nvPicPr>
        <p:blipFill>
          <a:blip r:embed="rId9"/>
          <a:stretch>
            <a:fillRect/>
          </a:stretch>
        </p:blipFill>
        <p:spPr>
          <a:xfrm>
            <a:off x="19903388" y="2146300"/>
            <a:ext cx="558870" cy="571500"/>
          </a:xfrm>
          <a:prstGeom prst="rect">
            <a:avLst/>
          </a:prstGeom>
        </p:spPr>
      </p:pic>
      <p:pic>
        <p:nvPicPr>
          <p:cNvPr id="11" name="Image 9" descr="preencoded.png">    </p:cNvPr>
          <p:cNvPicPr>
            <a:picLocks noChangeAspect="1"/>
          </p:cNvPicPr>
          <p:nvPr/>
        </p:nvPicPr>
        <p:blipFill>
          <a:blip r:embed="rId10"/>
          <a:stretch>
            <a:fillRect/>
          </a:stretch>
        </p:blipFill>
        <p:spPr>
          <a:xfrm>
            <a:off x="20462257" y="11557000"/>
            <a:ext cx="2158451" cy="2158183"/>
          </a:xfrm>
          <a:prstGeom prst="rect">
            <a:avLst/>
          </a:prstGeom>
        </p:spPr>
      </p:pic>
      <p:pic>
        <p:nvPicPr>
          <p:cNvPr id="12" name="Image 10" descr="preencoded.png">    </p:cNvPr>
          <p:cNvPicPr>
            <a:picLocks noChangeAspect="1"/>
          </p:cNvPicPr>
          <p:nvPr/>
        </p:nvPicPr>
        <p:blipFill>
          <a:blip r:embed="rId11"/>
          <a:stretch>
            <a:fillRect/>
          </a:stretch>
        </p:blipFill>
        <p:spPr>
          <a:xfrm>
            <a:off x="20634535" y="11729256"/>
            <a:ext cx="1813933" cy="1813709"/>
          </a:xfrm>
          <a:prstGeom prst="rect">
            <a:avLst/>
          </a:prstGeom>
        </p:spPr>
      </p:pic>
      <p:sp>
        <p:nvSpPr>
          <p:cNvPr id="13" name="Shape 0"/>
          <p:cNvSpPr/>
          <p:nvPr/>
        </p:nvSpPr>
        <p:spPr>
          <a:xfrm>
            <a:off x="23370921" y="10515600"/>
            <a:ext cx="1016127" cy="3200400"/>
          </a:xfrm>
          <a:prstGeom prst="rect">
            <a:avLst/>
          </a:prstGeom>
          <a:noFill/>
          <a:ln/>
        </p:spPr>
      </p:sp>
      <p:pic>
        <p:nvPicPr>
          <p:cNvPr id="14" name="Image 11" descr="preencoded.png">    </p:cNvPr>
          <p:cNvPicPr>
            <a:picLocks noChangeAspect="1"/>
          </p:cNvPicPr>
          <p:nvPr/>
        </p:nvPicPr>
        <p:blipFill>
          <a:blip r:embed="rId12"/>
          <a:stretch>
            <a:fillRect/>
          </a:stretch>
        </p:blipFill>
        <p:spPr>
          <a:xfrm>
            <a:off x="23523340" y="10820400"/>
            <a:ext cx="711289" cy="2590800"/>
          </a:xfrm>
          <a:prstGeom prst="rect">
            <a:avLst/>
          </a:prstGeom>
        </p:spPr>
      </p:pic>
      <p:sp>
        <p:nvSpPr>
          <p:cNvPr id="15" name="Text 1"/>
          <p:cNvSpPr/>
          <p:nvPr/>
        </p:nvSpPr>
        <p:spPr>
          <a:xfrm>
            <a:off x="7883452" y="4394200"/>
            <a:ext cx="8632846" cy="2738967"/>
          </a:xfrm>
          <a:prstGeom prst="rect">
            <a:avLst/>
          </a:prstGeom>
          <a:noFill/>
          <a:ln/>
        </p:spPr>
        <p:txBody>
          <a:bodyPr wrap="square" lIns="0" tIns="0" rIns="0" bIns="0" rtlCol="0" anchor="t"/>
          <a:lstStyle/>
          <a:p>
            <a:pPr algn="ctr"/>
            <a:r>
              <a:rPr lang="en-US" sz="12800" dirty="0">
                <a:solidFill>
                  <a:srgbClr val="272727">
                    <a:alpha val="100000"/>
                  </a:srgbClr>
                </a:solidFill>
                <a:latin typeface="Cinzel Bold" pitchFamily="34" charset="0"/>
                <a:ea typeface="Cinzel Bold" pitchFamily="34" charset="-122"/>
                <a:cs typeface="Cinzel Bold" pitchFamily="34" charset="-120"/>
              </a:rPr>
              <a:t>Welcome</a:t>
            </a:r>
            <a:endParaRPr lang="en-US" sz="12800" dirty="0"/>
          </a:p>
        </p:txBody>
      </p:sp>
      <p:sp>
        <p:nvSpPr>
          <p:cNvPr id="16" name="Text 2"/>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17" name="Image 12" descr="preencoded.png">    </p:cNvPr>
          <p:cNvPicPr>
            <a:picLocks noChangeAspect="1"/>
          </p:cNvPicPr>
          <p:nvPr/>
        </p:nvPicPr>
        <p:blipFill>
          <a:blip r:embed="rId13"/>
          <a:stretch>
            <a:fillRect/>
          </a:stretch>
        </p:blipFill>
        <p:spPr>
          <a:xfrm>
            <a:off x="101613" y="8966200"/>
            <a:ext cx="5842730" cy="4749800"/>
          </a:xfrm>
          <a:prstGeom prst="rect">
            <a:avLst/>
          </a:prstGeom>
        </p:spPr>
      </p:pic>
      <p:pic>
        <p:nvPicPr>
          <p:cNvPr id="18" name="Image 13" descr="preencoded.png">    </p:cNvPr>
          <p:cNvPicPr>
            <a:picLocks noChangeAspect="1"/>
          </p:cNvPicPr>
          <p:nvPr/>
        </p:nvPicPr>
        <p:blipFill>
          <a:blip r:embed="rId14"/>
          <a:stretch>
            <a:fillRect/>
          </a:stretch>
        </p:blipFill>
        <p:spPr>
          <a:xfrm>
            <a:off x="16804200" y="0"/>
            <a:ext cx="6185673" cy="502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75159" y="1729259"/>
            <a:ext cx="1319939" cy="1319783"/>
          </a:xfrm>
          <a:prstGeom prst="rect">
            <a:avLst/>
          </a:prstGeom>
        </p:spPr>
      </p:pic>
      <p:pic>
        <p:nvPicPr>
          <p:cNvPr id="4" name="Image 2" descr="preencoded.png">    </p:cNvPr>
          <p:cNvPicPr>
            <a:picLocks noChangeAspect="1"/>
          </p:cNvPicPr>
          <p:nvPr/>
        </p:nvPicPr>
        <p:blipFill>
          <a:blip r:embed="rId3"/>
          <a:stretch>
            <a:fillRect/>
          </a:stretch>
        </p:blipFill>
        <p:spPr>
          <a:xfrm>
            <a:off x="22493749"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79635"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25603"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330241" y="2730500"/>
            <a:ext cx="14898962" cy="8089900"/>
          </a:xfrm>
          <a:prstGeom prst="rect">
            <a:avLst/>
          </a:prstGeom>
        </p:spPr>
      </p:pic>
      <p:pic>
        <p:nvPicPr>
          <p:cNvPr id="10" name="Image 7" descr="preencoded.png">    </p:cNvPr>
          <p:cNvPicPr>
            <a:picLocks noChangeAspect="1"/>
          </p:cNvPicPr>
          <p:nvPr/>
        </p:nvPicPr>
        <p:blipFill>
          <a:blip r:embed="rId8"/>
          <a:stretch>
            <a:fillRect/>
          </a:stretch>
        </p:blipFill>
        <p:spPr>
          <a:xfrm>
            <a:off x="2514914" y="4699000"/>
            <a:ext cx="851006" cy="1333500"/>
          </a:xfrm>
          <a:prstGeom prst="rect">
            <a:avLst/>
          </a:prstGeom>
        </p:spPr>
      </p:pic>
      <p:pic>
        <p:nvPicPr>
          <p:cNvPr id="11" name="Image 8" descr="preencoded.png">    </p:cNvPr>
          <p:cNvPicPr>
            <a:picLocks noChangeAspect="1"/>
          </p:cNvPicPr>
          <p:nvPr/>
        </p:nvPicPr>
        <p:blipFill>
          <a:blip r:embed="rId9"/>
          <a:stretch>
            <a:fillRect/>
          </a:stretch>
        </p:blipFill>
        <p:spPr>
          <a:xfrm>
            <a:off x="7354219" y="6858000"/>
            <a:ext cx="520765" cy="825500"/>
          </a:xfrm>
          <a:prstGeom prst="rect">
            <a:avLst/>
          </a:prstGeom>
        </p:spPr>
      </p:pic>
      <p:pic>
        <p:nvPicPr>
          <p:cNvPr id="12" name="Image 9" descr="preencoded.png">    </p:cNvPr>
          <p:cNvPicPr>
            <a:picLocks noChangeAspect="1"/>
          </p:cNvPicPr>
          <p:nvPr/>
        </p:nvPicPr>
        <p:blipFill>
          <a:blip r:embed="rId10"/>
          <a:stretch>
            <a:fillRect/>
          </a:stretch>
        </p:blipFill>
        <p:spPr>
          <a:xfrm>
            <a:off x="11126591" y="4114800"/>
            <a:ext cx="1066933" cy="1689100"/>
          </a:xfrm>
          <a:prstGeom prst="rect">
            <a:avLst/>
          </a:prstGeom>
        </p:spPr>
      </p:pic>
      <p:sp>
        <p:nvSpPr>
          <p:cNvPr id="13" name="Text 1"/>
          <p:cNvSpPr/>
          <p:nvPr/>
        </p:nvSpPr>
        <p:spPr>
          <a:xfrm>
            <a:off x="3615719" y="11696700"/>
            <a:ext cx="17155611" cy="1710267"/>
          </a:xfrm>
          <a:prstGeom prst="rect">
            <a:avLst/>
          </a:prstGeom>
          <a:noFill/>
          <a:ln/>
        </p:spPr>
        <p:txBody>
          <a:bodyPr wrap="square" lIns="0" tIns="0" rIns="0" bIns="0" rtlCol="0" anchor="t"/>
          <a:lstStyle/>
          <a:p>
            <a:pPr algn="ctr"/>
            <a:r>
              <a:rPr lang="en-US" sz="8000" dirty="0">
                <a:solidFill>
                  <a:srgbClr val="272727">
                    <a:alpha val="100000"/>
                  </a:srgbClr>
                </a:solidFill>
                <a:latin typeface="Cinzel Bold" pitchFamily="34" charset="0"/>
                <a:ea typeface="Cinzel Bold" pitchFamily="34" charset="-122"/>
                <a:cs typeface="Cinzel Bold" pitchFamily="34" charset="-120"/>
              </a:rPr>
              <a:t>Fantasy Realm at a Glance</a:t>
            </a:r>
            <a:endParaRPr lang="en-US" sz="8000" dirty="0"/>
          </a:p>
        </p:txBody>
      </p:sp>
      <p:sp>
        <p:nvSpPr>
          <p:cNvPr id="14" name="Shape 2"/>
          <p:cNvSpPr/>
          <p:nvPr/>
        </p:nvSpPr>
        <p:spPr>
          <a:xfrm>
            <a:off x="15661057" y="2552700"/>
            <a:ext cx="6935067" cy="2146300"/>
          </a:xfrm>
          <a:prstGeom prst="rect">
            <a:avLst/>
          </a:prstGeom>
          <a:noFill/>
          <a:ln/>
        </p:spPr>
      </p:sp>
      <p:sp>
        <p:nvSpPr>
          <p:cNvPr id="15" name="Shape 3"/>
          <p:cNvSpPr/>
          <p:nvPr/>
        </p:nvSpPr>
        <p:spPr>
          <a:xfrm>
            <a:off x="15661057" y="2552700"/>
            <a:ext cx="6935067" cy="2146300"/>
          </a:xfrm>
          <a:prstGeom prst="rect">
            <a:avLst/>
          </a:prstGeom>
          <a:noFill/>
          <a:ln/>
        </p:spPr>
      </p:sp>
      <p:sp>
        <p:nvSpPr>
          <p:cNvPr id="16" name="Text 4"/>
          <p:cNvSpPr/>
          <p:nvPr/>
        </p:nvSpPr>
        <p:spPr>
          <a:xfrm>
            <a:off x="15661057" y="2552700"/>
            <a:ext cx="7138292"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The Forest</a:t>
            </a:r>
            <a:endParaRPr lang="en-US" sz="4800" dirty="0"/>
          </a:p>
        </p:txBody>
      </p:sp>
      <p:sp>
        <p:nvSpPr>
          <p:cNvPr id="17" name="Text 5"/>
          <p:cNvSpPr/>
          <p:nvPr/>
        </p:nvSpPr>
        <p:spPr>
          <a:xfrm>
            <a:off x="15661057" y="34798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creatures.</a:t>
            </a:r>
            <a:endParaRPr lang="en-US" sz="3200" dirty="0"/>
          </a:p>
        </p:txBody>
      </p:sp>
      <p:sp>
        <p:nvSpPr>
          <p:cNvPr id="18" name="Shape 6"/>
          <p:cNvSpPr/>
          <p:nvPr/>
        </p:nvSpPr>
        <p:spPr>
          <a:xfrm>
            <a:off x="15661057" y="5537200"/>
            <a:ext cx="6935067" cy="2146300"/>
          </a:xfrm>
          <a:prstGeom prst="rect">
            <a:avLst/>
          </a:prstGeom>
          <a:noFill/>
          <a:ln/>
        </p:spPr>
      </p:sp>
      <p:sp>
        <p:nvSpPr>
          <p:cNvPr id="19" name="Shape 7"/>
          <p:cNvSpPr/>
          <p:nvPr/>
        </p:nvSpPr>
        <p:spPr>
          <a:xfrm>
            <a:off x="15661057" y="5537200"/>
            <a:ext cx="6935067" cy="2146300"/>
          </a:xfrm>
          <a:prstGeom prst="rect">
            <a:avLst/>
          </a:prstGeom>
          <a:noFill/>
          <a:ln/>
        </p:spPr>
      </p:sp>
      <p:sp>
        <p:nvSpPr>
          <p:cNvPr id="20" name="Text 8"/>
          <p:cNvSpPr/>
          <p:nvPr/>
        </p:nvSpPr>
        <p:spPr>
          <a:xfrm>
            <a:off x="15661057" y="5537200"/>
            <a:ext cx="7138292"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The Crystal Caves</a:t>
            </a:r>
            <a:endParaRPr lang="en-US" sz="4800" dirty="0"/>
          </a:p>
        </p:txBody>
      </p:sp>
      <p:sp>
        <p:nvSpPr>
          <p:cNvPr id="21" name="Text 9"/>
          <p:cNvSpPr/>
          <p:nvPr/>
        </p:nvSpPr>
        <p:spPr>
          <a:xfrm>
            <a:off x="15661057" y="64643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gems and crystals.</a:t>
            </a:r>
            <a:endParaRPr lang="en-US" sz="3200" dirty="0"/>
          </a:p>
        </p:txBody>
      </p:sp>
      <p:sp>
        <p:nvSpPr>
          <p:cNvPr id="22" name="Shape 10"/>
          <p:cNvSpPr/>
          <p:nvPr/>
        </p:nvSpPr>
        <p:spPr>
          <a:xfrm>
            <a:off x="15661057" y="8521700"/>
            <a:ext cx="6935067" cy="2146300"/>
          </a:xfrm>
          <a:prstGeom prst="rect">
            <a:avLst/>
          </a:prstGeom>
          <a:noFill/>
          <a:ln/>
        </p:spPr>
      </p:sp>
      <p:sp>
        <p:nvSpPr>
          <p:cNvPr id="23" name="Shape 11"/>
          <p:cNvSpPr/>
          <p:nvPr/>
        </p:nvSpPr>
        <p:spPr>
          <a:xfrm>
            <a:off x="15661057" y="8521700"/>
            <a:ext cx="6935067" cy="2146300"/>
          </a:xfrm>
          <a:prstGeom prst="rect">
            <a:avLst/>
          </a:prstGeom>
          <a:noFill/>
          <a:ln/>
        </p:spPr>
      </p:sp>
      <p:sp>
        <p:nvSpPr>
          <p:cNvPr id="24" name="Text 12"/>
          <p:cNvSpPr/>
          <p:nvPr/>
        </p:nvSpPr>
        <p:spPr>
          <a:xfrm>
            <a:off x="15661057" y="8521700"/>
            <a:ext cx="7138292"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The Dragon's Lair</a:t>
            </a:r>
            <a:endParaRPr lang="en-US" sz="4800" dirty="0"/>
          </a:p>
        </p:txBody>
      </p:sp>
      <p:sp>
        <p:nvSpPr>
          <p:cNvPr id="25" name="Text 13"/>
          <p:cNvSpPr/>
          <p:nvPr/>
        </p:nvSpPr>
        <p:spPr>
          <a:xfrm>
            <a:off x="15661057" y="94488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2939067" y="10845800"/>
            <a:ext cx="800200" cy="800100"/>
          </a:xfrm>
          <a:prstGeom prst="rect">
            <a:avLst/>
          </a:prstGeom>
        </p:spPr>
      </p:pic>
      <p:pic>
        <p:nvPicPr>
          <p:cNvPr id="6" name="Image 4" descr="preencoded.png">    </p:cNvPr>
          <p:cNvPicPr>
            <a:picLocks noChangeAspect="1"/>
          </p:cNvPicPr>
          <p:nvPr/>
        </p:nvPicPr>
        <p:blipFill>
          <a:blip r:embed="rId5"/>
          <a:stretch>
            <a:fillRect/>
          </a:stretch>
        </p:blipFill>
        <p:spPr>
          <a:xfrm>
            <a:off x="21999150" y="12928600"/>
            <a:ext cx="660483" cy="6477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6054423" y="965200"/>
            <a:ext cx="12278201" cy="1710267"/>
          </a:xfrm>
          <a:prstGeom prst="rect">
            <a:avLst/>
          </a:prstGeom>
          <a:noFill/>
          <a:ln/>
        </p:spPr>
        <p:txBody>
          <a:bodyPr wrap="square" lIns="0" tIns="0" rIns="0" bIns="0" rtlCol="0" anchor="t"/>
          <a:lstStyle/>
          <a:p>
            <a:pPr algn="ctr"/>
            <a:r>
              <a:rPr lang="en-US" sz="8000" dirty="0">
                <a:solidFill>
                  <a:srgbClr val="272727">
                    <a:alpha val="100000"/>
                  </a:srgbClr>
                </a:solidFill>
                <a:latin typeface="Cinzel Bold" pitchFamily="34" charset="0"/>
                <a:ea typeface="Cinzel Bold" pitchFamily="34" charset="-122"/>
                <a:cs typeface="Cinzel Bold" pitchFamily="34" charset="-120"/>
              </a:rPr>
              <a:t>The Timeline</a:t>
            </a:r>
            <a:endParaRPr lang="en-US" sz="8000" dirty="0"/>
          </a:p>
        </p:txBody>
      </p:sp>
      <p:pic>
        <p:nvPicPr>
          <p:cNvPr id="10" name="Image 6" descr="preencoded.png">    </p:cNvPr>
          <p:cNvPicPr>
            <a:picLocks noChangeAspect="1"/>
          </p:cNvPicPr>
          <p:nvPr/>
        </p:nvPicPr>
        <p:blipFill>
          <a:blip r:embed="rId7"/>
          <a:stretch>
            <a:fillRect/>
          </a:stretch>
        </p:blipFill>
        <p:spPr>
          <a:xfrm>
            <a:off x="927216" y="4470400"/>
            <a:ext cx="22532616" cy="7251700"/>
          </a:xfrm>
          <a:prstGeom prst="rect">
            <a:avLst/>
          </a:prstGeom>
        </p:spPr>
      </p:pic>
      <p:sp>
        <p:nvSpPr>
          <p:cNvPr id="11" name="Shape 2"/>
          <p:cNvSpPr/>
          <p:nvPr/>
        </p:nvSpPr>
        <p:spPr>
          <a:xfrm>
            <a:off x="3035679" y="7200900"/>
            <a:ext cx="18087061" cy="1625600"/>
          </a:xfrm>
          <a:prstGeom prst="rect">
            <a:avLst/>
          </a:prstGeom>
          <a:noFill/>
          <a:ln/>
        </p:spPr>
      </p:sp>
      <p:pic>
        <p:nvPicPr>
          <p:cNvPr id="12" name="Image 7" descr="preencoded.png">    </p:cNvPr>
          <p:cNvPicPr>
            <a:picLocks noChangeAspect="1"/>
          </p:cNvPicPr>
          <p:nvPr/>
        </p:nvPicPr>
        <p:blipFill>
          <a:blip r:embed="rId8"/>
          <a:stretch>
            <a:fillRect/>
          </a:stretch>
        </p:blipFill>
        <p:spPr>
          <a:xfrm>
            <a:off x="3035679" y="7200900"/>
            <a:ext cx="1625803" cy="1625600"/>
          </a:xfrm>
          <a:prstGeom prst="rect">
            <a:avLst/>
          </a:prstGeom>
        </p:spPr>
      </p:pic>
      <p:sp>
        <p:nvSpPr>
          <p:cNvPr id="13" name="Shape 3"/>
          <p:cNvSpPr/>
          <p:nvPr/>
        </p:nvSpPr>
        <p:spPr>
          <a:xfrm>
            <a:off x="3035679" y="7200900"/>
            <a:ext cx="1625803" cy="1625600"/>
          </a:xfrm>
          <a:prstGeom prst="roundRect">
            <a:avLst>
              <a:gd name="adj" fmla="val 781313"/>
            </a:avLst>
          </a:prstGeom>
          <a:noFill/>
          <a:ln w="12700">
            <a:solidFill>
              <a:srgbClr val="5379F6"/>
            </a:solidFill>
            <a:prstDash val="solid"/>
          </a:ln>
        </p:spPr>
      </p:sp>
      <p:sp>
        <p:nvSpPr>
          <p:cNvPr id="14" name="Text 4"/>
          <p:cNvSpPr/>
          <p:nvPr/>
        </p:nvSpPr>
        <p:spPr>
          <a:xfrm>
            <a:off x="2984873" y="7499350"/>
            <a:ext cx="1727416" cy="1028700"/>
          </a:xfrm>
          <a:prstGeom prst="rect">
            <a:avLst/>
          </a:prstGeom>
          <a:noFill/>
          <a:ln/>
        </p:spPr>
        <p:txBody>
          <a:bodyPr wrap="square" lIns="0" tIns="0" rIns="0" bIns="0" rtlCol="0" anchor="ctr"/>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2022</a:t>
            </a:r>
            <a:endParaRPr lang="en-US" sz="4800" dirty="0"/>
          </a:p>
        </p:txBody>
      </p:sp>
      <p:sp>
        <p:nvSpPr>
          <p:cNvPr id="15" name="Shape 5"/>
          <p:cNvSpPr/>
          <p:nvPr/>
        </p:nvSpPr>
        <p:spPr>
          <a:xfrm>
            <a:off x="4661483" y="8013700"/>
            <a:ext cx="3861283" cy="0"/>
          </a:xfrm>
          <a:prstGeom prst="rect">
            <a:avLst/>
          </a:prstGeom>
          <a:noFill/>
          <a:ln/>
        </p:spPr>
      </p:sp>
      <p:pic>
        <p:nvPicPr>
          <p:cNvPr id="16" name="Image 8" descr="preencoded.png">    </p:cNvPr>
          <p:cNvPicPr>
            <a:picLocks noChangeAspect="1"/>
          </p:cNvPicPr>
          <p:nvPr/>
        </p:nvPicPr>
        <p:blipFill>
          <a:blip r:embed="rId9"/>
          <a:stretch>
            <a:fillRect/>
          </a:stretch>
        </p:blipFill>
        <p:spPr>
          <a:xfrm>
            <a:off x="4661483" y="7975600"/>
            <a:ext cx="3861283" cy="38100"/>
          </a:xfrm>
          <a:prstGeom prst="rect">
            <a:avLst/>
          </a:prstGeom>
        </p:spPr>
      </p:pic>
      <p:pic>
        <p:nvPicPr>
          <p:cNvPr id="17" name="Image 9" descr="preencoded.png">    </p:cNvPr>
          <p:cNvPicPr>
            <a:picLocks noChangeAspect="1"/>
          </p:cNvPicPr>
          <p:nvPr/>
        </p:nvPicPr>
        <p:blipFill>
          <a:blip r:embed="rId10"/>
          <a:stretch>
            <a:fillRect/>
          </a:stretch>
        </p:blipFill>
        <p:spPr>
          <a:xfrm>
            <a:off x="8522765" y="7200900"/>
            <a:ext cx="1625803" cy="1625600"/>
          </a:xfrm>
          <a:prstGeom prst="rect">
            <a:avLst/>
          </a:prstGeom>
        </p:spPr>
      </p:pic>
      <p:sp>
        <p:nvSpPr>
          <p:cNvPr id="18" name="Shape 6"/>
          <p:cNvSpPr/>
          <p:nvPr/>
        </p:nvSpPr>
        <p:spPr>
          <a:xfrm>
            <a:off x="8522765" y="7200900"/>
            <a:ext cx="1625803" cy="1625600"/>
          </a:xfrm>
          <a:prstGeom prst="roundRect">
            <a:avLst>
              <a:gd name="adj" fmla="val 781313"/>
            </a:avLst>
          </a:prstGeom>
          <a:noFill/>
          <a:ln w="12700">
            <a:solidFill>
              <a:srgbClr val="5379F6"/>
            </a:solidFill>
            <a:prstDash val="solid"/>
          </a:ln>
        </p:spPr>
      </p:sp>
      <p:sp>
        <p:nvSpPr>
          <p:cNvPr id="19" name="Text 7"/>
          <p:cNvSpPr/>
          <p:nvPr/>
        </p:nvSpPr>
        <p:spPr>
          <a:xfrm>
            <a:off x="8497362" y="7499350"/>
            <a:ext cx="1676610" cy="1028700"/>
          </a:xfrm>
          <a:prstGeom prst="rect">
            <a:avLst/>
          </a:prstGeom>
          <a:noFill/>
          <a:ln/>
        </p:spPr>
        <p:txBody>
          <a:bodyPr wrap="square" lIns="0" tIns="0" rIns="0" bIns="0" rtlCol="0" anchor="ctr"/>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2023</a:t>
            </a:r>
            <a:endParaRPr lang="en-US" sz="4800" dirty="0"/>
          </a:p>
        </p:txBody>
      </p:sp>
      <p:sp>
        <p:nvSpPr>
          <p:cNvPr id="20" name="Shape 8"/>
          <p:cNvSpPr/>
          <p:nvPr/>
        </p:nvSpPr>
        <p:spPr>
          <a:xfrm>
            <a:off x="10148568" y="8013700"/>
            <a:ext cx="3861283" cy="0"/>
          </a:xfrm>
          <a:prstGeom prst="rect">
            <a:avLst/>
          </a:prstGeom>
          <a:noFill/>
          <a:ln/>
        </p:spPr>
      </p:sp>
      <p:pic>
        <p:nvPicPr>
          <p:cNvPr id="21" name="Image 10" descr="preencoded.png">    </p:cNvPr>
          <p:cNvPicPr>
            <a:picLocks noChangeAspect="1"/>
          </p:cNvPicPr>
          <p:nvPr/>
        </p:nvPicPr>
        <p:blipFill>
          <a:blip r:embed="rId11"/>
          <a:stretch>
            <a:fillRect/>
          </a:stretch>
        </p:blipFill>
        <p:spPr>
          <a:xfrm>
            <a:off x="10148568" y="7975600"/>
            <a:ext cx="3861283" cy="38100"/>
          </a:xfrm>
          <a:prstGeom prst="rect">
            <a:avLst/>
          </a:prstGeom>
        </p:spPr>
      </p:pic>
      <p:pic>
        <p:nvPicPr>
          <p:cNvPr id="22" name="Image 11" descr="preencoded.png">    </p:cNvPr>
          <p:cNvPicPr>
            <a:picLocks noChangeAspect="1"/>
          </p:cNvPicPr>
          <p:nvPr/>
        </p:nvPicPr>
        <p:blipFill>
          <a:blip r:embed="rId12"/>
          <a:stretch>
            <a:fillRect/>
          </a:stretch>
        </p:blipFill>
        <p:spPr>
          <a:xfrm>
            <a:off x="14009851" y="7200900"/>
            <a:ext cx="1625803" cy="1625600"/>
          </a:xfrm>
          <a:prstGeom prst="rect">
            <a:avLst/>
          </a:prstGeom>
        </p:spPr>
      </p:pic>
      <p:sp>
        <p:nvSpPr>
          <p:cNvPr id="23" name="Shape 9"/>
          <p:cNvSpPr/>
          <p:nvPr/>
        </p:nvSpPr>
        <p:spPr>
          <a:xfrm>
            <a:off x="14009851" y="7200900"/>
            <a:ext cx="1625803" cy="1625600"/>
          </a:xfrm>
          <a:prstGeom prst="roundRect">
            <a:avLst>
              <a:gd name="adj" fmla="val 781313"/>
            </a:avLst>
          </a:prstGeom>
          <a:noFill/>
          <a:ln w="12700">
            <a:solidFill>
              <a:srgbClr val="5379F6"/>
            </a:solidFill>
            <a:prstDash val="solid"/>
          </a:ln>
        </p:spPr>
      </p:sp>
      <p:sp>
        <p:nvSpPr>
          <p:cNvPr id="24" name="Text 10"/>
          <p:cNvSpPr/>
          <p:nvPr/>
        </p:nvSpPr>
        <p:spPr>
          <a:xfrm>
            <a:off x="13959045" y="7499350"/>
            <a:ext cx="1727416" cy="1028700"/>
          </a:xfrm>
          <a:prstGeom prst="rect">
            <a:avLst/>
          </a:prstGeom>
          <a:noFill/>
          <a:ln/>
        </p:spPr>
        <p:txBody>
          <a:bodyPr wrap="square" lIns="0" tIns="0" rIns="0" bIns="0" rtlCol="0" anchor="ctr"/>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2024</a:t>
            </a:r>
            <a:endParaRPr lang="en-US" sz="4800" dirty="0"/>
          </a:p>
        </p:txBody>
      </p:sp>
      <p:sp>
        <p:nvSpPr>
          <p:cNvPr id="25" name="Shape 11"/>
          <p:cNvSpPr/>
          <p:nvPr/>
        </p:nvSpPr>
        <p:spPr>
          <a:xfrm>
            <a:off x="15635654" y="8013700"/>
            <a:ext cx="3861283" cy="0"/>
          </a:xfrm>
          <a:prstGeom prst="rect">
            <a:avLst/>
          </a:prstGeom>
          <a:noFill/>
          <a:ln/>
        </p:spPr>
      </p:sp>
      <p:pic>
        <p:nvPicPr>
          <p:cNvPr id="26" name="Image 12" descr="preencoded.png">    </p:cNvPr>
          <p:cNvPicPr>
            <a:picLocks noChangeAspect="1"/>
          </p:cNvPicPr>
          <p:nvPr/>
        </p:nvPicPr>
        <p:blipFill>
          <a:blip r:embed="rId13"/>
          <a:stretch>
            <a:fillRect/>
          </a:stretch>
        </p:blipFill>
        <p:spPr>
          <a:xfrm>
            <a:off x="15635654" y="7975600"/>
            <a:ext cx="3861283" cy="38100"/>
          </a:xfrm>
          <a:prstGeom prst="rect">
            <a:avLst/>
          </a:prstGeom>
        </p:spPr>
      </p:pic>
      <p:pic>
        <p:nvPicPr>
          <p:cNvPr id="27" name="Image 13" descr="preencoded.png">    </p:cNvPr>
          <p:cNvPicPr>
            <a:picLocks noChangeAspect="1"/>
          </p:cNvPicPr>
          <p:nvPr/>
        </p:nvPicPr>
        <p:blipFill>
          <a:blip r:embed="rId14"/>
          <a:stretch>
            <a:fillRect/>
          </a:stretch>
        </p:blipFill>
        <p:spPr>
          <a:xfrm>
            <a:off x="19496937" y="7200900"/>
            <a:ext cx="1625803" cy="1625600"/>
          </a:xfrm>
          <a:prstGeom prst="rect">
            <a:avLst/>
          </a:prstGeom>
        </p:spPr>
      </p:pic>
      <p:sp>
        <p:nvSpPr>
          <p:cNvPr id="28" name="Shape 12"/>
          <p:cNvSpPr/>
          <p:nvPr/>
        </p:nvSpPr>
        <p:spPr>
          <a:xfrm>
            <a:off x="19496937" y="7200900"/>
            <a:ext cx="1625803" cy="1625600"/>
          </a:xfrm>
          <a:prstGeom prst="roundRect">
            <a:avLst>
              <a:gd name="adj" fmla="val 781313"/>
            </a:avLst>
          </a:prstGeom>
          <a:noFill/>
          <a:ln w="12700">
            <a:solidFill>
              <a:srgbClr val="5379F6"/>
            </a:solidFill>
            <a:prstDash val="solid"/>
          </a:ln>
        </p:spPr>
      </p:sp>
      <p:sp>
        <p:nvSpPr>
          <p:cNvPr id="29" name="Text 13"/>
          <p:cNvSpPr/>
          <p:nvPr/>
        </p:nvSpPr>
        <p:spPr>
          <a:xfrm>
            <a:off x="19465183" y="7499350"/>
            <a:ext cx="1689311" cy="1028700"/>
          </a:xfrm>
          <a:prstGeom prst="rect">
            <a:avLst/>
          </a:prstGeom>
          <a:noFill/>
          <a:ln/>
        </p:spPr>
        <p:txBody>
          <a:bodyPr wrap="square" lIns="0" tIns="0" rIns="0" bIns="0" rtlCol="0" anchor="ctr"/>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2025</a:t>
            </a:r>
            <a:endParaRPr lang="en-US" sz="4800" dirty="0"/>
          </a:p>
        </p:txBody>
      </p:sp>
      <p:sp>
        <p:nvSpPr>
          <p:cNvPr id="30" name="Shape 14"/>
          <p:cNvSpPr/>
          <p:nvPr/>
        </p:nvSpPr>
        <p:spPr>
          <a:xfrm>
            <a:off x="927216" y="4514850"/>
            <a:ext cx="6096762" cy="2146300"/>
          </a:xfrm>
          <a:prstGeom prst="rect">
            <a:avLst/>
          </a:prstGeom>
          <a:noFill/>
          <a:ln/>
        </p:spPr>
      </p:sp>
      <p:sp>
        <p:nvSpPr>
          <p:cNvPr id="31" name="Shape 15"/>
          <p:cNvSpPr/>
          <p:nvPr/>
        </p:nvSpPr>
        <p:spPr>
          <a:xfrm>
            <a:off x="927216" y="4514850"/>
            <a:ext cx="6096762" cy="2146300"/>
          </a:xfrm>
          <a:prstGeom prst="rect">
            <a:avLst/>
          </a:prstGeom>
          <a:noFill/>
          <a:ln/>
        </p:spPr>
      </p:sp>
      <p:sp>
        <p:nvSpPr>
          <p:cNvPr id="32" name="Text 16"/>
          <p:cNvSpPr/>
          <p:nvPr/>
        </p:nvSpPr>
        <p:spPr>
          <a:xfrm>
            <a:off x="825603" y="4514850"/>
            <a:ext cx="6299987"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Dragon </a:t>
            </a:r>
            <a:endParaRPr lang="en-US" sz="4800" dirty="0"/>
          </a:p>
        </p:txBody>
      </p:sp>
      <p:sp>
        <p:nvSpPr>
          <p:cNvPr id="33" name="Text 17"/>
          <p:cNvSpPr/>
          <p:nvPr/>
        </p:nvSpPr>
        <p:spPr>
          <a:xfrm>
            <a:off x="859474" y="54419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First dragon was successfully tamed</a:t>
            </a:r>
            <a:endParaRPr lang="en-US" sz="3200" dirty="0"/>
          </a:p>
        </p:txBody>
      </p:sp>
      <p:sp>
        <p:nvSpPr>
          <p:cNvPr id="34" name="Shape 18"/>
          <p:cNvSpPr/>
          <p:nvPr/>
        </p:nvSpPr>
        <p:spPr>
          <a:xfrm>
            <a:off x="11926791" y="4514850"/>
            <a:ext cx="6096762" cy="2146300"/>
          </a:xfrm>
          <a:prstGeom prst="rect">
            <a:avLst/>
          </a:prstGeom>
          <a:noFill/>
          <a:ln/>
        </p:spPr>
      </p:sp>
      <p:sp>
        <p:nvSpPr>
          <p:cNvPr id="35" name="Shape 19"/>
          <p:cNvSpPr/>
          <p:nvPr/>
        </p:nvSpPr>
        <p:spPr>
          <a:xfrm>
            <a:off x="11926791" y="4514850"/>
            <a:ext cx="6096762" cy="2146300"/>
          </a:xfrm>
          <a:prstGeom prst="rect">
            <a:avLst/>
          </a:prstGeom>
          <a:noFill/>
          <a:ln/>
        </p:spPr>
      </p:sp>
      <p:sp>
        <p:nvSpPr>
          <p:cNvPr id="36" name="Text 20"/>
          <p:cNvSpPr/>
          <p:nvPr/>
        </p:nvSpPr>
        <p:spPr>
          <a:xfrm>
            <a:off x="11825178" y="4514850"/>
            <a:ext cx="6299987"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Unicorn</a:t>
            </a:r>
            <a:endParaRPr lang="en-US" sz="4800" dirty="0"/>
          </a:p>
        </p:txBody>
      </p:sp>
      <p:sp>
        <p:nvSpPr>
          <p:cNvPr id="37" name="Text 21"/>
          <p:cNvSpPr/>
          <p:nvPr/>
        </p:nvSpPr>
        <p:spPr>
          <a:xfrm>
            <a:off x="11859049" y="54419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Large herd of unicorns migrated to the realm</a:t>
            </a:r>
            <a:endParaRPr lang="en-US" sz="3200" dirty="0"/>
          </a:p>
        </p:txBody>
      </p:sp>
      <p:sp>
        <p:nvSpPr>
          <p:cNvPr id="38" name="Shape 22"/>
          <p:cNvSpPr/>
          <p:nvPr/>
        </p:nvSpPr>
        <p:spPr>
          <a:xfrm>
            <a:off x="17363070" y="9531350"/>
            <a:ext cx="6096762" cy="2146300"/>
          </a:xfrm>
          <a:prstGeom prst="rect">
            <a:avLst/>
          </a:prstGeom>
          <a:noFill/>
          <a:ln/>
        </p:spPr>
      </p:sp>
      <p:sp>
        <p:nvSpPr>
          <p:cNvPr id="39" name="Shape 23"/>
          <p:cNvSpPr/>
          <p:nvPr/>
        </p:nvSpPr>
        <p:spPr>
          <a:xfrm>
            <a:off x="17363070" y="9531350"/>
            <a:ext cx="6096762" cy="2146300"/>
          </a:xfrm>
          <a:prstGeom prst="rect">
            <a:avLst/>
          </a:prstGeom>
          <a:noFill/>
          <a:ln/>
        </p:spPr>
      </p:sp>
      <p:sp>
        <p:nvSpPr>
          <p:cNvPr id="40" name="Text 24"/>
          <p:cNvSpPr/>
          <p:nvPr/>
        </p:nvSpPr>
        <p:spPr>
          <a:xfrm>
            <a:off x="17261457" y="9531350"/>
            <a:ext cx="6299987"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Rainbow</a:t>
            </a:r>
            <a:endParaRPr lang="en-US" sz="4800" dirty="0"/>
          </a:p>
        </p:txBody>
      </p:sp>
      <p:sp>
        <p:nvSpPr>
          <p:cNvPr id="41" name="Text 25"/>
          <p:cNvSpPr/>
          <p:nvPr/>
        </p:nvSpPr>
        <p:spPr>
          <a:xfrm>
            <a:off x="17295328" y="104584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Unusually large number of rainbows were sighted</a:t>
            </a:r>
            <a:endParaRPr lang="en-US" sz="3200" dirty="0"/>
          </a:p>
        </p:txBody>
      </p:sp>
      <p:sp>
        <p:nvSpPr>
          <p:cNvPr id="42" name="Shape 26"/>
          <p:cNvSpPr/>
          <p:nvPr/>
        </p:nvSpPr>
        <p:spPr>
          <a:xfrm>
            <a:off x="6490511" y="9531350"/>
            <a:ext cx="6096762" cy="2146300"/>
          </a:xfrm>
          <a:prstGeom prst="rect">
            <a:avLst/>
          </a:prstGeom>
          <a:noFill/>
          <a:ln/>
        </p:spPr>
      </p:sp>
      <p:sp>
        <p:nvSpPr>
          <p:cNvPr id="43" name="Shape 27"/>
          <p:cNvSpPr/>
          <p:nvPr/>
        </p:nvSpPr>
        <p:spPr>
          <a:xfrm>
            <a:off x="6490511" y="9531350"/>
            <a:ext cx="6096762" cy="2146300"/>
          </a:xfrm>
          <a:prstGeom prst="rect">
            <a:avLst/>
          </a:prstGeom>
          <a:noFill/>
          <a:ln/>
        </p:spPr>
      </p:sp>
      <p:sp>
        <p:nvSpPr>
          <p:cNvPr id="44" name="Text 28"/>
          <p:cNvSpPr/>
          <p:nvPr/>
        </p:nvSpPr>
        <p:spPr>
          <a:xfrm>
            <a:off x="6388899" y="9531350"/>
            <a:ext cx="6299987"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Pool</a:t>
            </a:r>
            <a:endParaRPr lang="en-US" sz="4800" dirty="0"/>
          </a:p>
        </p:txBody>
      </p:sp>
      <p:sp>
        <p:nvSpPr>
          <p:cNvPr id="45" name="Text 29"/>
          <p:cNvSpPr/>
          <p:nvPr/>
        </p:nvSpPr>
        <p:spPr>
          <a:xfrm>
            <a:off x="6422769" y="104584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pool with power to grant wishes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19152" y="609600"/>
            <a:ext cx="1346368" cy="2438400"/>
          </a:xfrm>
          <a:prstGeom prst="rect">
            <a:avLst/>
          </a:prstGeom>
        </p:spPr>
      </p:pic>
      <p:pic>
        <p:nvPicPr>
          <p:cNvPr id="4" name="Image 2" descr="preencoded.png">    </p:cNvPr>
          <p:cNvPicPr>
            <a:picLocks noChangeAspect="1"/>
          </p:cNvPicPr>
          <p:nvPr/>
        </p:nvPicPr>
        <p:blipFill>
          <a:blip r:embed="rId3"/>
          <a:stretch>
            <a:fillRect/>
          </a:stretch>
        </p:blipFill>
        <p:spPr>
          <a:xfrm>
            <a:off x="1562295" y="2527300"/>
            <a:ext cx="787498" cy="1358900"/>
          </a:xfrm>
          <a:prstGeom prst="rect">
            <a:avLst/>
          </a:prstGeom>
        </p:spPr>
      </p:pic>
      <p:pic>
        <p:nvPicPr>
          <p:cNvPr id="5" name="Image 3" descr="preencoded.png">    </p:cNvPr>
          <p:cNvPicPr>
            <a:picLocks noChangeAspect="1"/>
          </p:cNvPicPr>
          <p:nvPr/>
        </p:nvPicPr>
        <p:blipFill>
          <a:blip r:embed="rId4"/>
          <a:stretch>
            <a:fillRect/>
          </a:stretch>
        </p:blipFill>
        <p:spPr>
          <a:xfrm>
            <a:off x="21262457" y="11760200"/>
            <a:ext cx="1752819" cy="1752600"/>
          </a:xfrm>
          <a:prstGeom prst="rect">
            <a:avLst/>
          </a:prstGeom>
        </p:spPr>
      </p:pic>
      <p:pic>
        <p:nvPicPr>
          <p:cNvPr id="6" name="Image 4" descr="preencoded.png">    </p:cNvPr>
          <p:cNvPicPr>
            <a:picLocks noChangeAspect="1"/>
          </p:cNvPicPr>
          <p:nvPr/>
        </p:nvPicPr>
        <p:blipFill>
          <a:blip r:embed="rId5"/>
          <a:stretch>
            <a:fillRect/>
          </a:stretch>
        </p:blipFill>
        <p:spPr>
          <a:xfrm>
            <a:off x="22799350" y="10617200"/>
            <a:ext cx="939917" cy="9271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3581848" y="711200"/>
            <a:ext cx="5851198"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Our Team</a:t>
            </a:r>
            <a:endParaRPr lang="en-US" sz="8000" dirty="0"/>
          </a:p>
        </p:txBody>
      </p:sp>
      <p:sp>
        <p:nvSpPr>
          <p:cNvPr id="10" name="Shape 2"/>
          <p:cNvSpPr/>
          <p:nvPr/>
        </p:nvSpPr>
        <p:spPr>
          <a:xfrm>
            <a:off x="3556445" y="2800350"/>
            <a:ext cx="4788498" cy="10020300"/>
          </a:xfrm>
          <a:prstGeom prst="rect">
            <a:avLst/>
          </a:prstGeom>
          <a:noFill/>
          <a:ln/>
        </p:spPr>
      </p:sp>
      <p:pic>
        <p:nvPicPr>
          <p:cNvPr id="11" name="Image 6" descr="preencoded.png">    </p:cNvPr>
          <p:cNvPicPr>
            <a:picLocks noChangeAspect="1"/>
          </p:cNvPicPr>
          <p:nvPr/>
        </p:nvPicPr>
        <p:blipFill>
          <a:blip r:embed="rId7"/>
          <a:stretch>
            <a:fillRect/>
          </a:stretch>
        </p:blipFill>
        <p:spPr>
          <a:xfrm>
            <a:off x="3556445" y="2800350"/>
            <a:ext cx="4788498" cy="8229600"/>
          </a:xfrm>
          <a:prstGeom prst="rect">
            <a:avLst/>
          </a:prstGeom>
        </p:spPr>
      </p:pic>
      <p:sp>
        <p:nvSpPr>
          <p:cNvPr id="12" name="Shape 3"/>
          <p:cNvSpPr/>
          <p:nvPr/>
        </p:nvSpPr>
        <p:spPr>
          <a:xfrm>
            <a:off x="3556445" y="11233150"/>
            <a:ext cx="4788498" cy="1587500"/>
          </a:xfrm>
          <a:prstGeom prst="rect">
            <a:avLst/>
          </a:prstGeom>
          <a:noFill/>
          <a:ln/>
        </p:spPr>
      </p:sp>
      <p:sp>
        <p:nvSpPr>
          <p:cNvPr id="13" name="Shape 4"/>
          <p:cNvSpPr/>
          <p:nvPr/>
        </p:nvSpPr>
        <p:spPr>
          <a:xfrm>
            <a:off x="3556445" y="11233150"/>
            <a:ext cx="4788498" cy="1587500"/>
          </a:xfrm>
          <a:prstGeom prst="rect">
            <a:avLst/>
          </a:prstGeom>
          <a:noFill/>
          <a:ln/>
        </p:spPr>
      </p:sp>
      <p:sp>
        <p:nvSpPr>
          <p:cNvPr id="14" name="Text 5"/>
          <p:cNvSpPr/>
          <p:nvPr/>
        </p:nvSpPr>
        <p:spPr>
          <a:xfrm>
            <a:off x="3454832" y="11233150"/>
            <a:ext cx="4991724"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Eldruin</a:t>
            </a:r>
            <a:endParaRPr lang="en-US" sz="4800" dirty="0"/>
          </a:p>
        </p:txBody>
      </p:sp>
      <p:sp>
        <p:nvSpPr>
          <p:cNvPr id="15" name="Text 6"/>
          <p:cNvSpPr/>
          <p:nvPr/>
        </p:nvSpPr>
        <p:spPr>
          <a:xfrm>
            <a:off x="3488703" y="122110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Fire Mage</a:t>
            </a:r>
            <a:endParaRPr lang="en-US" sz="3200" dirty="0"/>
          </a:p>
        </p:txBody>
      </p:sp>
      <p:sp>
        <p:nvSpPr>
          <p:cNvPr id="16" name="Shape 7"/>
          <p:cNvSpPr/>
          <p:nvPr/>
        </p:nvSpPr>
        <p:spPr>
          <a:xfrm>
            <a:off x="9157845" y="2800350"/>
            <a:ext cx="4788498" cy="10020300"/>
          </a:xfrm>
          <a:prstGeom prst="rect">
            <a:avLst/>
          </a:prstGeom>
          <a:noFill/>
          <a:ln/>
        </p:spPr>
      </p:sp>
      <p:pic>
        <p:nvPicPr>
          <p:cNvPr id="17" name="Image 7" descr="preencoded.png">    </p:cNvPr>
          <p:cNvPicPr>
            <a:picLocks noChangeAspect="1"/>
          </p:cNvPicPr>
          <p:nvPr/>
        </p:nvPicPr>
        <p:blipFill>
          <a:blip r:embed="rId8"/>
          <a:stretch>
            <a:fillRect/>
          </a:stretch>
        </p:blipFill>
        <p:spPr>
          <a:xfrm>
            <a:off x="9157845" y="2800350"/>
            <a:ext cx="4788498" cy="8229600"/>
          </a:xfrm>
          <a:prstGeom prst="rect">
            <a:avLst/>
          </a:prstGeom>
        </p:spPr>
      </p:pic>
      <p:sp>
        <p:nvSpPr>
          <p:cNvPr id="18" name="Shape 8"/>
          <p:cNvSpPr/>
          <p:nvPr/>
        </p:nvSpPr>
        <p:spPr>
          <a:xfrm>
            <a:off x="9157845" y="11233150"/>
            <a:ext cx="4788498" cy="1587500"/>
          </a:xfrm>
          <a:prstGeom prst="rect">
            <a:avLst/>
          </a:prstGeom>
          <a:noFill/>
          <a:ln/>
        </p:spPr>
      </p:sp>
      <p:sp>
        <p:nvSpPr>
          <p:cNvPr id="19" name="Shape 9"/>
          <p:cNvSpPr/>
          <p:nvPr/>
        </p:nvSpPr>
        <p:spPr>
          <a:xfrm>
            <a:off x="9157845" y="11233150"/>
            <a:ext cx="4788498" cy="1587500"/>
          </a:xfrm>
          <a:prstGeom prst="rect">
            <a:avLst/>
          </a:prstGeom>
          <a:noFill/>
          <a:ln/>
        </p:spPr>
      </p:sp>
      <p:sp>
        <p:nvSpPr>
          <p:cNvPr id="20" name="Text 10"/>
          <p:cNvSpPr/>
          <p:nvPr/>
        </p:nvSpPr>
        <p:spPr>
          <a:xfrm>
            <a:off x="9056232" y="11233150"/>
            <a:ext cx="4991724"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Elementalen</a:t>
            </a:r>
            <a:endParaRPr lang="en-US" sz="4800" dirty="0"/>
          </a:p>
        </p:txBody>
      </p:sp>
      <p:sp>
        <p:nvSpPr>
          <p:cNvPr id="21" name="Text 11"/>
          <p:cNvSpPr/>
          <p:nvPr/>
        </p:nvSpPr>
        <p:spPr>
          <a:xfrm>
            <a:off x="9090103" y="122110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Guardian</a:t>
            </a:r>
            <a:endParaRPr lang="en-US" sz="3200" dirty="0"/>
          </a:p>
        </p:txBody>
      </p:sp>
      <p:sp>
        <p:nvSpPr>
          <p:cNvPr id="22" name="Shape 12"/>
          <p:cNvSpPr/>
          <p:nvPr/>
        </p:nvSpPr>
        <p:spPr>
          <a:xfrm>
            <a:off x="14759245" y="2800350"/>
            <a:ext cx="4788498" cy="10020300"/>
          </a:xfrm>
          <a:prstGeom prst="rect">
            <a:avLst/>
          </a:prstGeom>
          <a:noFill/>
          <a:ln/>
        </p:spPr>
      </p:sp>
      <p:pic>
        <p:nvPicPr>
          <p:cNvPr id="23" name="Image 8" descr="preencoded.png">    </p:cNvPr>
          <p:cNvPicPr>
            <a:picLocks noChangeAspect="1"/>
          </p:cNvPicPr>
          <p:nvPr/>
        </p:nvPicPr>
        <p:blipFill>
          <a:blip r:embed="rId9"/>
          <a:stretch>
            <a:fillRect/>
          </a:stretch>
        </p:blipFill>
        <p:spPr>
          <a:xfrm>
            <a:off x="14759245" y="2800350"/>
            <a:ext cx="4788498" cy="8229600"/>
          </a:xfrm>
          <a:prstGeom prst="rect">
            <a:avLst/>
          </a:prstGeom>
        </p:spPr>
      </p:pic>
      <p:sp>
        <p:nvSpPr>
          <p:cNvPr id="24" name="Shape 13"/>
          <p:cNvSpPr/>
          <p:nvPr/>
        </p:nvSpPr>
        <p:spPr>
          <a:xfrm>
            <a:off x="14759245" y="11233150"/>
            <a:ext cx="4788498" cy="1587500"/>
          </a:xfrm>
          <a:prstGeom prst="rect">
            <a:avLst/>
          </a:prstGeom>
          <a:noFill/>
          <a:ln/>
        </p:spPr>
      </p:sp>
      <p:sp>
        <p:nvSpPr>
          <p:cNvPr id="25" name="Shape 14"/>
          <p:cNvSpPr/>
          <p:nvPr/>
        </p:nvSpPr>
        <p:spPr>
          <a:xfrm>
            <a:off x="14759245" y="11233150"/>
            <a:ext cx="4788498" cy="1587500"/>
          </a:xfrm>
          <a:prstGeom prst="rect">
            <a:avLst/>
          </a:prstGeom>
          <a:noFill/>
          <a:ln/>
        </p:spPr>
      </p:sp>
      <p:sp>
        <p:nvSpPr>
          <p:cNvPr id="26" name="Text 15"/>
          <p:cNvSpPr/>
          <p:nvPr/>
        </p:nvSpPr>
        <p:spPr>
          <a:xfrm>
            <a:off x="14657632" y="11233150"/>
            <a:ext cx="4991724" cy="1028700"/>
          </a:xfrm>
          <a:prstGeom prst="rect">
            <a:avLst/>
          </a:prstGeom>
          <a:noFill/>
          <a:ln/>
        </p:spPr>
        <p:txBody>
          <a:bodyPr wrap="square" lIns="0" tIns="0" rIns="0" bIns="0" rtlCol="0" anchor="t"/>
          <a:lstStyle/>
          <a:p>
            <a:pPr algn="ctr"/>
            <a:r>
              <a:rPr lang="en-US" sz="4800" dirty="0">
                <a:solidFill>
                  <a:srgbClr val="0E0E0E">
                    <a:alpha val="100000"/>
                  </a:srgbClr>
                </a:solidFill>
                <a:latin typeface="Cinzel Bold" pitchFamily="34" charset="0"/>
                <a:ea typeface="Cinzel Bold" pitchFamily="34" charset="-122"/>
                <a:cs typeface="Cinzel Bold" pitchFamily="34" charset="-120"/>
              </a:rPr>
              <a:t>Lunaria</a:t>
            </a:r>
            <a:endParaRPr lang="en-US" sz="4800" dirty="0"/>
          </a:p>
        </p:txBody>
      </p:sp>
      <p:sp>
        <p:nvSpPr>
          <p:cNvPr id="27" name="Text 16"/>
          <p:cNvSpPr/>
          <p:nvPr/>
        </p:nvSpPr>
        <p:spPr>
          <a:xfrm>
            <a:off x="14691503" y="122110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Moon Priestess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787498" y="3124200"/>
            <a:ext cx="22812051" cy="8597900"/>
          </a:xfrm>
          <a:prstGeom prst="rect">
            <a:avLst/>
          </a:prstGeom>
          <a:noFill/>
          <a:ln/>
        </p:spPr>
      </p:sp>
      <p:sp>
        <p:nvSpPr>
          <p:cNvPr id="6" name="Shape 2"/>
          <p:cNvSpPr/>
          <p:nvPr/>
        </p:nvSpPr>
        <p:spPr>
          <a:xfrm>
            <a:off x="10173972" y="31242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7" name="Image 2" descr="preencoded.png">    </p:cNvPr>
          <p:cNvPicPr>
            <a:picLocks noChangeAspect="1"/>
          </p:cNvPicPr>
          <p:nvPr/>
        </p:nvPicPr>
        <p:blipFill>
          <a:blip r:embed="rId3"/>
          <a:stretch>
            <a:fillRect/>
          </a:stretch>
        </p:blipFill>
        <p:spPr>
          <a:xfrm>
            <a:off x="10478810" y="3435350"/>
            <a:ext cx="1117740" cy="1117600"/>
          </a:xfrm>
          <a:prstGeom prst="rect">
            <a:avLst/>
          </a:prstGeom>
        </p:spPr>
      </p:pic>
      <p:sp>
        <p:nvSpPr>
          <p:cNvPr id="8" name="Shape 3"/>
          <p:cNvSpPr/>
          <p:nvPr/>
        </p:nvSpPr>
        <p:spPr>
          <a:xfrm>
            <a:off x="11799775" y="3327400"/>
            <a:ext cx="3556445" cy="1333500"/>
          </a:xfrm>
          <a:prstGeom prst="roundRect">
            <a:avLst>
              <a:gd name="adj" fmla="val 4114"/>
            </a:avLst>
          </a:prstGeom>
          <a:noFill/>
          <a:ln/>
        </p:spPr>
      </p:sp>
      <p:sp>
        <p:nvSpPr>
          <p:cNvPr id="9" name="Text 4"/>
          <p:cNvSpPr/>
          <p:nvPr/>
        </p:nvSpPr>
        <p:spPr>
          <a:xfrm>
            <a:off x="11799775" y="33274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Chloe Ng</a:t>
            </a:r>
            <a:endParaRPr lang="en-US" sz="3600" dirty="0"/>
          </a:p>
        </p:txBody>
      </p:sp>
      <p:sp>
        <p:nvSpPr>
          <p:cNvPr id="10" name="Text 5"/>
          <p:cNvSpPr/>
          <p:nvPr/>
        </p:nvSpPr>
        <p:spPr>
          <a:xfrm>
            <a:off x="11799775" y="40513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sp>
        <p:nvSpPr>
          <p:cNvPr id="11" name="Shape 6"/>
          <p:cNvSpPr/>
          <p:nvPr/>
        </p:nvSpPr>
        <p:spPr>
          <a:xfrm>
            <a:off x="787498" y="54864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12" name="Image 3" descr="preencoded.png">    </p:cNvPr>
          <p:cNvPicPr>
            <a:picLocks noChangeAspect="1"/>
          </p:cNvPicPr>
          <p:nvPr/>
        </p:nvPicPr>
        <p:blipFill>
          <a:blip r:embed="rId4"/>
          <a:stretch>
            <a:fillRect/>
          </a:stretch>
        </p:blipFill>
        <p:spPr>
          <a:xfrm>
            <a:off x="1092337" y="5797550"/>
            <a:ext cx="1117740" cy="1117600"/>
          </a:xfrm>
          <a:prstGeom prst="rect">
            <a:avLst/>
          </a:prstGeom>
        </p:spPr>
      </p:pic>
      <p:sp>
        <p:nvSpPr>
          <p:cNvPr id="13" name="Shape 7"/>
          <p:cNvSpPr/>
          <p:nvPr/>
        </p:nvSpPr>
        <p:spPr>
          <a:xfrm>
            <a:off x="2413302" y="5689600"/>
            <a:ext cx="3556445" cy="1333500"/>
          </a:xfrm>
          <a:prstGeom prst="roundRect">
            <a:avLst>
              <a:gd name="adj" fmla="val 4114"/>
            </a:avLst>
          </a:prstGeom>
          <a:noFill/>
          <a:ln/>
        </p:spPr>
      </p:sp>
      <p:sp>
        <p:nvSpPr>
          <p:cNvPr id="14" name="Text 8"/>
          <p:cNvSpPr/>
          <p:nvPr/>
        </p:nvSpPr>
        <p:spPr>
          <a:xfrm>
            <a:off x="2413302" y="56896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Valtorin</a:t>
            </a:r>
            <a:endParaRPr lang="en-US" sz="3600" dirty="0"/>
          </a:p>
        </p:txBody>
      </p:sp>
      <p:sp>
        <p:nvSpPr>
          <p:cNvPr id="15" name="Text 9"/>
          <p:cNvSpPr/>
          <p:nvPr/>
        </p:nvSpPr>
        <p:spPr>
          <a:xfrm>
            <a:off x="2413302" y="64135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sp>
        <p:nvSpPr>
          <p:cNvPr id="16" name="Shape 10"/>
          <p:cNvSpPr/>
          <p:nvPr/>
        </p:nvSpPr>
        <p:spPr>
          <a:xfrm>
            <a:off x="3835879" y="78232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17" name="Image 4" descr="preencoded.png">    </p:cNvPr>
          <p:cNvPicPr>
            <a:picLocks noChangeAspect="1"/>
          </p:cNvPicPr>
          <p:nvPr/>
        </p:nvPicPr>
        <p:blipFill>
          <a:blip r:embed="rId5"/>
          <a:stretch>
            <a:fillRect/>
          </a:stretch>
        </p:blipFill>
        <p:spPr>
          <a:xfrm>
            <a:off x="4140718" y="8134350"/>
            <a:ext cx="1117740" cy="1117600"/>
          </a:xfrm>
          <a:prstGeom prst="rect">
            <a:avLst/>
          </a:prstGeom>
        </p:spPr>
      </p:pic>
      <p:sp>
        <p:nvSpPr>
          <p:cNvPr id="18" name="Shape 11"/>
          <p:cNvSpPr/>
          <p:nvPr/>
        </p:nvSpPr>
        <p:spPr>
          <a:xfrm>
            <a:off x="5461683" y="8026400"/>
            <a:ext cx="3556445" cy="1333500"/>
          </a:xfrm>
          <a:prstGeom prst="roundRect">
            <a:avLst>
              <a:gd name="adj" fmla="val 4114"/>
            </a:avLst>
          </a:prstGeom>
          <a:noFill/>
          <a:ln/>
        </p:spPr>
      </p:sp>
      <p:sp>
        <p:nvSpPr>
          <p:cNvPr id="19" name="Text 12"/>
          <p:cNvSpPr/>
          <p:nvPr/>
        </p:nvSpPr>
        <p:spPr>
          <a:xfrm>
            <a:off x="5461683" y="80264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Lucian</a:t>
            </a:r>
            <a:endParaRPr lang="en-US" sz="3600" dirty="0"/>
          </a:p>
        </p:txBody>
      </p:sp>
      <p:sp>
        <p:nvSpPr>
          <p:cNvPr id="20" name="Text 13"/>
          <p:cNvSpPr/>
          <p:nvPr/>
        </p:nvSpPr>
        <p:spPr>
          <a:xfrm>
            <a:off x="5461683" y="87503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sp>
        <p:nvSpPr>
          <p:cNvPr id="21" name="Shape 14"/>
          <p:cNvSpPr/>
          <p:nvPr/>
        </p:nvSpPr>
        <p:spPr>
          <a:xfrm>
            <a:off x="3835879" y="102108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22" name="Image 5" descr="preencoded.png">    </p:cNvPr>
          <p:cNvPicPr>
            <a:picLocks noChangeAspect="1"/>
          </p:cNvPicPr>
          <p:nvPr/>
        </p:nvPicPr>
        <p:blipFill>
          <a:blip r:embed="rId6"/>
          <a:stretch>
            <a:fillRect/>
          </a:stretch>
        </p:blipFill>
        <p:spPr>
          <a:xfrm>
            <a:off x="4140718" y="10521950"/>
            <a:ext cx="1117740" cy="1117600"/>
          </a:xfrm>
          <a:prstGeom prst="rect">
            <a:avLst/>
          </a:prstGeom>
        </p:spPr>
      </p:pic>
      <p:sp>
        <p:nvSpPr>
          <p:cNvPr id="23" name="Shape 15"/>
          <p:cNvSpPr/>
          <p:nvPr/>
        </p:nvSpPr>
        <p:spPr>
          <a:xfrm>
            <a:off x="5461683" y="10414000"/>
            <a:ext cx="3556445" cy="1333500"/>
          </a:xfrm>
          <a:prstGeom prst="roundRect">
            <a:avLst>
              <a:gd name="adj" fmla="val 4114"/>
            </a:avLst>
          </a:prstGeom>
          <a:noFill/>
          <a:ln/>
        </p:spPr>
      </p:sp>
      <p:sp>
        <p:nvSpPr>
          <p:cNvPr id="24" name="Text 16"/>
          <p:cNvSpPr/>
          <p:nvPr/>
        </p:nvSpPr>
        <p:spPr>
          <a:xfrm>
            <a:off x="5461683" y="104140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Cedric</a:t>
            </a:r>
            <a:endParaRPr lang="en-US" sz="3600" dirty="0"/>
          </a:p>
        </p:txBody>
      </p:sp>
      <p:sp>
        <p:nvSpPr>
          <p:cNvPr id="25" name="Text 17"/>
          <p:cNvSpPr/>
          <p:nvPr/>
        </p:nvSpPr>
        <p:spPr>
          <a:xfrm>
            <a:off x="5461683" y="11137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sp>
        <p:nvSpPr>
          <p:cNvPr id="26" name="Shape 18"/>
          <p:cNvSpPr/>
          <p:nvPr/>
        </p:nvSpPr>
        <p:spPr>
          <a:xfrm>
            <a:off x="15343518" y="78486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27" name="Image 6" descr="preencoded.png">    </p:cNvPr>
          <p:cNvPicPr>
            <a:picLocks noChangeAspect="1"/>
          </p:cNvPicPr>
          <p:nvPr/>
        </p:nvPicPr>
        <p:blipFill>
          <a:blip r:embed="rId7"/>
          <a:stretch>
            <a:fillRect/>
          </a:stretch>
        </p:blipFill>
        <p:spPr>
          <a:xfrm>
            <a:off x="15648356" y="8159750"/>
            <a:ext cx="1117740" cy="1117600"/>
          </a:xfrm>
          <a:prstGeom prst="rect">
            <a:avLst/>
          </a:prstGeom>
        </p:spPr>
      </p:pic>
      <p:sp>
        <p:nvSpPr>
          <p:cNvPr id="28" name="Shape 19"/>
          <p:cNvSpPr/>
          <p:nvPr/>
        </p:nvSpPr>
        <p:spPr>
          <a:xfrm>
            <a:off x="16969321" y="8051800"/>
            <a:ext cx="3556445" cy="1333500"/>
          </a:xfrm>
          <a:prstGeom prst="roundRect">
            <a:avLst>
              <a:gd name="adj" fmla="val 4114"/>
            </a:avLst>
          </a:prstGeom>
          <a:noFill/>
          <a:ln/>
        </p:spPr>
      </p:sp>
      <p:sp>
        <p:nvSpPr>
          <p:cNvPr id="29" name="Text 20"/>
          <p:cNvSpPr/>
          <p:nvPr/>
        </p:nvSpPr>
        <p:spPr>
          <a:xfrm>
            <a:off x="16969321" y="80518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Elvina</a:t>
            </a:r>
            <a:endParaRPr lang="en-US" sz="3600" dirty="0"/>
          </a:p>
        </p:txBody>
      </p:sp>
      <p:sp>
        <p:nvSpPr>
          <p:cNvPr id="30" name="Text 21"/>
          <p:cNvSpPr/>
          <p:nvPr/>
        </p:nvSpPr>
        <p:spPr>
          <a:xfrm>
            <a:off x="16969321" y="87757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sp>
        <p:nvSpPr>
          <p:cNvPr id="31" name="Shape 22"/>
          <p:cNvSpPr/>
          <p:nvPr/>
        </p:nvSpPr>
        <p:spPr>
          <a:xfrm>
            <a:off x="15343518" y="102108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32" name="Image 7" descr="preencoded.png">    </p:cNvPr>
          <p:cNvPicPr>
            <a:picLocks noChangeAspect="1"/>
          </p:cNvPicPr>
          <p:nvPr/>
        </p:nvPicPr>
        <p:blipFill>
          <a:blip r:embed="rId8"/>
          <a:stretch>
            <a:fillRect/>
          </a:stretch>
        </p:blipFill>
        <p:spPr>
          <a:xfrm>
            <a:off x="15648356" y="10521950"/>
            <a:ext cx="1117740" cy="1117600"/>
          </a:xfrm>
          <a:prstGeom prst="rect">
            <a:avLst/>
          </a:prstGeom>
        </p:spPr>
      </p:pic>
      <p:sp>
        <p:nvSpPr>
          <p:cNvPr id="33" name="Shape 23"/>
          <p:cNvSpPr/>
          <p:nvPr/>
        </p:nvSpPr>
        <p:spPr>
          <a:xfrm>
            <a:off x="16969321" y="10414000"/>
            <a:ext cx="3556445" cy="1333500"/>
          </a:xfrm>
          <a:prstGeom prst="roundRect">
            <a:avLst>
              <a:gd name="adj" fmla="val 4114"/>
            </a:avLst>
          </a:prstGeom>
          <a:noFill/>
          <a:ln/>
        </p:spPr>
      </p:sp>
      <p:sp>
        <p:nvSpPr>
          <p:cNvPr id="34" name="Text 24"/>
          <p:cNvSpPr/>
          <p:nvPr/>
        </p:nvSpPr>
        <p:spPr>
          <a:xfrm>
            <a:off x="16969321" y="104140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Seraphina</a:t>
            </a:r>
            <a:endParaRPr lang="en-US" sz="3600" dirty="0"/>
          </a:p>
        </p:txBody>
      </p:sp>
      <p:sp>
        <p:nvSpPr>
          <p:cNvPr id="35" name="Text 25"/>
          <p:cNvSpPr/>
          <p:nvPr/>
        </p:nvSpPr>
        <p:spPr>
          <a:xfrm>
            <a:off x="16969321" y="11137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sp>
        <p:nvSpPr>
          <p:cNvPr id="36" name="Shape 26"/>
          <p:cNvSpPr/>
          <p:nvPr/>
        </p:nvSpPr>
        <p:spPr>
          <a:xfrm>
            <a:off x="6681035" y="54864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37" name="Image 8" descr="preencoded.png">    </p:cNvPr>
          <p:cNvPicPr>
            <a:picLocks noChangeAspect="1"/>
          </p:cNvPicPr>
          <p:nvPr/>
        </p:nvPicPr>
        <p:blipFill>
          <a:blip r:embed="rId9"/>
          <a:stretch>
            <a:fillRect/>
          </a:stretch>
        </p:blipFill>
        <p:spPr>
          <a:xfrm>
            <a:off x="6985873" y="5797550"/>
            <a:ext cx="1117740" cy="1117600"/>
          </a:xfrm>
          <a:prstGeom prst="rect">
            <a:avLst/>
          </a:prstGeom>
        </p:spPr>
      </p:pic>
      <p:sp>
        <p:nvSpPr>
          <p:cNvPr id="38" name="Shape 27"/>
          <p:cNvSpPr/>
          <p:nvPr/>
        </p:nvSpPr>
        <p:spPr>
          <a:xfrm>
            <a:off x="8306838" y="5689600"/>
            <a:ext cx="3556445" cy="1333500"/>
          </a:xfrm>
          <a:prstGeom prst="roundRect">
            <a:avLst>
              <a:gd name="adj" fmla="val 4114"/>
            </a:avLst>
          </a:prstGeom>
          <a:noFill/>
          <a:ln/>
        </p:spPr>
      </p:sp>
      <p:sp>
        <p:nvSpPr>
          <p:cNvPr id="39" name="Text 28"/>
          <p:cNvSpPr/>
          <p:nvPr/>
        </p:nvSpPr>
        <p:spPr>
          <a:xfrm>
            <a:off x="8306838" y="56896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Aurielle</a:t>
            </a:r>
            <a:endParaRPr lang="en-US" sz="3600" dirty="0"/>
          </a:p>
        </p:txBody>
      </p:sp>
      <p:sp>
        <p:nvSpPr>
          <p:cNvPr id="40" name="Text 29"/>
          <p:cNvSpPr/>
          <p:nvPr/>
        </p:nvSpPr>
        <p:spPr>
          <a:xfrm>
            <a:off x="8306838" y="64135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sp>
        <p:nvSpPr>
          <p:cNvPr id="41" name="Shape 30"/>
          <p:cNvSpPr/>
          <p:nvPr/>
        </p:nvSpPr>
        <p:spPr>
          <a:xfrm>
            <a:off x="18468108" y="54864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42" name="Image 9" descr="preencoded.png">    </p:cNvPr>
          <p:cNvPicPr>
            <a:picLocks noChangeAspect="1"/>
          </p:cNvPicPr>
          <p:nvPr/>
        </p:nvPicPr>
        <p:blipFill>
          <a:blip r:embed="rId10"/>
          <a:stretch>
            <a:fillRect/>
          </a:stretch>
        </p:blipFill>
        <p:spPr>
          <a:xfrm>
            <a:off x="18772946" y="5797550"/>
            <a:ext cx="1117740" cy="1117600"/>
          </a:xfrm>
          <a:prstGeom prst="rect">
            <a:avLst/>
          </a:prstGeom>
        </p:spPr>
      </p:pic>
      <p:sp>
        <p:nvSpPr>
          <p:cNvPr id="43" name="Shape 31"/>
          <p:cNvSpPr/>
          <p:nvPr/>
        </p:nvSpPr>
        <p:spPr>
          <a:xfrm>
            <a:off x="20093911" y="5689600"/>
            <a:ext cx="3556445" cy="1333500"/>
          </a:xfrm>
          <a:prstGeom prst="roundRect">
            <a:avLst>
              <a:gd name="adj" fmla="val 4114"/>
            </a:avLst>
          </a:prstGeom>
          <a:noFill/>
          <a:ln/>
        </p:spPr>
      </p:sp>
      <p:sp>
        <p:nvSpPr>
          <p:cNvPr id="44" name="Text 32"/>
          <p:cNvSpPr/>
          <p:nvPr/>
        </p:nvSpPr>
        <p:spPr>
          <a:xfrm>
            <a:off x="20093911" y="56896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Dariana</a:t>
            </a:r>
            <a:endParaRPr lang="en-US" sz="3600" dirty="0"/>
          </a:p>
        </p:txBody>
      </p:sp>
      <p:sp>
        <p:nvSpPr>
          <p:cNvPr id="45" name="Text 33"/>
          <p:cNvSpPr/>
          <p:nvPr/>
        </p:nvSpPr>
        <p:spPr>
          <a:xfrm>
            <a:off x="20093911" y="64135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sp>
        <p:nvSpPr>
          <p:cNvPr id="46" name="Shape 34"/>
          <p:cNvSpPr/>
          <p:nvPr/>
        </p:nvSpPr>
        <p:spPr>
          <a:xfrm>
            <a:off x="12574572" y="5486400"/>
            <a:ext cx="5487086" cy="1739900"/>
          </a:xfrm>
          <a:prstGeom prst="roundRect">
            <a:avLst>
              <a:gd name="adj" fmla="val 73051"/>
            </a:avLst>
          </a:prstGeom>
          <a:solidFill>
            <a:srgbClr val="FFFFFF">
              <a:alpha val="100000"/>
            </a:srgbClr>
          </a:solidFill>
          <a:ln w="12700">
            <a:solidFill>
              <a:srgbClr val="272727"/>
            </a:solidFill>
            <a:prstDash val="solid"/>
          </a:ln>
        </p:spPr>
      </p:sp>
      <p:pic>
        <p:nvPicPr>
          <p:cNvPr id="47" name="Image 10" descr="preencoded.png">    </p:cNvPr>
          <p:cNvPicPr>
            <a:picLocks noChangeAspect="1"/>
          </p:cNvPicPr>
          <p:nvPr/>
        </p:nvPicPr>
        <p:blipFill>
          <a:blip r:embed="rId11"/>
          <a:stretch>
            <a:fillRect/>
          </a:stretch>
        </p:blipFill>
        <p:spPr>
          <a:xfrm>
            <a:off x="12879410" y="5797550"/>
            <a:ext cx="1117740" cy="1117600"/>
          </a:xfrm>
          <a:prstGeom prst="rect">
            <a:avLst/>
          </a:prstGeom>
        </p:spPr>
      </p:pic>
      <p:sp>
        <p:nvSpPr>
          <p:cNvPr id="48" name="Shape 35"/>
          <p:cNvSpPr/>
          <p:nvPr/>
        </p:nvSpPr>
        <p:spPr>
          <a:xfrm>
            <a:off x="14200375" y="5689600"/>
            <a:ext cx="3556445" cy="1333500"/>
          </a:xfrm>
          <a:prstGeom prst="roundRect">
            <a:avLst>
              <a:gd name="adj" fmla="val 4114"/>
            </a:avLst>
          </a:prstGeom>
          <a:noFill/>
          <a:ln/>
        </p:spPr>
      </p:sp>
      <p:sp>
        <p:nvSpPr>
          <p:cNvPr id="49" name="Text 36"/>
          <p:cNvSpPr/>
          <p:nvPr/>
        </p:nvSpPr>
        <p:spPr>
          <a:xfrm>
            <a:off x="14200375" y="5689600"/>
            <a:ext cx="3708864"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Theronis</a:t>
            </a:r>
            <a:endParaRPr lang="en-US" sz="3600" dirty="0"/>
          </a:p>
        </p:txBody>
      </p:sp>
      <p:sp>
        <p:nvSpPr>
          <p:cNvPr id="50" name="Text 37"/>
          <p:cNvSpPr/>
          <p:nvPr/>
        </p:nvSpPr>
        <p:spPr>
          <a:xfrm>
            <a:off x="14200375" y="64135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51" name="Image 11" descr="preencoded.png">    </p:cNvPr>
          <p:cNvPicPr>
            <a:picLocks noChangeAspect="1"/>
          </p:cNvPicPr>
          <p:nvPr/>
        </p:nvPicPr>
        <p:blipFill>
          <a:blip r:embed="rId12"/>
          <a:stretch>
            <a:fillRect/>
          </a:stretch>
        </p:blipFill>
        <p:spPr>
          <a:xfrm>
            <a:off x="3353219" y="5067300"/>
            <a:ext cx="17680610" cy="12700"/>
          </a:xfrm>
          <a:prstGeom prst="rect">
            <a:avLst/>
          </a:prstGeom>
        </p:spPr>
      </p:pic>
      <p:pic>
        <p:nvPicPr>
          <p:cNvPr id="52" name="Image 12" descr="preencoded.png">    </p:cNvPr>
          <p:cNvPicPr>
            <a:picLocks noChangeAspect="1"/>
          </p:cNvPicPr>
          <p:nvPr/>
        </p:nvPicPr>
        <p:blipFill>
          <a:blip r:embed="rId13"/>
          <a:stretch>
            <a:fillRect/>
          </a:stretch>
        </p:blipFill>
        <p:spPr>
          <a:xfrm>
            <a:off x="13006426" y="4673600"/>
            <a:ext cx="12702" cy="406400"/>
          </a:xfrm>
          <a:prstGeom prst="rect">
            <a:avLst/>
          </a:prstGeom>
        </p:spPr>
      </p:pic>
      <p:pic>
        <p:nvPicPr>
          <p:cNvPr id="53" name="Image 13" descr="preencoded.png">    </p:cNvPr>
          <p:cNvPicPr>
            <a:picLocks noChangeAspect="1"/>
          </p:cNvPicPr>
          <p:nvPr/>
        </p:nvPicPr>
        <p:blipFill>
          <a:blip r:embed="rId14"/>
          <a:stretch>
            <a:fillRect/>
          </a:stretch>
        </p:blipFill>
        <p:spPr>
          <a:xfrm>
            <a:off x="3353219" y="5080000"/>
            <a:ext cx="12702" cy="419100"/>
          </a:xfrm>
          <a:prstGeom prst="rect">
            <a:avLst/>
          </a:prstGeom>
        </p:spPr>
      </p:pic>
      <p:pic>
        <p:nvPicPr>
          <p:cNvPr id="54" name="Image 14" descr="preencoded.png">    </p:cNvPr>
          <p:cNvPicPr>
            <a:picLocks noChangeAspect="1"/>
          </p:cNvPicPr>
          <p:nvPr/>
        </p:nvPicPr>
        <p:blipFill>
          <a:blip r:embed="rId15"/>
          <a:stretch>
            <a:fillRect/>
          </a:stretch>
        </p:blipFill>
        <p:spPr>
          <a:xfrm>
            <a:off x="9513489" y="5080000"/>
            <a:ext cx="12702" cy="419100"/>
          </a:xfrm>
          <a:prstGeom prst="rect">
            <a:avLst/>
          </a:prstGeom>
        </p:spPr>
      </p:pic>
      <p:pic>
        <p:nvPicPr>
          <p:cNvPr id="55" name="Image 15" descr="preencoded.png">    </p:cNvPr>
          <p:cNvPicPr>
            <a:picLocks noChangeAspect="1"/>
          </p:cNvPicPr>
          <p:nvPr/>
        </p:nvPicPr>
        <p:blipFill>
          <a:blip r:embed="rId16"/>
          <a:stretch>
            <a:fillRect/>
          </a:stretch>
        </p:blipFill>
        <p:spPr>
          <a:xfrm>
            <a:off x="15407026" y="5080000"/>
            <a:ext cx="12702" cy="419100"/>
          </a:xfrm>
          <a:prstGeom prst="rect">
            <a:avLst/>
          </a:prstGeom>
        </p:spPr>
      </p:pic>
      <p:pic>
        <p:nvPicPr>
          <p:cNvPr id="56" name="Image 16" descr="preencoded.png">    </p:cNvPr>
          <p:cNvPicPr>
            <a:picLocks noChangeAspect="1"/>
          </p:cNvPicPr>
          <p:nvPr/>
        </p:nvPicPr>
        <p:blipFill>
          <a:blip r:embed="rId17"/>
          <a:stretch>
            <a:fillRect/>
          </a:stretch>
        </p:blipFill>
        <p:spPr>
          <a:xfrm>
            <a:off x="21021127" y="5080000"/>
            <a:ext cx="12702" cy="419100"/>
          </a:xfrm>
          <a:prstGeom prst="rect">
            <a:avLst/>
          </a:prstGeom>
        </p:spPr>
      </p:pic>
      <p:pic>
        <p:nvPicPr>
          <p:cNvPr id="57" name="Image 17" descr="preencoded.png">    </p:cNvPr>
          <p:cNvPicPr>
            <a:picLocks noChangeAspect="1"/>
          </p:cNvPicPr>
          <p:nvPr/>
        </p:nvPicPr>
        <p:blipFill>
          <a:blip r:embed="rId18"/>
          <a:stretch>
            <a:fillRect/>
          </a:stretch>
        </p:blipFill>
        <p:spPr>
          <a:xfrm>
            <a:off x="9513489" y="6896100"/>
            <a:ext cx="12702" cy="4165600"/>
          </a:xfrm>
          <a:prstGeom prst="rect">
            <a:avLst/>
          </a:prstGeom>
        </p:spPr>
      </p:pic>
      <p:pic>
        <p:nvPicPr>
          <p:cNvPr id="58" name="Image 18" descr="preencoded.png">    </p:cNvPr>
          <p:cNvPicPr>
            <a:picLocks noChangeAspect="1"/>
          </p:cNvPicPr>
          <p:nvPr/>
        </p:nvPicPr>
        <p:blipFill>
          <a:blip r:embed="rId19"/>
          <a:stretch>
            <a:fillRect/>
          </a:stretch>
        </p:blipFill>
        <p:spPr>
          <a:xfrm>
            <a:off x="9322965" y="8585200"/>
            <a:ext cx="203225" cy="12700"/>
          </a:xfrm>
          <a:prstGeom prst="rect">
            <a:avLst/>
          </a:prstGeom>
        </p:spPr>
      </p:pic>
      <p:pic>
        <p:nvPicPr>
          <p:cNvPr id="59" name="Image 19" descr="preencoded.png">    </p:cNvPr>
          <p:cNvPicPr>
            <a:picLocks noChangeAspect="1"/>
          </p:cNvPicPr>
          <p:nvPr/>
        </p:nvPicPr>
        <p:blipFill>
          <a:blip r:embed="rId20"/>
          <a:stretch>
            <a:fillRect/>
          </a:stretch>
        </p:blipFill>
        <p:spPr>
          <a:xfrm>
            <a:off x="20830603" y="8585200"/>
            <a:ext cx="203225" cy="12700"/>
          </a:xfrm>
          <a:prstGeom prst="rect">
            <a:avLst/>
          </a:prstGeom>
        </p:spPr>
      </p:pic>
      <p:pic>
        <p:nvPicPr>
          <p:cNvPr id="60" name="Image 20" descr="preencoded.png">    </p:cNvPr>
          <p:cNvPicPr>
            <a:picLocks noChangeAspect="1"/>
          </p:cNvPicPr>
          <p:nvPr/>
        </p:nvPicPr>
        <p:blipFill>
          <a:blip r:embed="rId21"/>
          <a:stretch>
            <a:fillRect/>
          </a:stretch>
        </p:blipFill>
        <p:spPr>
          <a:xfrm>
            <a:off x="9322965" y="11049000"/>
            <a:ext cx="203225" cy="12700"/>
          </a:xfrm>
          <a:prstGeom prst="rect">
            <a:avLst/>
          </a:prstGeom>
        </p:spPr>
      </p:pic>
      <p:pic>
        <p:nvPicPr>
          <p:cNvPr id="61" name="Image 21" descr="preencoded.png">    </p:cNvPr>
          <p:cNvPicPr>
            <a:picLocks noChangeAspect="1"/>
          </p:cNvPicPr>
          <p:nvPr/>
        </p:nvPicPr>
        <p:blipFill>
          <a:blip r:embed="rId22"/>
          <a:stretch>
            <a:fillRect/>
          </a:stretch>
        </p:blipFill>
        <p:spPr>
          <a:xfrm>
            <a:off x="20830603" y="11049000"/>
            <a:ext cx="203225" cy="12700"/>
          </a:xfrm>
          <a:prstGeom prst="rect">
            <a:avLst/>
          </a:prstGeom>
        </p:spPr>
      </p:pic>
      <p:pic>
        <p:nvPicPr>
          <p:cNvPr id="62" name="Image 22" descr="preencoded.png">    </p:cNvPr>
          <p:cNvPicPr>
            <a:picLocks noChangeAspect="1"/>
          </p:cNvPicPr>
          <p:nvPr/>
        </p:nvPicPr>
        <p:blipFill>
          <a:blip r:embed="rId23"/>
          <a:stretch>
            <a:fillRect/>
          </a:stretch>
        </p:blipFill>
        <p:spPr>
          <a:xfrm>
            <a:off x="21021127" y="7035800"/>
            <a:ext cx="12702" cy="4025900"/>
          </a:xfrm>
          <a:prstGeom prst="rect">
            <a:avLst/>
          </a:prstGeom>
        </p:spPr>
      </p:pic>
      <p:sp>
        <p:nvSpPr>
          <p:cNvPr id="63" name="Text 38"/>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24"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64" name="Text 39"/>
          <p:cNvSpPr/>
          <p:nvPr/>
        </p:nvSpPr>
        <p:spPr>
          <a:xfrm>
            <a:off x="6985873" y="571500"/>
            <a:ext cx="10754011"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The Organization</a:t>
            </a:r>
            <a:endParaRPr lang="en-US" sz="8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D7E7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0576572"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549594" y="1828800"/>
            <a:ext cx="10974172" cy="11226800"/>
          </a:xfrm>
          <a:prstGeom prst="roundRect">
            <a:avLst>
              <a:gd name="adj" fmla="val 11582"/>
            </a:avLst>
          </a:prstGeom>
          <a:noFill/>
          <a:ln/>
        </p:spPr>
      </p:sp>
      <p:sp>
        <p:nvSpPr>
          <p:cNvPr id="6" name="Text 2"/>
          <p:cNvSpPr/>
          <p:nvPr/>
        </p:nvSpPr>
        <p:spPr>
          <a:xfrm>
            <a:off x="2362495" y="2641600"/>
            <a:ext cx="9687077" cy="44534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Thank you for choosing EaTemp</a:t>
            </a:r>
            <a:endParaRPr lang="en-US" sz="8000" dirty="0"/>
          </a:p>
        </p:txBody>
      </p:sp>
      <p:sp>
        <p:nvSpPr>
          <p:cNvPr id="7" name="Text 3"/>
          <p:cNvSpPr/>
          <p:nvPr/>
        </p:nvSpPr>
        <p:spPr>
          <a:xfrm>
            <a:off x="2362495" y="7467600"/>
            <a:ext cx="9483852" cy="4910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8"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3"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9" name="Image 2" descr="preencoded.png">    </p:cNvPr>
          <p:cNvPicPr>
            <a:picLocks noChangeAspect="1"/>
          </p:cNvPicPr>
          <p:nvPr/>
        </p:nvPicPr>
        <p:blipFill>
          <a:blip r:embed="rId4"/>
          <a:stretch>
            <a:fillRect/>
          </a:stretch>
        </p:blipFill>
        <p:spPr>
          <a:xfrm>
            <a:off x="12193524" y="1676400"/>
            <a:ext cx="10678277" cy="109374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61645" cy="13716000"/>
          </a:xfrm>
          <a:prstGeom prst="rect">
            <a:avLst/>
          </a:prstGeom>
        </p:spPr>
      </p:pic>
      <p:pic>
        <p:nvPicPr>
          <p:cNvPr id="3" name="Image 1" descr="preencoded.png">    </p:cNvPr>
          <p:cNvPicPr>
            <a:picLocks noChangeAspect="1"/>
          </p:cNvPicPr>
          <p:nvPr/>
        </p:nvPicPr>
        <p:blipFill>
          <a:blip r:embed="rId2"/>
          <a:stretch>
            <a:fillRect/>
          </a:stretch>
        </p:blipFill>
        <p:spPr>
          <a:xfrm>
            <a:off x="21249756" y="1729249"/>
            <a:ext cx="1319939" cy="1319777"/>
          </a:xfrm>
          <a:prstGeom prst="rect">
            <a:avLst/>
          </a:prstGeom>
        </p:spPr>
      </p:pic>
      <p:pic>
        <p:nvPicPr>
          <p:cNvPr id="4" name="Image 2" descr="preencoded.png">    </p:cNvPr>
          <p:cNvPicPr>
            <a:picLocks noChangeAspect="1"/>
          </p:cNvPicPr>
          <p:nvPr/>
        </p:nvPicPr>
        <p:blipFill>
          <a:blip r:embed="rId3"/>
          <a:stretch>
            <a:fillRect/>
          </a:stretch>
        </p:blipFill>
        <p:spPr>
          <a:xfrm>
            <a:off x="22468345"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54232"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00200"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647781" y="1320800"/>
            <a:ext cx="16965087" cy="2738967"/>
          </a:xfrm>
          <a:prstGeom prst="rect">
            <a:avLst/>
          </a:prstGeom>
          <a:noFill/>
          <a:ln/>
        </p:spPr>
        <p:txBody>
          <a:bodyPr wrap="square" lIns="0" tIns="0" rIns="0" bIns="0" rtlCol="0" anchor="t"/>
          <a:lstStyle/>
          <a:p>
            <a:pPr algn="l"/>
            <a:r>
              <a:rPr lang="en-US" sz="12800" dirty="0">
                <a:solidFill>
                  <a:srgbClr val="272727">
                    <a:alpha val="100000"/>
                  </a:srgbClr>
                </a:solidFill>
                <a:latin typeface="Cinzel Bold" pitchFamily="34" charset="0"/>
                <a:ea typeface="Cinzel Bold" pitchFamily="34" charset="-122"/>
                <a:cs typeface="Cinzel Bold" pitchFamily="34" charset="-120"/>
              </a:rPr>
              <a:t>Table of Contents</a:t>
            </a:r>
            <a:endParaRPr lang="en-US" sz="12800" dirty="0"/>
          </a:p>
        </p:txBody>
      </p:sp>
      <p:sp>
        <p:nvSpPr>
          <p:cNvPr id="10" name="Shape 2"/>
          <p:cNvSpPr/>
          <p:nvPr/>
        </p:nvSpPr>
        <p:spPr>
          <a:xfrm>
            <a:off x="1841730" y="4051300"/>
            <a:ext cx="7760670" cy="1625600"/>
          </a:xfrm>
          <a:prstGeom prst="rect">
            <a:avLst/>
          </a:prstGeom>
          <a:noFill/>
          <a:ln/>
        </p:spPr>
      </p:sp>
      <p:sp>
        <p:nvSpPr>
          <p:cNvPr id="11" name="Shape 3"/>
          <p:cNvSpPr/>
          <p:nvPr/>
        </p:nvSpPr>
        <p:spPr>
          <a:xfrm>
            <a:off x="1841730" y="4051300"/>
            <a:ext cx="1625803" cy="1625600"/>
          </a:xfrm>
          <a:prstGeom prst="rect">
            <a:avLst/>
          </a:prstGeom>
          <a:noFill/>
          <a:ln/>
        </p:spPr>
      </p:sp>
      <p:sp>
        <p:nvSpPr>
          <p:cNvPr id="12" name="Shape 4"/>
          <p:cNvSpPr/>
          <p:nvPr/>
        </p:nvSpPr>
        <p:spPr>
          <a:xfrm>
            <a:off x="1841730" y="40513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13" name="Text 5"/>
          <p:cNvSpPr/>
          <p:nvPr/>
        </p:nvSpPr>
        <p:spPr>
          <a:xfrm>
            <a:off x="2229129" y="4349750"/>
            <a:ext cx="851006"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01</a:t>
            </a:r>
            <a:endParaRPr lang="en-US" sz="4800" dirty="0"/>
          </a:p>
        </p:txBody>
      </p:sp>
      <p:sp>
        <p:nvSpPr>
          <p:cNvPr id="14" name="Shape 6"/>
          <p:cNvSpPr/>
          <p:nvPr/>
        </p:nvSpPr>
        <p:spPr>
          <a:xfrm>
            <a:off x="3670759" y="4095750"/>
            <a:ext cx="5931641" cy="1536700"/>
          </a:xfrm>
          <a:prstGeom prst="rect">
            <a:avLst/>
          </a:prstGeom>
          <a:noFill/>
          <a:ln/>
        </p:spPr>
      </p:sp>
      <p:sp>
        <p:nvSpPr>
          <p:cNvPr id="15" name="Text 7"/>
          <p:cNvSpPr/>
          <p:nvPr/>
        </p:nvSpPr>
        <p:spPr>
          <a:xfrm>
            <a:off x="3670759" y="40957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Introduction</a:t>
            </a:r>
            <a:endParaRPr lang="en-US" sz="4800" dirty="0"/>
          </a:p>
        </p:txBody>
      </p:sp>
      <p:sp>
        <p:nvSpPr>
          <p:cNvPr id="16" name="Text 8"/>
          <p:cNvSpPr/>
          <p:nvPr/>
        </p:nvSpPr>
        <p:spPr>
          <a:xfrm>
            <a:off x="3670759" y="5022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7" name="Shape 9"/>
          <p:cNvSpPr/>
          <p:nvPr/>
        </p:nvSpPr>
        <p:spPr>
          <a:xfrm>
            <a:off x="8929216" y="4051300"/>
            <a:ext cx="7760670" cy="1625600"/>
          </a:xfrm>
          <a:prstGeom prst="rect">
            <a:avLst/>
          </a:prstGeom>
          <a:noFill/>
          <a:ln/>
        </p:spPr>
      </p:sp>
      <p:sp>
        <p:nvSpPr>
          <p:cNvPr id="18" name="Shape 10"/>
          <p:cNvSpPr/>
          <p:nvPr/>
        </p:nvSpPr>
        <p:spPr>
          <a:xfrm>
            <a:off x="8929216" y="4051300"/>
            <a:ext cx="1625803" cy="1625600"/>
          </a:xfrm>
          <a:prstGeom prst="rect">
            <a:avLst/>
          </a:prstGeom>
          <a:noFill/>
          <a:ln/>
        </p:spPr>
      </p:sp>
      <p:sp>
        <p:nvSpPr>
          <p:cNvPr id="19" name="Shape 11"/>
          <p:cNvSpPr/>
          <p:nvPr/>
        </p:nvSpPr>
        <p:spPr>
          <a:xfrm>
            <a:off x="8929216" y="40513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20" name="Text 12"/>
          <p:cNvSpPr/>
          <p:nvPr/>
        </p:nvSpPr>
        <p:spPr>
          <a:xfrm>
            <a:off x="9259457" y="4349750"/>
            <a:ext cx="965321"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02</a:t>
            </a:r>
            <a:endParaRPr lang="en-US" sz="4800" dirty="0"/>
          </a:p>
        </p:txBody>
      </p:sp>
      <p:sp>
        <p:nvSpPr>
          <p:cNvPr id="21" name="Shape 13"/>
          <p:cNvSpPr/>
          <p:nvPr/>
        </p:nvSpPr>
        <p:spPr>
          <a:xfrm>
            <a:off x="10758245" y="4095750"/>
            <a:ext cx="5931641" cy="1536700"/>
          </a:xfrm>
          <a:prstGeom prst="rect">
            <a:avLst/>
          </a:prstGeom>
          <a:noFill/>
          <a:ln/>
        </p:spPr>
      </p:sp>
      <p:sp>
        <p:nvSpPr>
          <p:cNvPr id="22" name="Text 14"/>
          <p:cNvSpPr/>
          <p:nvPr/>
        </p:nvSpPr>
        <p:spPr>
          <a:xfrm>
            <a:off x="10758245" y="40957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Encounters</a:t>
            </a:r>
            <a:endParaRPr lang="en-US" sz="4800" dirty="0"/>
          </a:p>
        </p:txBody>
      </p:sp>
      <p:sp>
        <p:nvSpPr>
          <p:cNvPr id="23" name="Text 15"/>
          <p:cNvSpPr/>
          <p:nvPr/>
        </p:nvSpPr>
        <p:spPr>
          <a:xfrm>
            <a:off x="10758245" y="5022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4" name="Shape 16"/>
          <p:cNvSpPr/>
          <p:nvPr/>
        </p:nvSpPr>
        <p:spPr>
          <a:xfrm>
            <a:off x="3670759" y="7035800"/>
            <a:ext cx="7760670" cy="1625600"/>
          </a:xfrm>
          <a:prstGeom prst="rect">
            <a:avLst/>
          </a:prstGeom>
          <a:noFill/>
          <a:ln/>
        </p:spPr>
      </p:sp>
      <p:sp>
        <p:nvSpPr>
          <p:cNvPr id="25" name="Shape 17"/>
          <p:cNvSpPr/>
          <p:nvPr/>
        </p:nvSpPr>
        <p:spPr>
          <a:xfrm>
            <a:off x="3670759" y="7035800"/>
            <a:ext cx="1625803" cy="1625600"/>
          </a:xfrm>
          <a:prstGeom prst="rect">
            <a:avLst/>
          </a:prstGeom>
          <a:noFill/>
          <a:ln/>
        </p:spPr>
      </p:sp>
      <p:sp>
        <p:nvSpPr>
          <p:cNvPr id="26" name="Shape 18"/>
          <p:cNvSpPr/>
          <p:nvPr/>
        </p:nvSpPr>
        <p:spPr>
          <a:xfrm>
            <a:off x="3670759" y="70358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27" name="Text 19"/>
          <p:cNvSpPr/>
          <p:nvPr/>
        </p:nvSpPr>
        <p:spPr>
          <a:xfrm>
            <a:off x="4013702" y="7334250"/>
            <a:ext cx="939917"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03</a:t>
            </a:r>
            <a:endParaRPr lang="en-US" sz="4800" dirty="0"/>
          </a:p>
        </p:txBody>
      </p:sp>
      <p:sp>
        <p:nvSpPr>
          <p:cNvPr id="28" name="Shape 20"/>
          <p:cNvSpPr/>
          <p:nvPr/>
        </p:nvSpPr>
        <p:spPr>
          <a:xfrm>
            <a:off x="5499787" y="7080250"/>
            <a:ext cx="5931641" cy="1536700"/>
          </a:xfrm>
          <a:prstGeom prst="rect">
            <a:avLst/>
          </a:prstGeom>
          <a:noFill/>
          <a:ln/>
        </p:spPr>
      </p:sp>
      <p:sp>
        <p:nvSpPr>
          <p:cNvPr id="29" name="Text 21"/>
          <p:cNvSpPr/>
          <p:nvPr/>
        </p:nvSpPr>
        <p:spPr>
          <a:xfrm>
            <a:off x="5499787" y="70802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Wonders</a:t>
            </a:r>
            <a:endParaRPr lang="en-US" sz="4800" dirty="0"/>
          </a:p>
        </p:txBody>
      </p:sp>
      <p:sp>
        <p:nvSpPr>
          <p:cNvPr id="30" name="Text 22"/>
          <p:cNvSpPr/>
          <p:nvPr/>
        </p:nvSpPr>
        <p:spPr>
          <a:xfrm>
            <a:off x="5499787" y="8007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31" name="Shape 23"/>
          <p:cNvSpPr/>
          <p:nvPr/>
        </p:nvSpPr>
        <p:spPr>
          <a:xfrm>
            <a:off x="10758245" y="7035800"/>
            <a:ext cx="7760670" cy="1625600"/>
          </a:xfrm>
          <a:prstGeom prst="rect">
            <a:avLst/>
          </a:prstGeom>
          <a:noFill/>
          <a:ln/>
        </p:spPr>
      </p:sp>
      <p:sp>
        <p:nvSpPr>
          <p:cNvPr id="32" name="Shape 24"/>
          <p:cNvSpPr/>
          <p:nvPr/>
        </p:nvSpPr>
        <p:spPr>
          <a:xfrm>
            <a:off x="10758245" y="7035800"/>
            <a:ext cx="1625803" cy="1625600"/>
          </a:xfrm>
          <a:prstGeom prst="rect">
            <a:avLst/>
          </a:prstGeom>
          <a:noFill/>
          <a:ln/>
        </p:spPr>
      </p:sp>
      <p:sp>
        <p:nvSpPr>
          <p:cNvPr id="33" name="Shape 25"/>
          <p:cNvSpPr/>
          <p:nvPr/>
        </p:nvSpPr>
        <p:spPr>
          <a:xfrm>
            <a:off x="10758245" y="70358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34" name="Text 26"/>
          <p:cNvSpPr/>
          <p:nvPr/>
        </p:nvSpPr>
        <p:spPr>
          <a:xfrm>
            <a:off x="11075784" y="7334250"/>
            <a:ext cx="990724"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04</a:t>
            </a:r>
            <a:endParaRPr lang="en-US" sz="4800" dirty="0"/>
          </a:p>
        </p:txBody>
      </p:sp>
      <p:sp>
        <p:nvSpPr>
          <p:cNvPr id="35" name="Shape 27"/>
          <p:cNvSpPr/>
          <p:nvPr/>
        </p:nvSpPr>
        <p:spPr>
          <a:xfrm>
            <a:off x="12587273" y="7080250"/>
            <a:ext cx="5931641" cy="1536700"/>
          </a:xfrm>
          <a:prstGeom prst="rect">
            <a:avLst/>
          </a:prstGeom>
          <a:noFill/>
          <a:ln/>
        </p:spPr>
      </p:sp>
      <p:sp>
        <p:nvSpPr>
          <p:cNvPr id="36" name="Text 28"/>
          <p:cNvSpPr/>
          <p:nvPr/>
        </p:nvSpPr>
        <p:spPr>
          <a:xfrm>
            <a:off x="12587273" y="70802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Magic</a:t>
            </a:r>
            <a:endParaRPr lang="en-US" sz="4800" dirty="0"/>
          </a:p>
        </p:txBody>
      </p:sp>
      <p:sp>
        <p:nvSpPr>
          <p:cNvPr id="37" name="Text 29"/>
          <p:cNvSpPr/>
          <p:nvPr/>
        </p:nvSpPr>
        <p:spPr>
          <a:xfrm>
            <a:off x="12587273" y="8007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8" name="Shape 30"/>
          <p:cNvSpPr/>
          <p:nvPr/>
        </p:nvSpPr>
        <p:spPr>
          <a:xfrm>
            <a:off x="5499787" y="10020300"/>
            <a:ext cx="7760670" cy="1625600"/>
          </a:xfrm>
          <a:prstGeom prst="rect">
            <a:avLst/>
          </a:prstGeom>
          <a:noFill/>
          <a:ln/>
        </p:spPr>
      </p:sp>
      <p:sp>
        <p:nvSpPr>
          <p:cNvPr id="39" name="Shape 31"/>
          <p:cNvSpPr/>
          <p:nvPr/>
        </p:nvSpPr>
        <p:spPr>
          <a:xfrm>
            <a:off x="5499787" y="10020300"/>
            <a:ext cx="1625803" cy="1625600"/>
          </a:xfrm>
          <a:prstGeom prst="rect">
            <a:avLst/>
          </a:prstGeom>
          <a:noFill/>
          <a:ln/>
        </p:spPr>
      </p:sp>
      <p:sp>
        <p:nvSpPr>
          <p:cNvPr id="40" name="Shape 32"/>
          <p:cNvSpPr/>
          <p:nvPr/>
        </p:nvSpPr>
        <p:spPr>
          <a:xfrm>
            <a:off x="5499787" y="100203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41" name="Text 33"/>
          <p:cNvSpPr/>
          <p:nvPr/>
        </p:nvSpPr>
        <p:spPr>
          <a:xfrm>
            <a:off x="5842730" y="10318750"/>
            <a:ext cx="939917"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05</a:t>
            </a:r>
            <a:endParaRPr lang="en-US" sz="4800" dirty="0"/>
          </a:p>
        </p:txBody>
      </p:sp>
      <p:sp>
        <p:nvSpPr>
          <p:cNvPr id="42" name="Shape 34"/>
          <p:cNvSpPr/>
          <p:nvPr/>
        </p:nvSpPr>
        <p:spPr>
          <a:xfrm>
            <a:off x="7328816" y="10064750"/>
            <a:ext cx="5931641" cy="1536700"/>
          </a:xfrm>
          <a:prstGeom prst="rect">
            <a:avLst/>
          </a:prstGeom>
          <a:noFill/>
          <a:ln/>
        </p:spPr>
      </p:sp>
      <p:sp>
        <p:nvSpPr>
          <p:cNvPr id="43" name="Text 35"/>
          <p:cNvSpPr/>
          <p:nvPr/>
        </p:nvSpPr>
        <p:spPr>
          <a:xfrm>
            <a:off x="7328816" y="100647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Adventure</a:t>
            </a:r>
            <a:endParaRPr lang="en-US" sz="4800" dirty="0"/>
          </a:p>
        </p:txBody>
      </p:sp>
      <p:sp>
        <p:nvSpPr>
          <p:cNvPr id="44" name="Text 36"/>
          <p:cNvSpPr/>
          <p:nvPr/>
        </p:nvSpPr>
        <p:spPr>
          <a:xfrm>
            <a:off x="7328816" y="10991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45" name="Shape 37"/>
          <p:cNvSpPr/>
          <p:nvPr/>
        </p:nvSpPr>
        <p:spPr>
          <a:xfrm>
            <a:off x="12587273" y="10020300"/>
            <a:ext cx="7760670" cy="1625600"/>
          </a:xfrm>
          <a:prstGeom prst="rect">
            <a:avLst/>
          </a:prstGeom>
          <a:noFill/>
          <a:ln/>
        </p:spPr>
      </p:sp>
      <p:sp>
        <p:nvSpPr>
          <p:cNvPr id="46" name="Shape 38"/>
          <p:cNvSpPr/>
          <p:nvPr/>
        </p:nvSpPr>
        <p:spPr>
          <a:xfrm>
            <a:off x="12587273" y="10020300"/>
            <a:ext cx="1625803" cy="1625600"/>
          </a:xfrm>
          <a:prstGeom prst="rect">
            <a:avLst/>
          </a:prstGeom>
          <a:noFill/>
          <a:ln/>
        </p:spPr>
      </p:sp>
      <p:sp>
        <p:nvSpPr>
          <p:cNvPr id="47" name="Shape 39"/>
          <p:cNvSpPr/>
          <p:nvPr/>
        </p:nvSpPr>
        <p:spPr>
          <a:xfrm>
            <a:off x="12587273" y="10020300"/>
            <a:ext cx="1625803" cy="1625600"/>
          </a:xfrm>
          <a:prstGeom prst="roundRect">
            <a:avLst>
              <a:gd name="adj" fmla="val 781313"/>
            </a:avLst>
          </a:prstGeom>
          <a:solidFill>
            <a:srgbClr val="FFFFFF">
              <a:alpha val="100000"/>
            </a:srgbClr>
          </a:solidFill>
          <a:ln w="12700">
            <a:solidFill>
              <a:srgbClr val="272727"/>
            </a:solidFill>
            <a:prstDash val="solid"/>
          </a:ln>
        </p:spPr>
      </p:sp>
      <p:sp>
        <p:nvSpPr>
          <p:cNvPr id="48" name="Text 40"/>
          <p:cNvSpPr/>
          <p:nvPr/>
        </p:nvSpPr>
        <p:spPr>
          <a:xfrm>
            <a:off x="12898462" y="10318750"/>
            <a:ext cx="1003425" cy="1028700"/>
          </a:xfrm>
          <a:prstGeom prst="rect">
            <a:avLst/>
          </a:prstGeom>
          <a:noFill/>
          <a:ln/>
        </p:spPr>
        <p:txBody>
          <a:bodyPr wrap="square" lIns="0" tIns="0" rIns="0" bIns="0" rtlCol="0" anchor="ctr"/>
          <a:lstStyle/>
          <a:p>
            <a:pPr algn="ctr"/>
            <a:r>
              <a:rPr lang="en-US" sz="4800" dirty="0">
                <a:solidFill>
                  <a:srgbClr val="272727">
                    <a:alpha val="100000"/>
                  </a:srgbClr>
                </a:solidFill>
                <a:latin typeface="Cinzel Bold" pitchFamily="34" charset="0"/>
                <a:ea typeface="Cinzel Bold" pitchFamily="34" charset="-122"/>
                <a:cs typeface="Cinzel Bold" pitchFamily="34" charset="-120"/>
              </a:rPr>
              <a:t>06</a:t>
            </a:r>
            <a:endParaRPr lang="en-US" sz="4800" dirty="0"/>
          </a:p>
        </p:txBody>
      </p:sp>
      <p:sp>
        <p:nvSpPr>
          <p:cNvPr id="49" name="Shape 41"/>
          <p:cNvSpPr/>
          <p:nvPr/>
        </p:nvSpPr>
        <p:spPr>
          <a:xfrm>
            <a:off x="14416302" y="10064750"/>
            <a:ext cx="5931641" cy="1536700"/>
          </a:xfrm>
          <a:prstGeom prst="rect">
            <a:avLst/>
          </a:prstGeom>
          <a:noFill/>
          <a:ln/>
        </p:spPr>
      </p:sp>
      <p:sp>
        <p:nvSpPr>
          <p:cNvPr id="50" name="Text 42"/>
          <p:cNvSpPr/>
          <p:nvPr/>
        </p:nvSpPr>
        <p:spPr>
          <a:xfrm>
            <a:off x="14416302" y="10064750"/>
            <a:ext cx="6134867"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Conclusion</a:t>
            </a:r>
            <a:endParaRPr lang="en-US" sz="4800" dirty="0"/>
          </a:p>
        </p:txBody>
      </p:sp>
      <p:sp>
        <p:nvSpPr>
          <p:cNvPr id="51" name="Text 43"/>
          <p:cNvSpPr/>
          <p:nvPr/>
        </p:nvSpPr>
        <p:spPr>
          <a:xfrm>
            <a:off x="14416302" y="10991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52" name="Image 6" descr="preencoded.png">    </p:cNvPr>
          <p:cNvPicPr>
            <a:picLocks noChangeAspect="1"/>
          </p:cNvPicPr>
          <p:nvPr/>
        </p:nvPicPr>
        <p:blipFill>
          <a:blip r:embed="rId7"/>
          <a:stretch>
            <a:fillRect/>
          </a:stretch>
        </p:blipFill>
        <p:spPr>
          <a:xfrm>
            <a:off x="17553594" y="3225800"/>
            <a:ext cx="6833454" cy="6794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0767096" y="10909300"/>
            <a:ext cx="1384473" cy="1371600"/>
          </a:xfrm>
          <a:prstGeom prst="rect">
            <a:avLst/>
          </a:prstGeom>
        </p:spPr>
      </p:pic>
      <p:pic>
        <p:nvPicPr>
          <p:cNvPr id="6" name="Image 4" descr="preencoded.png">    </p:cNvPr>
          <p:cNvPicPr>
            <a:picLocks noChangeAspect="1"/>
          </p:cNvPicPr>
          <p:nvPr/>
        </p:nvPicPr>
        <p:blipFill>
          <a:blip r:embed="rId5"/>
          <a:stretch>
            <a:fillRect/>
          </a:stretch>
        </p:blipFill>
        <p:spPr>
          <a:xfrm>
            <a:off x="22939067" y="10845800"/>
            <a:ext cx="800200" cy="800100"/>
          </a:xfrm>
          <a:prstGeom prst="rect">
            <a:avLst/>
          </a:prstGeom>
        </p:spPr>
      </p:pic>
      <p:pic>
        <p:nvPicPr>
          <p:cNvPr id="7" name="Image 5" descr="preencoded.png">    </p:cNvPr>
          <p:cNvPicPr>
            <a:picLocks noChangeAspect="1"/>
          </p:cNvPicPr>
          <p:nvPr/>
        </p:nvPicPr>
        <p:blipFill>
          <a:blip r:embed="rId6"/>
          <a:stretch>
            <a:fillRect/>
          </a:stretch>
        </p:blipFill>
        <p:spPr>
          <a:xfrm>
            <a:off x="21999150" y="12928600"/>
            <a:ext cx="660483" cy="6477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2959470" y="2743200"/>
            <a:ext cx="18590890" cy="1710267"/>
          </a:xfrm>
          <a:prstGeom prst="rect">
            <a:avLst/>
          </a:prstGeom>
          <a:noFill/>
          <a:ln/>
        </p:spPr>
        <p:txBody>
          <a:bodyPr wrap="square" lIns="0" tIns="0" rIns="0" bIns="0" rtlCol="0" anchor="t"/>
          <a:lstStyle/>
          <a:p>
            <a:pPr algn="l"/>
            <a:r>
              <a:rPr lang="en-US" sz="8000" dirty="0">
                <a:solidFill>
                  <a:srgbClr val="272727">
                    <a:alpha val="100000"/>
                  </a:srgbClr>
                </a:solidFill>
                <a:latin typeface="Cinzel Bold" pitchFamily="34" charset="0"/>
                <a:ea typeface="Cinzel Bold" pitchFamily="34" charset="-122"/>
                <a:cs typeface="Cinzel Bold" pitchFamily="34" charset="-120"/>
              </a:rPr>
              <a:t>The Realm of the Extraordinary</a:t>
            </a:r>
            <a:endParaRPr lang="en-US" sz="8000" dirty="0"/>
          </a:p>
        </p:txBody>
      </p:sp>
      <p:sp>
        <p:nvSpPr>
          <p:cNvPr id="11"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2"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19152" y="609600"/>
            <a:ext cx="1346368" cy="2438400"/>
          </a:xfrm>
          <a:prstGeom prst="rect">
            <a:avLst/>
          </a:prstGeom>
        </p:spPr>
      </p:pic>
      <p:pic>
        <p:nvPicPr>
          <p:cNvPr id="4" name="Image 2" descr="preencoded.png">    </p:cNvPr>
          <p:cNvPicPr>
            <a:picLocks noChangeAspect="1"/>
          </p:cNvPicPr>
          <p:nvPr/>
        </p:nvPicPr>
        <p:blipFill>
          <a:blip r:embed="rId3"/>
          <a:stretch>
            <a:fillRect/>
          </a:stretch>
        </p:blipFill>
        <p:spPr>
          <a:xfrm>
            <a:off x="1562295" y="2527300"/>
            <a:ext cx="787498" cy="1358900"/>
          </a:xfrm>
          <a:prstGeom prst="rect">
            <a:avLst/>
          </a:prstGeom>
        </p:spPr>
      </p:pic>
      <p:pic>
        <p:nvPicPr>
          <p:cNvPr id="5" name="Image 3" descr="preencoded.png">    </p:cNvPr>
          <p:cNvPicPr>
            <a:picLocks noChangeAspect="1"/>
          </p:cNvPicPr>
          <p:nvPr/>
        </p:nvPicPr>
        <p:blipFill>
          <a:blip r:embed="rId4"/>
          <a:stretch>
            <a:fillRect/>
          </a:stretch>
        </p:blipFill>
        <p:spPr>
          <a:xfrm>
            <a:off x="21262457" y="11760200"/>
            <a:ext cx="1752819" cy="1752600"/>
          </a:xfrm>
          <a:prstGeom prst="rect">
            <a:avLst/>
          </a:prstGeom>
        </p:spPr>
      </p:pic>
      <p:pic>
        <p:nvPicPr>
          <p:cNvPr id="6" name="Image 4" descr="preencoded.png">    </p:cNvPr>
          <p:cNvPicPr>
            <a:picLocks noChangeAspect="1"/>
          </p:cNvPicPr>
          <p:nvPr/>
        </p:nvPicPr>
        <p:blipFill>
          <a:blip r:embed="rId5"/>
          <a:stretch>
            <a:fillRect/>
          </a:stretch>
        </p:blipFill>
        <p:spPr>
          <a:xfrm>
            <a:off x="22799350" y="10617200"/>
            <a:ext cx="939917" cy="9271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0" y="0"/>
            <a:ext cx="11685461" cy="13716000"/>
          </a:xfrm>
          <a:prstGeom prst="rect">
            <a:avLst/>
          </a:prstGeom>
        </p:spPr>
      </p:pic>
      <p:sp>
        <p:nvSpPr>
          <p:cNvPr id="10" name="Shape 1"/>
          <p:cNvSpPr/>
          <p:nvPr/>
        </p:nvSpPr>
        <p:spPr>
          <a:xfrm>
            <a:off x="13057232" y="2705100"/>
            <a:ext cx="9907238" cy="3467100"/>
          </a:xfrm>
          <a:prstGeom prst="rect">
            <a:avLst/>
          </a:prstGeom>
          <a:noFill/>
          <a:ln/>
        </p:spPr>
      </p:sp>
      <p:pic>
        <p:nvPicPr>
          <p:cNvPr id="11" name="Image 7" descr="preencoded.png">    </p:cNvPr>
          <p:cNvPicPr>
            <a:picLocks noChangeAspect="1"/>
          </p:cNvPicPr>
          <p:nvPr/>
        </p:nvPicPr>
        <p:blipFill>
          <a:blip r:embed="rId8"/>
          <a:stretch>
            <a:fillRect/>
          </a:stretch>
        </p:blipFill>
        <p:spPr>
          <a:xfrm>
            <a:off x="13057232" y="3664979"/>
            <a:ext cx="1625803" cy="1547335"/>
          </a:xfrm>
          <a:prstGeom prst="rect">
            <a:avLst/>
          </a:prstGeom>
        </p:spPr>
      </p:pic>
      <p:sp>
        <p:nvSpPr>
          <p:cNvPr id="12" name="Shape 2"/>
          <p:cNvSpPr/>
          <p:nvPr/>
        </p:nvSpPr>
        <p:spPr>
          <a:xfrm>
            <a:off x="15089486" y="2705100"/>
            <a:ext cx="7874984" cy="3467100"/>
          </a:xfrm>
          <a:prstGeom prst="rect">
            <a:avLst/>
          </a:prstGeom>
          <a:noFill/>
          <a:ln/>
        </p:spPr>
      </p:sp>
      <p:sp>
        <p:nvSpPr>
          <p:cNvPr id="13" name="Text 3"/>
          <p:cNvSpPr/>
          <p:nvPr/>
        </p:nvSpPr>
        <p:spPr>
          <a:xfrm>
            <a:off x="15089486" y="2705100"/>
            <a:ext cx="8078210"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Unicorn Sightings</a:t>
            </a:r>
            <a:endParaRPr lang="en-US" sz="4800" dirty="0"/>
          </a:p>
        </p:txBody>
      </p:sp>
      <p:sp>
        <p:nvSpPr>
          <p:cNvPr id="14" name="Text 4"/>
          <p:cNvSpPr/>
          <p:nvPr/>
        </p:nvSpPr>
        <p:spPr>
          <a:xfrm>
            <a:off x="15089486" y="37338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5" name="Shape 5"/>
          <p:cNvSpPr/>
          <p:nvPr/>
        </p:nvSpPr>
        <p:spPr>
          <a:xfrm>
            <a:off x="13057232" y="6858000"/>
            <a:ext cx="9907238" cy="3467100"/>
          </a:xfrm>
          <a:prstGeom prst="rect">
            <a:avLst/>
          </a:prstGeom>
          <a:noFill/>
          <a:ln/>
        </p:spPr>
      </p:sp>
      <p:pic>
        <p:nvPicPr>
          <p:cNvPr id="16" name="Image 8" descr="preencoded.png">    </p:cNvPr>
          <p:cNvPicPr>
            <a:picLocks noChangeAspect="1"/>
          </p:cNvPicPr>
          <p:nvPr/>
        </p:nvPicPr>
        <p:blipFill>
          <a:blip r:embed="rId9"/>
          <a:stretch>
            <a:fillRect/>
          </a:stretch>
        </p:blipFill>
        <p:spPr>
          <a:xfrm>
            <a:off x="13057232" y="7793527"/>
            <a:ext cx="1625803" cy="1596051"/>
          </a:xfrm>
          <a:prstGeom prst="rect">
            <a:avLst/>
          </a:prstGeom>
        </p:spPr>
      </p:pic>
      <p:sp>
        <p:nvSpPr>
          <p:cNvPr id="17" name="Shape 6"/>
          <p:cNvSpPr/>
          <p:nvPr/>
        </p:nvSpPr>
        <p:spPr>
          <a:xfrm>
            <a:off x="15089486" y="6858000"/>
            <a:ext cx="7874984" cy="3467100"/>
          </a:xfrm>
          <a:prstGeom prst="rect">
            <a:avLst/>
          </a:prstGeom>
          <a:noFill/>
          <a:ln/>
        </p:spPr>
      </p:sp>
      <p:sp>
        <p:nvSpPr>
          <p:cNvPr id="18" name="Text 7"/>
          <p:cNvSpPr/>
          <p:nvPr/>
        </p:nvSpPr>
        <p:spPr>
          <a:xfrm>
            <a:off x="15089486" y="6858000"/>
            <a:ext cx="8078210"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Dragon Taming</a:t>
            </a:r>
            <a:endParaRPr lang="en-US" sz="4800" dirty="0"/>
          </a:p>
        </p:txBody>
      </p:sp>
      <p:sp>
        <p:nvSpPr>
          <p:cNvPr id="19" name="Text 8"/>
          <p:cNvSpPr/>
          <p:nvPr/>
        </p:nvSpPr>
        <p:spPr>
          <a:xfrm>
            <a:off x="15089486" y="78867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275159" y="1729246"/>
            <a:ext cx="1319939" cy="1319777"/>
          </a:xfrm>
          <a:prstGeom prst="rect">
            <a:avLst/>
          </a:prstGeom>
        </p:spPr>
      </p:pic>
      <p:pic>
        <p:nvPicPr>
          <p:cNvPr id="4" name="Image 2" descr="preencoded.png">    </p:cNvPr>
          <p:cNvPicPr>
            <a:picLocks noChangeAspect="1"/>
          </p:cNvPicPr>
          <p:nvPr/>
        </p:nvPicPr>
        <p:blipFill>
          <a:blip r:embed="rId3"/>
          <a:stretch>
            <a:fillRect/>
          </a:stretch>
        </p:blipFill>
        <p:spPr>
          <a:xfrm>
            <a:off x="22493749" y="723900"/>
            <a:ext cx="762095" cy="762000"/>
          </a:xfrm>
          <a:prstGeom prst="rect">
            <a:avLst/>
          </a:prstGeom>
        </p:spPr>
      </p:pic>
      <p:pic>
        <p:nvPicPr>
          <p:cNvPr id="5" name="Image 3" descr="preencoded.png">    </p:cNvPr>
          <p:cNvPicPr>
            <a:picLocks noChangeAspect="1"/>
          </p:cNvPicPr>
          <p:nvPr/>
        </p:nvPicPr>
        <p:blipFill>
          <a:blip r:embed="rId4"/>
          <a:stretch>
            <a:fillRect/>
          </a:stretch>
        </p:blipFill>
        <p:spPr>
          <a:xfrm>
            <a:off x="1079635" y="10909300"/>
            <a:ext cx="1295562" cy="2159000"/>
          </a:xfrm>
          <a:prstGeom prst="rect">
            <a:avLst/>
          </a:prstGeom>
        </p:spPr>
      </p:pic>
      <p:pic>
        <p:nvPicPr>
          <p:cNvPr id="6" name="Image 4" descr="preencoded.png">    </p:cNvPr>
          <p:cNvPicPr>
            <a:picLocks noChangeAspect="1"/>
          </p:cNvPicPr>
          <p:nvPr/>
        </p:nvPicPr>
        <p:blipFill>
          <a:blip r:embed="rId5"/>
          <a:stretch>
            <a:fillRect/>
          </a:stretch>
        </p:blipFill>
        <p:spPr>
          <a:xfrm>
            <a:off x="825603" y="9829800"/>
            <a:ext cx="787498" cy="13462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543743" y="1384300"/>
            <a:ext cx="8129016" cy="11214100"/>
          </a:xfrm>
          <a:prstGeom prst="rect">
            <a:avLst/>
          </a:prstGeom>
          <a:noFill/>
          <a:ln/>
        </p:spPr>
      </p:sp>
      <p:pic>
        <p:nvPicPr>
          <p:cNvPr id="10" name="Image 6" descr="preencoded.png">    </p:cNvPr>
          <p:cNvPicPr>
            <a:picLocks noChangeAspect="1"/>
          </p:cNvPicPr>
          <p:nvPr/>
        </p:nvPicPr>
        <p:blipFill>
          <a:blip r:embed="rId7"/>
          <a:stretch>
            <a:fillRect/>
          </a:stretch>
        </p:blipFill>
        <p:spPr>
          <a:xfrm>
            <a:off x="3543743" y="1384300"/>
            <a:ext cx="1640899" cy="1625600"/>
          </a:xfrm>
          <a:prstGeom prst="rect">
            <a:avLst/>
          </a:prstGeom>
        </p:spPr>
      </p:pic>
      <p:sp>
        <p:nvSpPr>
          <p:cNvPr id="11" name="Shape 2"/>
          <p:cNvSpPr/>
          <p:nvPr/>
        </p:nvSpPr>
        <p:spPr>
          <a:xfrm>
            <a:off x="3543743" y="3619500"/>
            <a:ext cx="6363495" cy="825500"/>
          </a:xfrm>
          <a:prstGeom prst="rect">
            <a:avLst/>
          </a:prstGeom>
          <a:noFill/>
          <a:ln/>
        </p:spPr>
      </p:sp>
      <p:sp>
        <p:nvSpPr>
          <p:cNvPr id="12" name="Text 3"/>
          <p:cNvSpPr/>
          <p:nvPr/>
        </p:nvSpPr>
        <p:spPr>
          <a:xfrm>
            <a:off x="3543743" y="3619500"/>
            <a:ext cx="6566721"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Unicorn Sightings</a:t>
            </a:r>
            <a:endParaRPr lang="en-US" sz="4800" dirty="0"/>
          </a:p>
        </p:txBody>
      </p:sp>
      <p:sp>
        <p:nvSpPr>
          <p:cNvPr id="13" name="Shape 4"/>
          <p:cNvSpPr/>
          <p:nvPr/>
        </p:nvSpPr>
        <p:spPr>
          <a:xfrm>
            <a:off x="3543743" y="5054600"/>
            <a:ext cx="8129016" cy="1828800"/>
          </a:xfrm>
          <a:prstGeom prst="rect">
            <a:avLst/>
          </a:prstGeom>
          <a:noFill/>
          <a:ln/>
        </p:spPr>
      </p:sp>
      <p:sp>
        <p:nvSpPr>
          <p:cNvPr id="14" name="Text 5"/>
          <p:cNvSpPr/>
          <p:nvPr/>
        </p:nvSpPr>
        <p:spPr>
          <a:xfrm>
            <a:off x="3543743" y="5054600"/>
            <a:ext cx="826450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5" name="Image 7" descr="preencoded.png">    </p:cNvPr>
          <p:cNvPicPr>
            <a:picLocks noChangeAspect="1"/>
          </p:cNvPicPr>
          <p:nvPr/>
        </p:nvPicPr>
        <p:blipFill>
          <a:blip r:embed="rId8"/>
          <a:stretch>
            <a:fillRect/>
          </a:stretch>
        </p:blipFill>
        <p:spPr>
          <a:xfrm>
            <a:off x="3543743" y="7493000"/>
            <a:ext cx="8129016" cy="5105400"/>
          </a:xfrm>
          <a:prstGeom prst="rect">
            <a:avLst/>
          </a:prstGeom>
        </p:spPr>
      </p:pic>
      <p:sp>
        <p:nvSpPr>
          <p:cNvPr id="16" name="Shape 6"/>
          <p:cNvSpPr/>
          <p:nvPr/>
        </p:nvSpPr>
        <p:spPr>
          <a:xfrm>
            <a:off x="12663483" y="1384300"/>
            <a:ext cx="8129016" cy="11214100"/>
          </a:xfrm>
          <a:prstGeom prst="rect">
            <a:avLst/>
          </a:prstGeom>
          <a:noFill/>
          <a:ln/>
        </p:spPr>
      </p:sp>
      <p:pic>
        <p:nvPicPr>
          <p:cNvPr id="17" name="Image 8" descr="preencoded.png">    </p:cNvPr>
          <p:cNvPicPr>
            <a:picLocks noChangeAspect="1"/>
          </p:cNvPicPr>
          <p:nvPr/>
        </p:nvPicPr>
        <p:blipFill>
          <a:blip r:embed="rId9"/>
          <a:stretch>
            <a:fillRect/>
          </a:stretch>
        </p:blipFill>
        <p:spPr>
          <a:xfrm>
            <a:off x="12663483" y="1384300"/>
            <a:ext cx="1718786" cy="1625600"/>
          </a:xfrm>
          <a:prstGeom prst="rect">
            <a:avLst/>
          </a:prstGeom>
        </p:spPr>
      </p:pic>
      <p:sp>
        <p:nvSpPr>
          <p:cNvPr id="18" name="Shape 7"/>
          <p:cNvSpPr/>
          <p:nvPr/>
        </p:nvSpPr>
        <p:spPr>
          <a:xfrm>
            <a:off x="12663483" y="3619500"/>
            <a:ext cx="5233054" cy="825500"/>
          </a:xfrm>
          <a:prstGeom prst="rect">
            <a:avLst/>
          </a:prstGeom>
          <a:noFill/>
          <a:ln/>
        </p:spPr>
      </p:sp>
      <p:sp>
        <p:nvSpPr>
          <p:cNvPr id="19" name="Text 8"/>
          <p:cNvSpPr/>
          <p:nvPr/>
        </p:nvSpPr>
        <p:spPr>
          <a:xfrm>
            <a:off x="12663483" y="3619500"/>
            <a:ext cx="5436279" cy="1028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Dragon Taming</a:t>
            </a:r>
            <a:endParaRPr lang="en-US" sz="4800" dirty="0"/>
          </a:p>
        </p:txBody>
      </p:sp>
      <p:sp>
        <p:nvSpPr>
          <p:cNvPr id="20" name="Shape 9"/>
          <p:cNvSpPr/>
          <p:nvPr/>
        </p:nvSpPr>
        <p:spPr>
          <a:xfrm>
            <a:off x="12663483" y="5054600"/>
            <a:ext cx="8129016" cy="1828800"/>
          </a:xfrm>
          <a:prstGeom prst="rect">
            <a:avLst/>
          </a:prstGeom>
          <a:noFill/>
          <a:ln/>
        </p:spPr>
      </p:sp>
      <p:sp>
        <p:nvSpPr>
          <p:cNvPr id="21" name="Text 10"/>
          <p:cNvSpPr/>
          <p:nvPr/>
        </p:nvSpPr>
        <p:spPr>
          <a:xfrm>
            <a:off x="12663483" y="5054600"/>
            <a:ext cx="826450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2" name="Image 9" descr="preencoded.png">    </p:cNvPr>
          <p:cNvPicPr>
            <a:picLocks noChangeAspect="1"/>
          </p:cNvPicPr>
          <p:nvPr/>
        </p:nvPicPr>
        <p:blipFill>
          <a:blip r:embed="rId10"/>
          <a:stretch>
            <a:fillRect/>
          </a:stretch>
        </p:blipFill>
        <p:spPr>
          <a:xfrm>
            <a:off x="12663483" y="7493000"/>
            <a:ext cx="8129016" cy="5105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79435" y="5372100"/>
            <a:ext cx="1600400" cy="2527300"/>
          </a:xfrm>
          <a:prstGeom prst="rect">
            <a:avLst/>
          </a:prstGeom>
        </p:spPr>
      </p:pic>
      <p:pic>
        <p:nvPicPr>
          <p:cNvPr id="4" name="Image 2" descr="preencoded.png">    </p:cNvPr>
          <p:cNvPicPr>
            <a:picLocks noChangeAspect="1"/>
          </p:cNvPicPr>
          <p:nvPr/>
        </p:nvPicPr>
        <p:blipFill>
          <a:blip r:embed="rId3"/>
          <a:stretch>
            <a:fillRect/>
          </a:stretch>
        </p:blipFill>
        <p:spPr>
          <a:xfrm>
            <a:off x="101613" y="9029700"/>
            <a:ext cx="965321" cy="1663700"/>
          </a:xfrm>
          <a:prstGeom prst="rect">
            <a:avLst/>
          </a:prstGeom>
        </p:spPr>
      </p:pic>
      <p:pic>
        <p:nvPicPr>
          <p:cNvPr id="5" name="Image 3" descr="preencoded.png">    </p:cNvPr>
          <p:cNvPicPr>
            <a:picLocks noChangeAspect="1"/>
          </p:cNvPicPr>
          <p:nvPr/>
        </p:nvPicPr>
        <p:blipFill>
          <a:blip r:embed="rId4"/>
          <a:stretch>
            <a:fillRect/>
          </a:stretch>
        </p:blipFill>
        <p:spPr>
          <a:xfrm>
            <a:off x="21961045" y="6019800"/>
            <a:ext cx="965321" cy="1663700"/>
          </a:xfrm>
          <a:prstGeom prst="rect">
            <a:avLst/>
          </a:prstGeom>
        </p:spPr>
      </p:pic>
      <p:pic>
        <p:nvPicPr>
          <p:cNvPr id="6" name="Image 4" descr="preencoded.png">    </p:cNvPr>
          <p:cNvPicPr>
            <a:picLocks noChangeAspect="1"/>
          </p:cNvPicPr>
          <p:nvPr/>
        </p:nvPicPr>
        <p:blipFill>
          <a:blip r:embed="rId5"/>
          <a:stretch>
            <a:fillRect/>
          </a:stretch>
        </p:blipFill>
        <p:spPr>
          <a:xfrm>
            <a:off x="21376772" y="3086100"/>
            <a:ext cx="1066933" cy="1066800"/>
          </a:xfrm>
          <a:prstGeom prst="rect">
            <a:avLst/>
          </a:prstGeom>
        </p:spPr>
      </p:pic>
      <p:pic>
        <p:nvPicPr>
          <p:cNvPr id="7" name="Image 5" descr="preencoded.png">    </p:cNvPr>
          <p:cNvPicPr>
            <a:picLocks noChangeAspect="1"/>
          </p:cNvPicPr>
          <p:nvPr/>
        </p:nvPicPr>
        <p:blipFill>
          <a:blip r:embed="rId6"/>
          <a:stretch>
            <a:fillRect/>
          </a:stretch>
        </p:blipFill>
        <p:spPr>
          <a:xfrm>
            <a:off x="19903388" y="2146300"/>
            <a:ext cx="558870" cy="571500"/>
          </a:xfrm>
          <a:prstGeom prst="rect">
            <a:avLst/>
          </a:prstGeom>
        </p:spPr>
      </p:pic>
      <p:pic>
        <p:nvPicPr>
          <p:cNvPr id="8" name="Image 6" descr="preencoded.png">    </p:cNvPr>
          <p:cNvPicPr>
            <a:picLocks noChangeAspect="1"/>
          </p:cNvPicPr>
          <p:nvPr/>
        </p:nvPicPr>
        <p:blipFill>
          <a:blip r:embed="rId7"/>
          <a:stretch>
            <a:fillRect/>
          </a:stretch>
        </p:blipFill>
        <p:spPr>
          <a:xfrm>
            <a:off x="20462257" y="11557000"/>
            <a:ext cx="2158451" cy="2158181"/>
          </a:xfrm>
          <a:prstGeom prst="rect">
            <a:avLst/>
          </a:prstGeom>
        </p:spPr>
      </p:pic>
      <p:pic>
        <p:nvPicPr>
          <p:cNvPr id="9" name="Image 7" descr="preencoded.png">    </p:cNvPr>
          <p:cNvPicPr>
            <a:picLocks noChangeAspect="1"/>
          </p:cNvPicPr>
          <p:nvPr/>
        </p:nvPicPr>
        <p:blipFill>
          <a:blip r:embed="rId8"/>
          <a:stretch>
            <a:fillRect/>
          </a:stretch>
        </p:blipFill>
        <p:spPr>
          <a:xfrm>
            <a:off x="20634535" y="11729256"/>
            <a:ext cx="1813933" cy="1813706"/>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pic>
        <p:nvPicPr>
          <p:cNvPr id="12" name="Image 9" descr="preencoded.png">    </p:cNvPr>
          <p:cNvPicPr>
            <a:picLocks noChangeAspect="1"/>
          </p:cNvPicPr>
          <p:nvPr/>
        </p:nvPicPr>
        <p:blipFill>
          <a:blip r:embed="rId10"/>
          <a:stretch>
            <a:fillRect/>
          </a:stretch>
        </p:blipFill>
        <p:spPr>
          <a:xfrm>
            <a:off x="1460683" y="1498600"/>
            <a:ext cx="5966698" cy="4437887"/>
          </a:xfrm>
          <a:prstGeom prst="rect">
            <a:avLst/>
          </a:prstGeom>
        </p:spPr>
      </p:pic>
      <p:sp>
        <p:nvSpPr>
          <p:cNvPr id="13" name="Shape 1"/>
          <p:cNvSpPr/>
          <p:nvPr/>
        </p:nvSpPr>
        <p:spPr>
          <a:xfrm>
            <a:off x="5842730" y="4229100"/>
            <a:ext cx="13603400" cy="5880100"/>
          </a:xfrm>
          <a:prstGeom prst="rect">
            <a:avLst/>
          </a:prstGeom>
          <a:noFill/>
          <a:ln/>
        </p:spPr>
      </p:sp>
      <p:sp>
        <p:nvSpPr>
          <p:cNvPr id="14" name="Text 2"/>
          <p:cNvSpPr/>
          <p:nvPr/>
        </p:nvSpPr>
        <p:spPr>
          <a:xfrm>
            <a:off x="5842730" y="4229100"/>
            <a:ext cx="13806626" cy="51562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5" name="Text 3"/>
          <p:cNvSpPr/>
          <p:nvPr/>
        </p:nvSpPr>
        <p:spPr>
          <a:xfrm>
            <a:off x="14886261" y="9486900"/>
            <a:ext cx="4712289" cy="774700"/>
          </a:xfrm>
          <a:prstGeom prst="rect">
            <a:avLst/>
          </a:prstGeom>
          <a:noFill/>
          <a:ln/>
        </p:spPr>
        <p:txBody>
          <a:bodyPr wrap="square" lIns="0" tIns="0" rIns="0" bIns="0" rtlCol="0" anchor="t"/>
          <a:lstStyle/>
          <a:p>
            <a:pPr algn="l"/>
            <a:r>
              <a:rPr lang="en-US" sz="3600" dirty="0">
                <a:solidFill>
                  <a:srgbClr val="0E0E0E">
                    <a:alpha val="100000"/>
                  </a:srgbClr>
                </a:solidFill>
                <a:latin typeface="Cinzel Bold" pitchFamily="34" charset="0"/>
                <a:ea typeface="Cinzel Bold" pitchFamily="34" charset="-122"/>
                <a:cs typeface="Cinzel 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520700"/>
            <a:ext cx="1232054" cy="1955800"/>
          </a:xfrm>
          <a:prstGeom prst="rect">
            <a:avLst/>
          </a:prstGeom>
        </p:spPr>
      </p:pic>
      <p:pic>
        <p:nvPicPr>
          <p:cNvPr id="4" name="Image 2" descr="preencoded.png">    </p:cNvPr>
          <p:cNvPicPr>
            <a:picLocks noChangeAspect="1"/>
          </p:cNvPicPr>
          <p:nvPr/>
        </p:nvPicPr>
        <p:blipFill>
          <a:blip r:embed="rId3"/>
          <a:stretch>
            <a:fillRect/>
          </a:stretch>
        </p:blipFill>
        <p:spPr>
          <a:xfrm>
            <a:off x="2133867" y="1790700"/>
            <a:ext cx="749394" cy="1295400"/>
          </a:xfrm>
          <a:prstGeom prst="rect">
            <a:avLst/>
          </a:prstGeom>
        </p:spPr>
      </p:pic>
      <p:pic>
        <p:nvPicPr>
          <p:cNvPr id="5" name="Image 3" descr="preencoded.png">    </p:cNvPr>
          <p:cNvPicPr>
            <a:picLocks noChangeAspect="1"/>
          </p:cNvPicPr>
          <p:nvPr/>
        </p:nvPicPr>
        <p:blipFill>
          <a:blip r:embed="rId4"/>
          <a:stretch>
            <a:fillRect/>
          </a:stretch>
        </p:blipFill>
        <p:spPr>
          <a:xfrm>
            <a:off x="20767096" y="10909300"/>
            <a:ext cx="1384473" cy="1371600"/>
          </a:xfrm>
          <a:prstGeom prst="rect">
            <a:avLst/>
          </a:prstGeom>
        </p:spPr>
      </p:pic>
      <p:pic>
        <p:nvPicPr>
          <p:cNvPr id="6" name="Image 4" descr="preencoded.png">    </p:cNvPr>
          <p:cNvPicPr>
            <a:picLocks noChangeAspect="1"/>
          </p:cNvPicPr>
          <p:nvPr/>
        </p:nvPicPr>
        <p:blipFill>
          <a:blip r:embed="rId5"/>
          <a:stretch>
            <a:fillRect/>
          </a:stretch>
        </p:blipFill>
        <p:spPr>
          <a:xfrm>
            <a:off x="22939067" y="10845800"/>
            <a:ext cx="800200" cy="800100"/>
          </a:xfrm>
          <a:prstGeom prst="rect">
            <a:avLst/>
          </a:prstGeom>
        </p:spPr>
      </p:pic>
      <p:pic>
        <p:nvPicPr>
          <p:cNvPr id="7" name="Image 5" descr="preencoded.png">    </p:cNvPr>
          <p:cNvPicPr>
            <a:picLocks noChangeAspect="1"/>
          </p:cNvPicPr>
          <p:nvPr/>
        </p:nvPicPr>
        <p:blipFill>
          <a:blip r:embed="rId6"/>
          <a:stretch>
            <a:fillRect/>
          </a:stretch>
        </p:blipFill>
        <p:spPr>
          <a:xfrm>
            <a:off x="21999150" y="12928600"/>
            <a:ext cx="660483" cy="6477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pic>
        <p:nvPicPr>
          <p:cNvPr id="10" name="Image 7" descr="preencoded.png">    </p:cNvPr>
          <p:cNvPicPr>
            <a:picLocks noChangeAspect="1"/>
          </p:cNvPicPr>
          <p:nvPr/>
        </p:nvPicPr>
        <p:blipFill>
          <a:blip r:embed="rId8"/>
          <a:stretch>
            <a:fillRect/>
          </a:stretch>
        </p:blipFill>
        <p:spPr>
          <a:xfrm>
            <a:off x="7366921" y="2336800"/>
            <a:ext cx="9558748" cy="9386838"/>
          </a:xfrm>
          <a:prstGeom prst="rect">
            <a:avLst/>
          </a:prstGeom>
        </p:spPr>
      </p:pic>
      <p:sp>
        <p:nvSpPr>
          <p:cNvPr id="11" name="Shape 1"/>
          <p:cNvSpPr/>
          <p:nvPr/>
        </p:nvSpPr>
        <p:spPr>
          <a:xfrm>
            <a:off x="3086486" y="1866900"/>
            <a:ext cx="4369346" cy="5219700"/>
          </a:xfrm>
          <a:prstGeom prst="rect">
            <a:avLst/>
          </a:prstGeom>
          <a:noFill/>
          <a:ln/>
        </p:spPr>
      </p:sp>
      <p:sp>
        <p:nvSpPr>
          <p:cNvPr id="12" name="Text 2"/>
          <p:cNvSpPr/>
          <p:nvPr/>
        </p:nvSpPr>
        <p:spPr>
          <a:xfrm>
            <a:off x="3086486" y="1866900"/>
            <a:ext cx="4572572" cy="2679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Dragon Taming Technique</a:t>
            </a:r>
            <a:endParaRPr lang="en-US" sz="4800" dirty="0"/>
          </a:p>
        </p:txBody>
      </p:sp>
      <p:sp>
        <p:nvSpPr>
          <p:cNvPr id="13" name="Text 3"/>
          <p:cNvSpPr/>
          <p:nvPr/>
        </p:nvSpPr>
        <p:spPr>
          <a:xfrm>
            <a:off x="3086486" y="46482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4" name="Shape 4"/>
          <p:cNvSpPr/>
          <p:nvPr/>
        </p:nvSpPr>
        <p:spPr>
          <a:xfrm>
            <a:off x="16931216" y="6527800"/>
            <a:ext cx="4369346" cy="5219700"/>
          </a:xfrm>
          <a:prstGeom prst="rect">
            <a:avLst/>
          </a:prstGeom>
          <a:noFill/>
          <a:ln/>
        </p:spPr>
      </p:sp>
      <p:sp>
        <p:nvSpPr>
          <p:cNvPr id="15" name="Text 5"/>
          <p:cNvSpPr/>
          <p:nvPr/>
        </p:nvSpPr>
        <p:spPr>
          <a:xfrm>
            <a:off x="16931216" y="6527800"/>
            <a:ext cx="4572572" cy="2679700"/>
          </a:xfrm>
          <a:prstGeom prst="rect">
            <a:avLst/>
          </a:prstGeom>
          <a:noFill/>
          <a:ln/>
        </p:spPr>
        <p:txBody>
          <a:bodyPr wrap="square" lIns="0" tIns="0" rIns="0" bIns="0" rtlCol="0" anchor="t"/>
          <a:lstStyle/>
          <a:p>
            <a:pPr algn="l"/>
            <a:r>
              <a:rPr lang="en-US" sz="4800" dirty="0">
                <a:solidFill>
                  <a:srgbClr val="0E0E0E">
                    <a:alpha val="100000"/>
                  </a:srgbClr>
                </a:solidFill>
                <a:latin typeface="Cinzel Bold" pitchFamily="34" charset="0"/>
                <a:ea typeface="Cinzel Bold" pitchFamily="34" charset="-122"/>
                <a:cs typeface="Cinzel Bold" pitchFamily="34" charset="-120"/>
              </a:rPr>
              <a:t>The Art of Unicorn Sighting</a:t>
            </a:r>
            <a:endParaRPr lang="en-US" sz="4800" dirty="0"/>
          </a:p>
        </p:txBody>
      </p:sp>
      <p:sp>
        <p:nvSpPr>
          <p:cNvPr id="16" name="Text 6"/>
          <p:cNvSpPr/>
          <p:nvPr/>
        </p:nvSpPr>
        <p:spPr>
          <a:xfrm>
            <a:off x="16931216" y="93091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19152" y="609600"/>
            <a:ext cx="1346368" cy="2438400"/>
          </a:xfrm>
          <a:prstGeom prst="rect">
            <a:avLst/>
          </a:prstGeom>
        </p:spPr>
      </p:pic>
      <p:pic>
        <p:nvPicPr>
          <p:cNvPr id="4" name="Image 2" descr="preencoded.png">    </p:cNvPr>
          <p:cNvPicPr>
            <a:picLocks noChangeAspect="1"/>
          </p:cNvPicPr>
          <p:nvPr/>
        </p:nvPicPr>
        <p:blipFill>
          <a:blip r:embed="rId3"/>
          <a:stretch>
            <a:fillRect/>
          </a:stretch>
        </p:blipFill>
        <p:spPr>
          <a:xfrm>
            <a:off x="1562295" y="2527300"/>
            <a:ext cx="787498" cy="1358900"/>
          </a:xfrm>
          <a:prstGeom prst="rect">
            <a:avLst/>
          </a:prstGeom>
        </p:spPr>
      </p:pic>
      <p:pic>
        <p:nvPicPr>
          <p:cNvPr id="5" name="Image 3" descr="preencoded.png">    </p:cNvPr>
          <p:cNvPicPr>
            <a:picLocks noChangeAspect="1"/>
          </p:cNvPicPr>
          <p:nvPr/>
        </p:nvPicPr>
        <p:blipFill>
          <a:blip r:embed="rId4"/>
          <a:stretch>
            <a:fillRect/>
          </a:stretch>
        </p:blipFill>
        <p:spPr>
          <a:xfrm>
            <a:off x="21262457" y="11760200"/>
            <a:ext cx="1752819" cy="1752600"/>
          </a:xfrm>
          <a:prstGeom prst="rect">
            <a:avLst/>
          </a:prstGeom>
        </p:spPr>
      </p:pic>
      <p:pic>
        <p:nvPicPr>
          <p:cNvPr id="6" name="Image 4" descr="preencoded.png">    </p:cNvPr>
          <p:cNvPicPr>
            <a:picLocks noChangeAspect="1"/>
          </p:cNvPicPr>
          <p:nvPr/>
        </p:nvPicPr>
        <p:blipFill>
          <a:blip r:embed="rId5"/>
          <a:stretch>
            <a:fillRect/>
          </a:stretch>
        </p:blipFill>
        <p:spPr>
          <a:xfrm>
            <a:off x="22799350" y="10617200"/>
            <a:ext cx="939917" cy="927100"/>
          </a:xfrm>
          <a:prstGeom prst="rect">
            <a:avLst/>
          </a:prstGeom>
        </p:spPr>
      </p:pic>
      <p:sp>
        <p:nvSpPr>
          <p:cNvPr id="7" name="Text 0"/>
          <p:cNvSpPr/>
          <p:nvPr/>
        </p:nvSpPr>
        <p:spPr>
          <a:xfrm>
            <a:off x="2091528" y="749300"/>
            <a:ext cx="20216693" cy="1710267"/>
          </a:xfrm>
          <a:prstGeom prst="rect">
            <a:avLst/>
          </a:prstGeom>
          <a:noFill/>
          <a:ln/>
        </p:spPr>
        <p:txBody>
          <a:bodyPr wrap="square" lIns="0" tIns="0" rIns="0" bIns="0" rtlCol="0" anchor="t"/>
          <a:lstStyle/>
          <a:p>
            <a:pPr algn="ctr"/>
            <a:r>
              <a:rPr lang="en-US" sz="8000" dirty="0">
                <a:solidFill>
                  <a:srgbClr val="272727">
                    <a:alpha val="100000"/>
                  </a:srgbClr>
                </a:solidFill>
                <a:latin typeface="Cinzel Bold" pitchFamily="34" charset="0"/>
                <a:ea typeface="Cinzel Bold" pitchFamily="34" charset="-122"/>
                <a:cs typeface="Cinzel Bold" pitchFamily="34" charset="-120"/>
              </a:rPr>
              <a:t>The Magic of Dragons: A Research</a:t>
            </a:r>
            <a:endParaRPr lang="en-US" sz="8000" dirty="0"/>
          </a:p>
        </p:txBody>
      </p:sp>
      <p:sp>
        <p:nvSpPr>
          <p:cNvPr id="8" name="Shape 1"/>
          <p:cNvSpPr/>
          <p:nvPr/>
        </p:nvSpPr>
        <p:spPr>
          <a:xfrm>
            <a:off x="2146568" y="4025900"/>
            <a:ext cx="8205226" cy="8204200"/>
          </a:xfrm>
          <a:prstGeom prst="rect">
            <a:avLst/>
          </a:prstGeom>
          <a:noFill/>
          <a:ln/>
        </p:spPr>
      </p:sp>
      <p:sp>
        <p:nvSpPr>
          <p:cNvPr id="9" name="Shape 2"/>
          <p:cNvSpPr/>
          <p:nvPr/>
        </p:nvSpPr>
        <p:spPr>
          <a:xfrm>
            <a:off x="2146568" y="4025900"/>
            <a:ext cx="8205226" cy="8204200"/>
          </a:xfrm>
          <a:prstGeom prst="ellipse">
            <a:avLst/>
          </a:prstGeom>
          <a:solidFill>
            <a:srgbClr val="5379F6">
              <a:alpha val="100000"/>
            </a:srgbClr>
          </a:solidFill>
          <a:ln/>
        </p:spPr>
      </p:sp>
      <p:sp>
        <p:nvSpPr>
          <p:cNvPr id="10" name="Shape 3"/>
          <p:cNvSpPr/>
          <p:nvPr/>
        </p:nvSpPr>
        <p:spPr>
          <a:xfrm>
            <a:off x="3175397" y="5918200"/>
            <a:ext cx="6160270" cy="6159500"/>
          </a:xfrm>
          <a:prstGeom prst="ellipse">
            <a:avLst/>
          </a:prstGeom>
          <a:solidFill>
            <a:srgbClr val="D7E7FF">
              <a:alpha val="100000"/>
            </a:srgbClr>
          </a:solidFill>
          <a:ln/>
        </p:spPr>
      </p:sp>
      <p:sp>
        <p:nvSpPr>
          <p:cNvPr id="11" name="Shape 4"/>
          <p:cNvSpPr/>
          <p:nvPr/>
        </p:nvSpPr>
        <p:spPr>
          <a:xfrm>
            <a:off x="4204225" y="7797800"/>
            <a:ext cx="4089911" cy="4089400"/>
          </a:xfrm>
          <a:prstGeom prst="ellipse">
            <a:avLst/>
          </a:prstGeom>
          <a:solidFill>
            <a:srgbClr val="FFFFFF">
              <a:alpha val="100000"/>
            </a:srgbClr>
          </a:solidFill>
          <a:ln/>
        </p:spPr>
      </p:sp>
      <p:sp>
        <p:nvSpPr>
          <p:cNvPr id="12" name="Text 5"/>
          <p:cNvSpPr/>
          <p:nvPr/>
        </p:nvSpPr>
        <p:spPr>
          <a:xfrm>
            <a:off x="5436279" y="4521200"/>
            <a:ext cx="1613102" cy="1028700"/>
          </a:xfrm>
          <a:prstGeom prst="rect">
            <a:avLst/>
          </a:prstGeom>
          <a:noFill/>
          <a:ln/>
        </p:spPr>
        <p:txBody>
          <a:bodyPr wrap="square" lIns="0" tIns="0" rIns="0" bIns="0" rtlCol="0" anchor="ctr"/>
          <a:lstStyle/>
          <a:p>
            <a:pPr algn="ctr"/>
            <a:r>
              <a:rPr lang="en-US" sz="4800" dirty="0">
                <a:solidFill>
                  <a:srgbClr val="FFFFFF">
                    <a:alpha val="100000"/>
                  </a:srgbClr>
                </a:solidFill>
                <a:latin typeface="Cinzel Bold" pitchFamily="34" charset="0"/>
                <a:ea typeface="Cinzel Bold" pitchFamily="34" charset="-122"/>
                <a:cs typeface="Cinzel Bold" pitchFamily="34" charset="-120"/>
              </a:rPr>
              <a:t>6.7M</a:t>
            </a:r>
            <a:endParaRPr lang="en-US" sz="4800" dirty="0"/>
          </a:p>
        </p:txBody>
      </p:sp>
      <p:sp>
        <p:nvSpPr>
          <p:cNvPr id="13" name="Text 6"/>
          <p:cNvSpPr/>
          <p:nvPr/>
        </p:nvSpPr>
        <p:spPr>
          <a:xfrm>
            <a:off x="5423578" y="9334500"/>
            <a:ext cx="1651206" cy="1028700"/>
          </a:xfrm>
          <a:prstGeom prst="rect">
            <a:avLst/>
          </a:prstGeom>
          <a:noFill/>
          <a:ln/>
        </p:spPr>
        <p:txBody>
          <a:bodyPr wrap="square" lIns="0" tIns="0" rIns="0" bIns="0" rtlCol="0" anchor="ctr"/>
          <a:lstStyle/>
          <a:p>
            <a:pPr algn="ctr"/>
            <a:r>
              <a:rPr lang="en-US" sz="4800" dirty="0">
                <a:solidFill>
                  <a:srgbClr val="5379F6">
                    <a:alpha val="100000"/>
                  </a:srgbClr>
                </a:solidFill>
                <a:latin typeface="Cinzel Bold" pitchFamily="34" charset="0"/>
                <a:ea typeface="Cinzel Bold" pitchFamily="34" charset="-122"/>
                <a:cs typeface="Cinzel Bold" pitchFamily="34" charset="-120"/>
              </a:rPr>
              <a:t>2.3M</a:t>
            </a:r>
            <a:endParaRPr lang="en-US" sz="4800" dirty="0"/>
          </a:p>
        </p:txBody>
      </p:sp>
      <p:sp>
        <p:nvSpPr>
          <p:cNvPr id="14" name="Text 7"/>
          <p:cNvSpPr/>
          <p:nvPr/>
        </p:nvSpPr>
        <p:spPr>
          <a:xfrm>
            <a:off x="5423578" y="6400800"/>
            <a:ext cx="1651206" cy="1028700"/>
          </a:xfrm>
          <a:prstGeom prst="rect">
            <a:avLst/>
          </a:prstGeom>
          <a:noFill/>
          <a:ln/>
        </p:spPr>
        <p:txBody>
          <a:bodyPr wrap="square" lIns="0" tIns="0" rIns="0" bIns="0" rtlCol="0" anchor="ctr"/>
          <a:lstStyle/>
          <a:p>
            <a:pPr algn="ctr"/>
            <a:r>
              <a:rPr lang="en-US" sz="4800" dirty="0">
                <a:solidFill>
                  <a:srgbClr val="FFFFFF">
                    <a:alpha val="100000"/>
                  </a:srgbClr>
                </a:solidFill>
                <a:latin typeface="Cinzel Bold" pitchFamily="34" charset="0"/>
                <a:ea typeface="Cinzel Bold" pitchFamily="34" charset="-122"/>
                <a:cs typeface="Cinzel Bold" pitchFamily="34" charset="-120"/>
              </a:rPr>
              <a:t>4.4M</a:t>
            </a:r>
            <a:endParaRPr lang="en-US" sz="4800" dirty="0"/>
          </a:p>
        </p:txBody>
      </p:sp>
      <p:sp>
        <p:nvSpPr>
          <p:cNvPr id="15" name="Shape 8"/>
          <p:cNvSpPr/>
          <p:nvPr/>
        </p:nvSpPr>
        <p:spPr>
          <a:xfrm>
            <a:off x="23370921" y="10515600"/>
            <a:ext cx="1016127" cy="3200400"/>
          </a:xfrm>
          <a:prstGeom prst="rect">
            <a:avLst/>
          </a:prstGeom>
          <a:noFill/>
          <a:ln/>
        </p:spPr>
      </p:sp>
      <p:pic>
        <p:nvPicPr>
          <p:cNvPr id="16"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7" name="Shape 9"/>
          <p:cNvSpPr/>
          <p:nvPr/>
        </p:nvSpPr>
        <p:spPr>
          <a:xfrm>
            <a:off x="12638080" y="3594100"/>
            <a:ext cx="8459257" cy="2540000"/>
          </a:xfrm>
          <a:prstGeom prst="rect">
            <a:avLst/>
          </a:prstGeom>
          <a:noFill/>
          <a:ln/>
        </p:spPr>
      </p:sp>
      <p:pic>
        <p:nvPicPr>
          <p:cNvPr id="18" name="Image 6" descr="preencoded.png">    </p:cNvPr>
          <p:cNvPicPr>
            <a:picLocks noChangeAspect="1"/>
          </p:cNvPicPr>
          <p:nvPr/>
        </p:nvPicPr>
        <p:blipFill>
          <a:blip r:embed="rId7"/>
          <a:stretch>
            <a:fillRect/>
          </a:stretch>
        </p:blipFill>
        <p:spPr>
          <a:xfrm>
            <a:off x="12638080" y="3594100"/>
            <a:ext cx="1014124" cy="1016000"/>
          </a:xfrm>
          <a:prstGeom prst="rect">
            <a:avLst/>
          </a:prstGeom>
        </p:spPr>
      </p:pic>
      <p:sp>
        <p:nvSpPr>
          <p:cNvPr id="19" name="Shape 10"/>
          <p:cNvSpPr/>
          <p:nvPr/>
        </p:nvSpPr>
        <p:spPr>
          <a:xfrm>
            <a:off x="12638080" y="4914900"/>
            <a:ext cx="8459257" cy="1219200"/>
          </a:xfrm>
          <a:prstGeom prst="rect">
            <a:avLst/>
          </a:prstGeom>
          <a:noFill/>
          <a:ln/>
        </p:spPr>
      </p:sp>
      <p:sp>
        <p:nvSpPr>
          <p:cNvPr id="20" name="Text 11"/>
          <p:cNvSpPr/>
          <p:nvPr/>
        </p:nvSpPr>
        <p:spPr>
          <a:xfrm>
            <a:off x="12638080" y="49149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21" name="Shape 12"/>
          <p:cNvSpPr/>
          <p:nvPr/>
        </p:nvSpPr>
        <p:spPr>
          <a:xfrm>
            <a:off x="12638080" y="6946900"/>
            <a:ext cx="8459257" cy="2540000"/>
          </a:xfrm>
          <a:prstGeom prst="rect">
            <a:avLst/>
          </a:prstGeom>
          <a:noFill/>
          <a:ln/>
        </p:spPr>
      </p:sp>
      <p:pic>
        <p:nvPicPr>
          <p:cNvPr id="22" name="Image 7" descr="preencoded.png">    </p:cNvPr>
          <p:cNvPicPr>
            <a:picLocks noChangeAspect="1"/>
          </p:cNvPicPr>
          <p:nvPr/>
        </p:nvPicPr>
        <p:blipFill>
          <a:blip r:embed="rId8"/>
          <a:stretch>
            <a:fillRect/>
          </a:stretch>
        </p:blipFill>
        <p:spPr>
          <a:xfrm>
            <a:off x="12638080" y="6946900"/>
            <a:ext cx="1006697" cy="1016000"/>
          </a:xfrm>
          <a:prstGeom prst="rect">
            <a:avLst/>
          </a:prstGeom>
        </p:spPr>
      </p:pic>
      <p:sp>
        <p:nvSpPr>
          <p:cNvPr id="23" name="Shape 13"/>
          <p:cNvSpPr/>
          <p:nvPr/>
        </p:nvSpPr>
        <p:spPr>
          <a:xfrm>
            <a:off x="12638080" y="8267700"/>
            <a:ext cx="8459257" cy="1219200"/>
          </a:xfrm>
          <a:prstGeom prst="rect">
            <a:avLst/>
          </a:prstGeom>
          <a:noFill/>
          <a:ln/>
        </p:spPr>
      </p:sp>
      <p:sp>
        <p:nvSpPr>
          <p:cNvPr id="24" name="Text 14"/>
          <p:cNvSpPr/>
          <p:nvPr/>
        </p:nvSpPr>
        <p:spPr>
          <a:xfrm>
            <a:off x="12638080" y="82677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5" name="Shape 15"/>
          <p:cNvSpPr/>
          <p:nvPr/>
        </p:nvSpPr>
        <p:spPr>
          <a:xfrm>
            <a:off x="12638080" y="10299700"/>
            <a:ext cx="8459257" cy="2540000"/>
          </a:xfrm>
          <a:prstGeom prst="rect">
            <a:avLst/>
          </a:prstGeom>
          <a:noFill/>
          <a:ln/>
        </p:spPr>
      </p:sp>
      <p:pic>
        <p:nvPicPr>
          <p:cNvPr id="26" name="Image 8" descr="preencoded.png">    </p:cNvPr>
          <p:cNvPicPr>
            <a:picLocks noChangeAspect="1"/>
          </p:cNvPicPr>
          <p:nvPr/>
        </p:nvPicPr>
        <p:blipFill>
          <a:blip r:embed="rId9"/>
          <a:stretch>
            <a:fillRect/>
          </a:stretch>
        </p:blipFill>
        <p:spPr>
          <a:xfrm>
            <a:off x="12638080" y="10299700"/>
            <a:ext cx="1071272" cy="1016000"/>
          </a:xfrm>
          <a:prstGeom prst="rect">
            <a:avLst/>
          </a:prstGeom>
        </p:spPr>
      </p:pic>
      <p:sp>
        <p:nvSpPr>
          <p:cNvPr id="27" name="Shape 16"/>
          <p:cNvSpPr/>
          <p:nvPr/>
        </p:nvSpPr>
        <p:spPr>
          <a:xfrm>
            <a:off x="12638080" y="11620500"/>
            <a:ext cx="8459257" cy="1219200"/>
          </a:xfrm>
          <a:prstGeom prst="rect">
            <a:avLst/>
          </a:prstGeom>
          <a:noFill/>
          <a:ln/>
        </p:spPr>
      </p:sp>
      <p:sp>
        <p:nvSpPr>
          <p:cNvPr id="28" name="Text 17"/>
          <p:cNvSpPr/>
          <p:nvPr/>
        </p:nvSpPr>
        <p:spPr>
          <a:xfrm>
            <a:off x="12638080" y="116205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2023-06-24T02:43:16Z</dcterms:created>
  <dcterms:modified xsi:type="dcterms:W3CDTF">2023-06-24T02:43:16Z</dcterms:modified>
</cp:coreProperties>
</file>