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8FA8264-B9A4-48B0-928D-2F81CF779500}">
  <a:tblStyle styleId="{78FA8264-B9A4-48B0-928D-2F81CF77950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seeds have so many different shapes?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{78FA8264-B9A4-48B0-928D-2F81CF779500}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animal dispersal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an animal moves a seed from one place to another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disperse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and spread out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pattern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happens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structure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specific form and shape of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survive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stay alive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seeds have so many different shapes?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