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4d7345e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4d734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Life Cycles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ombre:</a:t>
            </a:r>
            <a:r>
              <a:rPr lang="en" sz="1100">
                <a:solidFill>
                  <a:srgbClr val="000000"/>
                </a:solidFill>
              </a:rPr>
              <a:t>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74525" y="553025"/>
            <a:ext cx="6645900" cy="8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Ensalada de frutas estilo Mystery Science</a:t>
            </a:r>
            <a:endParaRPr b="1" sz="47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39550" y="2271975"/>
            <a:ext cx="6515859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639463" y="2460900"/>
            <a:ext cx="6516000" cy="6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Supongamos que quisieras hacer una ensalada de frutas.</a:t>
            </a:r>
            <a:r>
              <a:rPr lang="en" sz="1200">
                <a:solidFill>
                  <a:schemeClr val="dk1"/>
                </a:solidFill>
              </a:rPr>
              <a:t> ¿Qué comprarías en el supermercado?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La mayoría de la gente compraría manzanas, naranjas y plátanos. Podrían comprar fresas, duraznos y sandías, si es temporada de esas frutas y están en la tienda.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Podrías picar todas esas frutas y mezclarlas. Sería una gran ensalada de frutas, pero no sería una ensalada de frutas estilo Mystery Science.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Los científicos que estudian las plantas dicen que cualquier alimento que contiene semillas es el fruto de una planta.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En los laboratorios de Mystery Science, pensamos como estos cíentificos. Entonces, cuando fuimos al supermercado, compramos dos tomates, un pepino y un aguacate. Los tomates, los pepinos y los aguacates tienen semillas.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También compramos vinagre de manzana. Está hecho de manzanas. Todo el mundo sabe que las manzanas son frutas.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Finalmente compramos aceite de oliva. Cada aceituna tiene un hueso. Ese hueso es una semilla. Para un científico de plantas, eso significa que una aceituna es una fruta.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Picamos los tomates, el pepino y el aguacate. Luego mezclamos el vinagre y el aceite de oliva para hacer el aderezo. Lo juntamos todo para hacer una rica ensalada.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La mayoría de la gente no llamaría a esto ensalada de frutas. Pero si piensas como un científico de plantas, eso es exactamente lo que es.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