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42D69CD-5F63-49CA-B147-B4B52173F7A9}">
  <a:tblStyle styleId="{942D69CD-5F63-49CA-B147-B4B52173F7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walk barefoot across hot pavement without burning your feet?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{942D69CD-5F63-49CA-B147-B4B52173F7A9}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grande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algo que mide mucho (que es muy ancho, alto, o largo)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enfriar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hacer que algo se ponga más frío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diseñar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hacer un plan sobre cómo crear o hacer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ingeniero/a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persona que utiliza la ciencia para diseñar soluciones a ciertos problemas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caliente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hace mucho calor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sombra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lugar oscuro y fresco que no está bajo el Sol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sombra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reflejo oscuro de un objeto cuando está enfrente de una fuente de luz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bajo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 muy grande de arriba a abajo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pequeño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es muy grande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gran esfera de luz en el cielo que se ve durante el día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luz solar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luz que proviene del Sol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alto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largo de arriba a abajo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delgado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 muy largo de lado a lado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ancho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largo de lado a lado 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5607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walk barefoot across hot pavement without burning your feet?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