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73" r:id="rId3"/>
    <p:sldId id="284" r:id="rId4"/>
    <p:sldId id="276" r:id="rId5"/>
    <p:sldId id="287" r:id="rId6"/>
    <p:sldId id="277" r:id="rId7"/>
    <p:sldId id="288" r:id="rId8"/>
    <p:sldId id="283" r:id="rId9"/>
    <p:sldId id="279" r:id="rId10"/>
    <p:sldId id="27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393E"/>
    <a:srgbClr val="E6BED9"/>
    <a:srgbClr val="733D70"/>
    <a:srgbClr val="F8F4E3"/>
    <a:srgbClr val="F295AE"/>
    <a:srgbClr val="2D3691"/>
    <a:srgbClr val="C3272E"/>
    <a:srgbClr val="F7A7BA"/>
    <a:srgbClr val="9ED5B4"/>
    <a:srgbClr val="1D9F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92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24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240091-9808-4044-BB2E-DA3D0A033617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AF6A12-8A94-40D3-B8D6-11A2962A07B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232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63845" y="2403787"/>
            <a:ext cx="4946755" cy="1642400"/>
          </a:xfrm>
        </p:spPr>
        <p:txBody>
          <a:bodyPr anchor="b">
            <a:noAutofit/>
          </a:bodyPr>
          <a:lstStyle>
            <a:lvl1pPr algn="ctr">
              <a:defRPr sz="4800" spc="0">
                <a:solidFill>
                  <a:srgbClr val="F8F4E3"/>
                </a:solidFill>
                <a:latin typeface="Futura Medium" panose="020B0602020204020303" pitchFamily="34" charset="-79"/>
                <a:cs typeface="Futura Medium" panose="020B0602020204020303" pitchFamily="34" charset="-79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63845" y="4046187"/>
            <a:ext cx="4946757" cy="365125"/>
          </a:xfrm>
        </p:spPr>
        <p:txBody>
          <a:bodyPr>
            <a:normAutofit/>
          </a:bodyPr>
          <a:lstStyle>
            <a:lvl1pPr marL="0" indent="0" algn="ctr">
              <a:buNone/>
              <a:defRPr sz="1800" b="0" i="0">
                <a:solidFill>
                  <a:srgbClr val="3E393E"/>
                </a:solidFill>
                <a:latin typeface="Futura Light" panose="020B0400000000000000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379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39F3C-0B46-FDCF-A90E-54C9109990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697904"/>
            <a:ext cx="10515600" cy="1325563"/>
          </a:xfrm>
        </p:spPr>
        <p:txBody>
          <a:bodyPr>
            <a:noAutofit/>
          </a:bodyPr>
          <a:lstStyle>
            <a:lvl1pPr>
              <a:defRPr sz="8800">
                <a:solidFill>
                  <a:srgbClr val="733D70"/>
                </a:solidFill>
              </a:defRPr>
            </a:lvl1pPr>
          </a:lstStyle>
          <a:p>
            <a:r>
              <a:rPr lang="en-US" sz="9600" dirty="0"/>
              <a:t>1 320 500 500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D854E8-6C92-7C8F-8FFD-72FA6BD57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11/4/2023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4C4AD9-5462-3406-6F57-23AEE1668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E56353-C766-5803-A196-637E2D911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‹Nº›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1083EA5-CA27-E185-D5AD-130BD467588A}"/>
              </a:ext>
            </a:extLst>
          </p:cNvPr>
          <p:cNvCxnSpPr/>
          <p:nvPr userDrawn="1"/>
        </p:nvCxnSpPr>
        <p:spPr>
          <a:xfrm>
            <a:off x="6096000" y="3200458"/>
            <a:ext cx="0" cy="1295400"/>
          </a:xfrm>
          <a:prstGeom prst="line">
            <a:avLst/>
          </a:prstGeom>
          <a:ln w="38100">
            <a:solidFill>
              <a:srgbClr val="F8F4E3"/>
            </a:solidFill>
            <a:tailEnd type="diamond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AC4FDC9-4150-1B77-A91B-F0FDF90F67C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00209" y="4849840"/>
            <a:ext cx="9169388" cy="576263"/>
          </a:xfrm>
        </p:spPr>
        <p:txBody>
          <a:bodyPr>
            <a:noAutofit/>
          </a:bodyPr>
          <a:lstStyle>
            <a:lvl1pPr marL="0" indent="0" algn="ctr">
              <a:buNone/>
              <a:defRPr sz="2400">
                <a:solidFill>
                  <a:srgbClr val="3E393E"/>
                </a:solidFill>
              </a:defRPr>
            </a:lvl1pPr>
          </a:lstStyle>
          <a:p>
            <a:r>
              <a:rPr lang="en-US" sz="2800" b="0" dirty="0"/>
              <a:t>Big numbers catch your audience’s attention!</a:t>
            </a:r>
          </a:p>
        </p:txBody>
      </p:sp>
    </p:spTree>
    <p:extLst>
      <p:ext uri="{BB962C8B-B14F-4D97-AF65-F5344CB8AC3E}">
        <p14:creationId xmlns:p14="http://schemas.microsoft.com/office/powerpoint/2010/main" val="1240850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3605B-5E4A-F69A-5CEC-BA8AD68D5D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7000" y="1827976"/>
            <a:ext cx="9296400" cy="983208"/>
          </a:xfrm>
        </p:spPr>
        <p:txBody>
          <a:bodyPr/>
          <a:lstStyle>
            <a:lvl1pPr>
              <a:defRPr spc="300">
                <a:solidFill>
                  <a:srgbClr val="3E393E"/>
                </a:solidFill>
              </a:defRPr>
            </a:lvl1pPr>
          </a:lstStyle>
          <a:p>
            <a:r>
              <a:rPr lang="en-GB" dirty="0"/>
              <a:t>Table of Contents</a:t>
            </a:r>
            <a:endParaRPr lang="en-BA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8B9972-5F6A-EAE4-03F7-7FBA8E7BC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11/4/2023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B14322-2607-4586-D9DE-009F6DB34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DC227C-47A8-6110-CD3E-C66249004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C43B5A5-9E0B-D8B0-5366-B49C87F3DB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08405" y="3229429"/>
            <a:ext cx="2184400" cy="1117600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en-BA" sz="7000" b="1" kern="1200" dirty="0">
                <a:solidFill>
                  <a:srgbClr val="733D70"/>
                </a:solidFill>
                <a:latin typeface="FUTURA MEDIUM" panose="020B0602020204020303" pitchFamily="34" charset="-79"/>
                <a:ea typeface="Open Sans" panose="020B0606030504020204" pitchFamily="34" charset="0"/>
                <a:cs typeface="FUTURA MEDIUM" panose="020B0602020204020303" pitchFamily="34" charset="-79"/>
              </a:defRPr>
            </a:lvl1pPr>
          </a:lstStyle>
          <a:p>
            <a:pPr lvl="0"/>
            <a:r>
              <a:rPr lang="en-BA" dirty="0"/>
              <a:t>01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DC5BB349-05BC-7752-0098-827C6879F3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97000" y="4538420"/>
            <a:ext cx="2184400" cy="644525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3E393E"/>
                </a:solidFill>
              </a:defRPr>
            </a:lvl1pPr>
          </a:lstStyle>
          <a:p>
            <a:pPr lvl="0"/>
            <a:r>
              <a:rPr lang="en-BA" dirty="0"/>
              <a:t>Sample Text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ACDF793C-6B45-6F02-943B-559A9F23A0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64405" y="3229429"/>
            <a:ext cx="2184400" cy="1117600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en-BA" sz="7000" b="1" kern="1200" dirty="0">
                <a:solidFill>
                  <a:srgbClr val="733D70"/>
                </a:solidFill>
                <a:latin typeface="FUTURA MEDIUM" panose="020B0602020204020303" pitchFamily="34" charset="-79"/>
                <a:ea typeface="Open Sans" panose="020B0606030504020204" pitchFamily="34" charset="0"/>
                <a:cs typeface="FUTURA MEDIUM" panose="020B0602020204020303" pitchFamily="34" charset="-79"/>
              </a:defRPr>
            </a:lvl1pPr>
          </a:lstStyle>
          <a:p>
            <a:pPr lvl="0"/>
            <a:r>
              <a:rPr lang="en-BA" dirty="0"/>
              <a:t>02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B517031-A255-DEEE-8B3E-C7D950801FD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53000" y="4538420"/>
            <a:ext cx="2184400" cy="644525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3E393E"/>
                </a:solidFill>
              </a:defRPr>
            </a:lvl1pPr>
          </a:lstStyle>
          <a:p>
            <a:pPr lvl="0"/>
            <a:r>
              <a:rPr lang="en-BA" dirty="0"/>
              <a:t>Sample Text</a:t>
            </a:r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250A2F5E-1437-30DC-2422-779D82CFB3B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20405" y="3229429"/>
            <a:ext cx="2184400" cy="1117600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en-BA" sz="7000" b="1" kern="1200" dirty="0">
                <a:solidFill>
                  <a:srgbClr val="733D70"/>
                </a:solidFill>
                <a:latin typeface="FUTURA MEDIUM" panose="020B0602020204020303" pitchFamily="34" charset="-79"/>
                <a:ea typeface="Open Sans" panose="020B0606030504020204" pitchFamily="34" charset="0"/>
                <a:cs typeface="FUTURA MEDIUM" panose="020B0602020204020303" pitchFamily="34" charset="-79"/>
              </a:defRPr>
            </a:lvl1pPr>
          </a:lstStyle>
          <a:p>
            <a:pPr lvl="0"/>
            <a:r>
              <a:rPr lang="en-BA" dirty="0"/>
              <a:t>03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A3378FB7-5A7B-A36C-4A42-DA1C24AA654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09000" y="4538420"/>
            <a:ext cx="2184400" cy="644525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3E393E"/>
                </a:solidFill>
              </a:defRPr>
            </a:lvl1pPr>
          </a:lstStyle>
          <a:p>
            <a:pPr lvl="0"/>
            <a:r>
              <a:rPr lang="en-BA" dirty="0"/>
              <a:t>Sample Text</a:t>
            </a:r>
          </a:p>
        </p:txBody>
      </p:sp>
    </p:spTree>
    <p:extLst>
      <p:ext uri="{BB962C8B-B14F-4D97-AF65-F5344CB8AC3E}">
        <p14:creationId xmlns:p14="http://schemas.microsoft.com/office/powerpoint/2010/main" val="23699335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ullet Poin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3605B-5E4A-F69A-5CEC-BA8AD68D5D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8405" y="1315673"/>
            <a:ext cx="9296400" cy="983208"/>
          </a:xfrm>
        </p:spPr>
        <p:txBody>
          <a:bodyPr/>
          <a:lstStyle>
            <a:lvl1pPr>
              <a:defRPr sz="6000">
                <a:solidFill>
                  <a:srgbClr val="3E393E"/>
                </a:solidFill>
              </a:defRPr>
            </a:lvl1pPr>
          </a:lstStyle>
          <a:p>
            <a:r>
              <a:rPr lang="en-GB" dirty="0"/>
              <a:t>Bullet Points</a:t>
            </a:r>
            <a:endParaRPr lang="en-BA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8B9972-5F6A-EAE4-03F7-7FBA8E7BC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11/4/2023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B14322-2607-4586-D9DE-009F6DB34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DC227C-47A8-6110-CD3E-C66249004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C43B5A5-9E0B-D8B0-5366-B49C87F3DB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08405" y="3250128"/>
            <a:ext cx="2184400" cy="1117600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en-BA" sz="7000" b="1" kern="1200" dirty="0">
                <a:solidFill>
                  <a:schemeClr val="bg1"/>
                </a:solidFill>
                <a:latin typeface="FUTURA MEDIUM" panose="020B0602020204020303" pitchFamily="34" charset="-79"/>
                <a:ea typeface="Open Sans" panose="020B0606030504020204" pitchFamily="34" charset="0"/>
                <a:cs typeface="FUTURA MEDIUM" panose="020B0602020204020303" pitchFamily="34" charset="-79"/>
              </a:defRPr>
            </a:lvl1pPr>
          </a:lstStyle>
          <a:p>
            <a:pPr lvl="0"/>
            <a:r>
              <a:rPr lang="en-BA" dirty="0"/>
              <a:t>01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DC5BB349-05BC-7752-0098-827C6879F3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97000" y="4559119"/>
            <a:ext cx="2184400" cy="644525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3E393E"/>
                </a:solidFill>
              </a:defRPr>
            </a:lvl1pPr>
          </a:lstStyle>
          <a:p>
            <a:pPr lvl="0"/>
            <a:r>
              <a:rPr lang="en-BA" dirty="0"/>
              <a:t>Sample Text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ACDF793C-6B45-6F02-943B-559A9F23A0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64405" y="3728853"/>
            <a:ext cx="2184400" cy="1117600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en-BA" sz="7000" b="1" kern="1200" dirty="0">
                <a:solidFill>
                  <a:schemeClr val="bg1"/>
                </a:solidFill>
                <a:latin typeface="FUTURA MEDIUM" panose="020B0602020204020303" pitchFamily="34" charset="-79"/>
                <a:ea typeface="Open Sans" panose="020B0606030504020204" pitchFamily="34" charset="0"/>
                <a:cs typeface="FUTURA MEDIUM" panose="020B0602020204020303" pitchFamily="34" charset="-79"/>
              </a:defRPr>
            </a:lvl1pPr>
          </a:lstStyle>
          <a:p>
            <a:pPr lvl="0"/>
            <a:r>
              <a:rPr lang="en-BA" dirty="0"/>
              <a:t>02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B517031-A255-DEEE-8B3E-C7D950801FD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53000" y="5037844"/>
            <a:ext cx="2184400" cy="644525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3E393E"/>
                </a:solidFill>
              </a:defRPr>
            </a:lvl1pPr>
          </a:lstStyle>
          <a:p>
            <a:pPr lvl="0"/>
            <a:r>
              <a:rPr lang="en-BA" dirty="0"/>
              <a:t>Sample Text</a:t>
            </a:r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250A2F5E-1437-30DC-2422-779D82CFB3B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20405" y="3250128"/>
            <a:ext cx="2184400" cy="1117600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en-BA" sz="7000" b="1" kern="1200" dirty="0">
                <a:solidFill>
                  <a:schemeClr val="bg1"/>
                </a:solidFill>
                <a:latin typeface="FUTURA MEDIUM" panose="020B0602020204020303" pitchFamily="34" charset="-79"/>
                <a:ea typeface="Open Sans" panose="020B0606030504020204" pitchFamily="34" charset="0"/>
                <a:cs typeface="FUTURA MEDIUM" panose="020B0602020204020303" pitchFamily="34" charset="-79"/>
              </a:defRPr>
            </a:lvl1pPr>
          </a:lstStyle>
          <a:p>
            <a:pPr lvl="0"/>
            <a:r>
              <a:rPr lang="en-BA" dirty="0"/>
              <a:t>03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A3378FB7-5A7B-A36C-4A42-DA1C24AA654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09000" y="4559119"/>
            <a:ext cx="2184400" cy="644525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3E393E"/>
                </a:solidFill>
              </a:defRPr>
            </a:lvl1pPr>
          </a:lstStyle>
          <a:p>
            <a:pPr lvl="0"/>
            <a:r>
              <a:rPr lang="en-BA" dirty="0"/>
              <a:t>Sample Text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965CE8D1-6E81-EB7C-E007-F1A179C4FC3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408406" y="2320980"/>
            <a:ext cx="9284994" cy="502810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BA" dirty="0"/>
              <a:t>Sample Text</a:t>
            </a:r>
          </a:p>
        </p:txBody>
      </p:sp>
    </p:spTree>
    <p:extLst>
      <p:ext uri="{BB962C8B-B14F-4D97-AF65-F5344CB8AC3E}">
        <p14:creationId xmlns:p14="http://schemas.microsoft.com/office/powerpoint/2010/main" val="10464812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3605B-5E4A-F69A-5CEC-BA8AD68D5D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0105" y="1301647"/>
            <a:ext cx="9890187" cy="1143344"/>
          </a:xfrm>
        </p:spPr>
        <p:txBody>
          <a:bodyPr/>
          <a:lstStyle>
            <a:lvl1pPr>
              <a:defRPr sz="6000">
                <a:solidFill>
                  <a:srgbClr val="3E393E"/>
                </a:solidFill>
              </a:defRPr>
            </a:lvl1pPr>
          </a:lstStyle>
          <a:p>
            <a:r>
              <a:rPr lang="en-GB" dirty="0"/>
              <a:t>Bullet Points</a:t>
            </a:r>
            <a:endParaRPr lang="en-BA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8B9972-5F6A-EAE4-03F7-7FBA8E7BC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11/4/2023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B14322-2607-4586-D9DE-009F6DB34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DC227C-47A8-6110-CD3E-C66249004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C43B5A5-9E0B-D8B0-5366-B49C87F3DB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39418" y="3158830"/>
            <a:ext cx="2184400" cy="1117600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en-BA" sz="7000" b="1" kern="1200" dirty="0">
                <a:solidFill>
                  <a:srgbClr val="733D70"/>
                </a:solidFill>
                <a:latin typeface="FUTURA MEDIUM" panose="020B0602020204020303" pitchFamily="34" charset="-79"/>
                <a:ea typeface="Open Sans" panose="020B0606030504020204" pitchFamily="34" charset="0"/>
                <a:cs typeface="FUTURA MEDIUM" panose="020B0602020204020303" pitchFamily="34" charset="-79"/>
              </a:defRPr>
            </a:lvl1pPr>
          </a:lstStyle>
          <a:p>
            <a:pPr lvl="0"/>
            <a:r>
              <a:rPr lang="en-BA" dirty="0"/>
              <a:t>01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965CE8D1-6E81-EB7C-E007-F1A179C4FC3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20105" y="2344146"/>
            <a:ext cx="9878053" cy="414269"/>
          </a:xfrm>
        </p:spPr>
        <p:txBody>
          <a:bodyPr>
            <a:no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BA" dirty="0"/>
              <a:t>Sample Text</a:t>
            </a:r>
          </a:p>
        </p:txBody>
      </p:sp>
      <p:sp>
        <p:nvSpPr>
          <p:cNvPr id="28" name="Text Placeholder 14">
            <a:extLst>
              <a:ext uri="{FF2B5EF4-FFF2-40B4-BE49-F238E27FC236}">
                <a16:creationId xmlns:a16="http://schemas.microsoft.com/office/drawing/2014/main" id="{F86B7A75-0E50-63E8-09D7-6015707A08F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62005" y="3158830"/>
            <a:ext cx="2503194" cy="114334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rgbClr val="3E393E"/>
                </a:solidFill>
              </a:defRPr>
            </a:lvl1pPr>
          </a:lstStyle>
          <a:p>
            <a:pPr lvl="0"/>
            <a:r>
              <a:rPr lang="en-BA" dirty="0"/>
              <a:t>Sample Text</a:t>
            </a:r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86DCE465-1F6E-EC0F-B833-B6301D9E762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239418" y="4645355"/>
            <a:ext cx="2184400" cy="1117600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en-BA" sz="7000" b="1" kern="1200" dirty="0">
                <a:solidFill>
                  <a:srgbClr val="733D70"/>
                </a:solidFill>
                <a:latin typeface="FUTURA MEDIUM" panose="020B0602020204020303" pitchFamily="34" charset="-79"/>
                <a:ea typeface="Open Sans" panose="020B0606030504020204" pitchFamily="34" charset="0"/>
                <a:cs typeface="FUTURA MEDIUM" panose="020B0602020204020303" pitchFamily="34" charset="-79"/>
              </a:defRPr>
            </a:lvl1pPr>
          </a:lstStyle>
          <a:p>
            <a:pPr lvl="0"/>
            <a:r>
              <a:rPr lang="en-BA" dirty="0"/>
              <a:t>03</a:t>
            </a:r>
          </a:p>
        </p:txBody>
      </p:sp>
      <p:sp>
        <p:nvSpPr>
          <p:cNvPr id="30" name="Text Placeholder 14">
            <a:extLst>
              <a:ext uri="{FF2B5EF4-FFF2-40B4-BE49-F238E27FC236}">
                <a16:creationId xmlns:a16="http://schemas.microsoft.com/office/drawing/2014/main" id="{B1DE8F84-FCC5-B3F8-29FF-DD9F79502EA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662005" y="4645355"/>
            <a:ext cx="2503194" cy="114334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rgbClr val="3E393E"/>
                </a:solidFill>
              </a:defRPr>
            </a:lvl1pPr>
          </a:lstStyle>
          <a:p>
            <a:pPr lvl="0"/>
            <a:r>
              <a:rPr lang="en-BA" dirty="0"/>
              <a:t>Sample Text</a:t>
            </a:r>
          </a:p>
        </p:txBody>
      </p:sp>
      <p:sp>
        <p:nvSpPr>
          <p:cNvPr id="31" name="Text Placeholder 12">
            <a:extLst>
              <a:ext uri="{FF2B5EF4-FFF2-40B4-BE49-F238E27FC236}">
                <a16:creationId xmlns:a16="http://schemas.microsoft.com/office/drawing/2014/main" id="{11BD4F97-7446-D1DC-3422-53F2CE14B07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26199" y="3158830"/>
            <a:ext cx="2184400" cy="1117600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en-BA" sz="7000" b="1" kern="1200" dirty="0">
                <a:solidFill>
                  <a:srgbClr val="733D70"/>
                </a:solidFill>
                <a:latin typeface="FUTURA MEDIUM" panose="020B0602020204020303" pitchFamily="34" charset="-79"/>
                <a:ea typeface="Open Sans" panose="020B0606030504020204" pitchFamily="34" charset="0"/>
                <a:cs typeface="FUTURA MEDIUM" panose="020B0602020204020303" pitchFamily="34" charset="-79"/>
              </a:defRPr>
            </a:lvl1pPr>
          </a:lstStyle>
          <a:p>
            <a:pPr lvl="0"/>
            <a:r>
              <a:rPr lang="en-BA" dirty="0"/>
              <a:t>02</a:t>
            </a:r>
          </a:p>
        </p:txBody>
      </p:sp>
      <p:sp>
        <p:nvSpPr>
          <p:cNvPr id="32" name="Text Placeholder 14">
            <a:extLst>
              <a:ext uri="{FF2B5EF4-FFF2-40B4-BE49-F238E27FC236}">
                <a16:creationId xmlns:a16="http://schemas.microsoft.com/office/drawing/2014/main" id="{2A02CF6B-67EF-14E6-AF39-9FF9A901CFA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610600" y="3158830"/>
            <a:ext cx="2503194" cy="114334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rgbClr val="3E393E"/>
                </a:solidFill>
              </a:defRPr>
            </a:lvl1pPr>
          </a:lstStyle>
          <a:p>
            <a:pPr lvl="0"/>
            <a:r>
              <a:rPr lang="en-BA" dirty="0"/>
              <a:t>Sample Text</a:t>
            </a:r>
          </a:p>
        </p:txBody>
      </p:sp>
      <p:sp>
        <p:nvSpPr>
          <p:cNvPr id="33" name="Text Placeholder 12">
            <a:extLst>
              <a:ext uri="{FF2B5EF4-FFF2-40B4-BE49-F238E27FC236}">
                <a16:creationId xmlns:a16="http://schemas.microsoft.com/office/drawing/2014/main" id="{31D41ECE-7255-4E90-FC66-BE8E90C5752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26199" y="4645355"/>
            <a:ext cx="2184400" cy="1117600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en-BA" sz="7000" b="1" kern="1200" dirty="0">
                <a:solidFill>
                  <a:srgbClr val="733D70"/>
                </a:solidFill>
                <a:latin typeface="FUTURA MEDIUM" panose="020B0602020204020303" pitchFamily="34" charset="-79"/>
                <a:ea typeface="Open Sans" panose="020B0606030504020204" pitchFamily="34" charset="0"/>
                <a:cs typeface="FUTURA MEDIUM" panose="020B0602020204020303" pitchFamily="34" charset="-79"/>
              </a:defRPr>
            </a:lvl1pPr>
          </a:lstStyle>
          <a:p>
            <a:pPr lvl="0"/>
            <a:r>
              <a:rPr lang="en-BA" dirty="0"/>
              <a:t>04</a:t>
            </a:r>
          </a:p>
        </p:txBody>
      </p:sp>
      <p:sp>
        <p:nvSpPr>
          <p:cNvPr id="34" name="Text Placeholder 14">
            <a:extLst>
              <a:ext uri="{FF2B5EF4-FFF2-40B4-BE49-F238E27FC236}">
                <a16:creationId xmlns:a16="http://schemas.microsoft.com/office/drawing/2014/main" id="{63D80AF5-2F23-598B-DA49-DD0EDD03704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610600" y="4645355"/>
            <a:ext cx="2503194" cy="114334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rgbClr val="3E393E"/>
                </a:solidFill>
              </a:defRPr>
            </a:lvl1pPr>
          </a:lstStyle>
          <a:p>
            <a:pPr lvl="0"/>
            <a:r>
              <a:rPr lang="en-BA" dirty="0"/>
              <a:t>Sample Text</a:t>
            </a:r>
          </a:p>
        </p:txBody>
      </p:sp>
    </p:spTree>
    <p:extLst>
      <p:ext uri="{BB962C8B-B14F-4D97-AF65-F5344CB8AC3E}">
        <p14:creationId xmlns:p14="http://schemas.microsoft.com/office/powerpoint/2010/main" val="28542766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ur Bullet Poin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3605B-5E4A-F69A-5CEC-BA8AD68D5D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13382" y="1626180"/>
            <a:ext cx="3450943" cy="1143345"/>
          </a:xfrm>
        </p:spPr>
        <p:txBody>
          <a:bodyPr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Bullet Points</a:t>
            </a:r>
            <a:endParaRPr lang="en-BA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8B9972-5F6A-EAE4-03F7-7FBA8E7BC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11/4/2023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B14322-2607-4586-D9DE-009F6DB34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DC227C-47A8-6110-CD3E-C66249004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C43B5A5-9E0B-D8B0-5366-B49C87F3DB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35675" y="1620111"/>
            <a:ext cx="2184400" cy="1117600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en-BA" sz="7000" b="1" kern="1200" dirty="0">
                <a:solidFill>
                  <a:srgbClr val="E6BED9"/>
                </a:solidFill>
                <a:latin typeface="FUTURA MEDIUM" panose="020B0602020204020303" pitchFamily="34" charset="-79"/>
                <a:ea typeface="Open Sans" panose="020B0606030504020204" pitchFamily="34" charset="0"/>
                <a:cs typeface="FUTURA MEDIUM" panose="020B0602020204020303" pitchFamily="34" charset="-79"/>
              </a:defRPr>
            </a:lvl1pPr>
          </a:lstStyle>
          <a:p>
            <a:pPr lvl="0"/>
            <a:r>
              <a:rPr lang="en-BA" dirty="0"/>
              <a:t>01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965CE8D1-6E81-EB7C-E007-F1A179C4FC3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846508" y="2849958"/>
            <a:ext cx="2695848" cy="695503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BA" dirty="0"/>
              <a:t>Sample Text</a:t>
            </a:r>
          </a:p>
        </p:txBody>
      </p:sp>
      <p:sp>
        <p:nvSpPr>
          <p:cNvPr id="28" name="Text Placeholder 14">
            <a:extLst>
              <a:ext uri="{FF2B5EF4-FFF2-40B4-BE49-F238E27FC236}">
                <a16:creationId xmlns:a16="http://schemas.microsoft.com/office/drawing/2014/main" id="{F86B7A75-0E50-63E8-09D7-6015707A08F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125871" y="2817327"/>
            <a:ext cx="2194204" cy="1143345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BA" dirty="0"/>
              <a:t>Sample Text</a:t>
            </a:r>
          </a:p>
        </p:txBody>
      </p:sp>
      <p:sp>
        <p:nvSpPr>
          <p:cNvPr id="31" name="Text Placeholder 12">
            <a:extLst>
              <a:ext uri="{FF2B5EF4-FFF2-40B4-BE49-F238E27FC236}">
                <a16:creationId xmlns:a16="http://schemas.microsoft.com/office/drawing/2014/main" id="{11BD4F97-7446-D1DC-3422-53F2CE14B07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625340" y="1622610"/>
            <a:ext cx="2184400" cy="1117600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en-BA" sz="7000" b="1" kern="1200" dirty="0">
                <a:solidFill>
                  <a:srgbClr val="E6BED9"/>
                </a:solidFill>
                <a:latin typeface="FUTURA MEDIUM" panose="020B0602020204020303" pitchFamily="34" charset="-79"/>
                <a:ea typeface="Open Sans" panose="020B0606030504020204" pitchFamily="34" charset="0"/>
                <a:cs typeface="FUTURA MEDIUM" panose="020B0602020204020303" pitchFamily="34" charset="-79"/>
              </a:defRPr>
            </a:lvl1pPr>
          </a:lstStyle>
          <a:p>
            <a:pPr lvl="0"/>
            <a:r>
              <a:rPr lang="en-BA" dirty="0"/>
              <a:t>02</a:t>
            </a:r>
          </a:p>
        </p:txBody>
      </p:sp>
      <p:sp>
        <p:nvSpPr>
          <p:cNvPr id="26" name="Text Placeholder 14">
            <a:extLst>
              <a:ext uri="{FF2B5EF4-FFF2-40B4-BE49-F238E27FC236}">
                <a16:creationId xmlns:a16="http://schemas.microsoft.com/office/drawing/2014/main" id="{1FF50082-D24B-BD3E-099D-F5DC7F4EB04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579586" y="2817327"/>
            <a:ext cx="2194204" cy="1143345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BA" dirty="0"/>
              <a:t>Sample Text</a:t>
            </a:r>
          </a:p>
        </p:txBody>
      </p:sp>
      <p:sp>
        <p:nvSpPr>
          <p:cNvPr id="27" name="Text Placeholder 12">
            <a:extLst>
              <a:ext uri="{FF2B5EF4-FFF2-40B4-BE49-F238E27FC236}">
                <a16:creationId xmlns:a16="http://schemas.microsoft.com/office/drawing/2014/main" id="{70FCBA20-6208-20E8-8B86-4733213A610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135675" y="3771735"/>
            <a:ext cx="2184400" cy="1117600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en-BA" sz="7000" b="1" kern="1200" dirty="0">
                <a:solidFill>
                  <a:srgbClr val="E6BED9"/>
                </a:solidFill>
                <a:latin typeface="FUTURA MEDIUM" panose="020B0602020204020303" pitchFamily="34" charset="-79"/>
                <a:ea typeface="Open Sans" panose="020B0606030504020204" pitchFamily="34" charset="0"/>
                <a:cs typeface="FUTURA MEDIUM" panose="020B0602020204020303" pitchFamily="34" charset="-79"/>
              </a:defRPr>
            </a:lvl1pPr>
          </a:lstStyle>
          <a:p>
            <a:pPr lvl="0"/>
            <a:r>
              <a:rPr lang="en-BA" dirty="0"/>
              <a:t>04</a:t>
            </a:r>
          </a:p>
        </p:txBody>
      </p:sp>
      <p:sp>
        <p:nvSpPr>
          <p:cNvPr id="35" name="Text Placeholder 14">
            <a:extLst>
              <a:ext uri="{FF2B5EF4-FFF2-40B4-BE49-F238E27FC236}">
                <a16:creationId xmlns:a16="http://schemas.microsoft.com/office/drawing/2014/main" id="{FE189179-D9A8-9E04-2A5D-0BC0959A1BB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125871" y="4968951"/>
            <a:ext cx="2194204" cy="1143345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BA" dirty="0"/>
              <a:t>Sample Text</a:t>
            </a:r>
          </a:p>
        </p:txBody>
      </p:sp>
      <p:sp>
        <p:nvSpPr>
          <p:cNvPr id="36" name="Text Placeholder 12">
            <a:extLst>
              <a:ext uri="{FF2B5EF4-FFF2-40B4-BE49-F238E27FC236}">
                <a16:creationId xmlns:a16="http://schemas.microsoft.com/office/drawing/2014/main" id="{FC4B6345-D8F2-BB59-9A18-DEF79B96F0A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625340" y="3774234"/>
            <a:ext cx="2184400" cy="1117600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en-BA" sz="7000" b="1" kern="1200" dirty="0">
                <a:solidFill>
                  <a:srgbClr val="E6BED9"/>
                </a:solidFill>
                <a:latin typeface="FUTURA MEDIUM" panose="020B0602020204020303" pitchFamily="34" charset="-79"/>
                <a:ea typeface="Open Sans" panose="020B0606030504020204" pitchFamily="34" charset="0"/>
                <a:cs typeface="FUTURA MEDIUM" panose="020B0602020204020303" pitchFamily="34" charset="-79"/>
              </a:defRPr>
            </a:lvl1pPr>
          </a:lstStyle>
          <a:p>
            <a:pPr lvl="0"/>
            <a:r>
              <a:rPr lang="en-BA" dirty="0"/>
              <a:t>05</a:t>
            </a:r>
          </a:p>
        </p:txBody>
      </p:sp>
      <p:sp>
        <p:nvSpPr>
          <p:cNvPr id="37" name="Text Placeholder 14">
            <a:extLst>
              <a:ext uri="{FF2B5EF4-FFF2-40B4-BE49-F238E27FC236}">
                <a16:creationId xmlns:a16="http://schemas.microsoft.com/office/drawing/2014/main" id="{51B992BE-4D1F-656A-831F-2DED9A42BA3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579586" y="4968951"/>
            <a:ext cx="2194204" cy="1143345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BA" dirty="0"/>
              <a:t>Sample Text</a:t>
            </a:r>
          </a:p>
        </p:txBody>
      </p:sp>
      <p:sp>
        <p:nvSpPr>
          <p:cNvPr id="38" name="Text Placeholder 12">
            <a:extLst>
              <a:ext uri="{FF2B5EF4-FFF2-40B4-BE49-F238E27FC236}">
                <a16:creationId xmlns:a16="http://schemas.microsoft.com/office/drawing/2014/main" id="{852D8948-611A-4BDE-8645-60B4C0C7524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823186" y="3771735"/>
            <a:ext cx="2184400" cy="1117600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en-BA" sz="7000" b="1" kern="1200" dirty="0">
                <a:solidFill>
                  <a:srgbClr val="E6BED9"/>
                </a:solidFill>
                <a:latin typeface="FUTURA MEDIUM" panose="020B0602020204020303" pitchFamily="34" charset="-79"/>
                <a:ea typeface="Open Sans" panose="020B0606030504020204" pitchFamily="34" charset="0"/>
                <a:cs typeface="FUTURA MEDIUM" panose="020B0602020204020303" pitchFamily="34" charset="-79"/>
              </a:defRPr>
            </a:lvl1pPr>
          </a:lstStyle>
          <a:p>
            <a:pPr lvl="0"/>
            <a:r>
              <a:rPr lang="en-BA" dirty="0"/>
              <a:t>03</a:t>
            </a:r>
          </a:p>
        </p:txBody>
      </p:sp>
      <p:sp>
        <p:nvSpPr>
          <p:cNvPr id="39" name="Text Placeholder 14">
            <a:extLst>
              <a:ext uri="{FF2B5EF4-FFF2-40B4-BE49-F238E27FC236}">
                <a16:creationId xmlns:a16="http://schemas.microsoft.com/office/drawing/2014/main" id="{FC640694-EC23-E40F-A62D-B5A3455D347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813382" y="4968951"/>
            <a:ext cx="2194204" cy="1143345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BA" dirty="0"/>
              <a:t>Sample Text</a:t>
            </a:r>
          </a:p>
        </p:txBody>
      </p:sp>
    </p:spTree>
    <p:extLst>
      <p:ext uri="{BB962C8B-B14F-4D97-AF65-F5344CB8AC3E}">
        <p14:creationId xmlns:p14="http://schemas.microsoft.com/office/powerpoint/2010/main" val="29017158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3928" y="1268708"/>
            <a:ext cx="3549260" cy="2388891"/>
          </a:xfrm>
        </p:spPr>
        <p:txBody>
          <a:bodyPr anchor="ctr"/>
          <a:lstStyle>
            <a:lvl1pPr>
              <a:defRPr sz="4800">
                <a:solidFill>
                  <a:srgbClr val="3E393E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268708"/>
            <a:ext cx="6170612" cy="459234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33928" y="3657600"/>
            <a:ext cx="3549260" cy="22113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6260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026" y="1477772"/>
            <a:ext cx="3699162" cy="1951228"/>
          </a:xfrm>
        </p:spPr>
        <p:txBody>
          <a:bodyPr anchor="ctr"/>
          <a:lstStyle>
            <a:lvl1pPr>
              <a:defRPr sz="4800">
                <a:solidFill>
                  <a:srgbClr val="3E393E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1412085"/>
            <a:ext cx="6170612" cy="403383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026" y="3494687"/>
            <a:ext cx="3699162" cy="195122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054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ivider/headlin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972955" y="2996295"/>
            <a:ext cx="4460199" cy="1912385"/>
          </a:xfrm>
        </p:spPr>
        <p:txBody>
          <a:bodyPr anchor="b">
            <a:noAutofit/>
          </a:bodyPr>
          <a:lstStyle>
            <a:lvl1pPr algn="ctr">
              <a:defRPr sz="4800">
                <a:solidFill>
                  <a:srgbClr val="F8F4E3"/>
                </a:solidFill>
              </a:defRPr>
            </a:lvl1pPr>
          </a:lstStyle>
          <a:p>
            <a:r>
              <a:rPr lang="en-GB" dirty="0"/>
              <a:t>This is a great headline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72955" y="5027069"/>
            <a:ext cx="4460199" cy="800774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8F4E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‹Nº›</a:t>
            </a:fld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E4CB27F-E9FF-D2F9-1927-CC3186B4A1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72955" y="1607906"/>
            <a:ext cx="4460199" cy="1270000"/>
          </a:xfrm>
        </p:spPr>
        <p:txBody>
          <a:bodyPr>
            <a:noAutofit/>
          </a:bodyPr>
          <a:lstStyle>
            <a:lvl1pPr marL="0" indent="0" algn="ctr">
              <a:buNone/>
              <a:defRPr sz="6600" b="1">
                <a:solidFill>
                  <a:srgbClr val="F8F4E3"/>
                </a:solidFill>
                <a:latin typeface="FUTURA MEDIUM" panose="020B0602020204020303" pitchFamily="34" charset="-79"/>
                <a:cs typeface="FUTURA MEDIUM" panose="020B0602020204020303" pitchFamily="34" charset="-79"/>
              </a:defRPr>
            </a:lvl1pPr>
            <a:lvl2pPr marL="457200" indent="0" algn="ctr">
              <a:buNone/>
              <a:defRPr sz="8000" b="1"/>
            </a:lvl2pPr>
            <a:lvl3pPr marL="914400" indent="0" algn="ctr">
              <a:buNone/>
              <a:defRPr sz="8000" b="1"/>
            </a:lvl3pPr>
            <a:lvl4pPr marL="1371600" indent="0" algn="ctr">
              <a:buNone/>
              <a:defRPr sz="8000" b="1"/>
            </a:lvl4pPr>
            <a:lvl5pPr marL="1828800" indent="0" algn="ctr">
              <a:buNone/>
              <a:defRPr sz="8000" b="1"/>
            </a:lvl5pPr>
          </a:lstStyle>
          <a:p>
            <a:pPr lvl="0"/>
            <a:r>
              <a:rPr lang="en-GB" dirty="0"/>
              <a:t>01</a:t>
            </a:r>
            <a:endParaRPr lang="en-BA" dirty="0"/>
          </a:p>
        </p:txBody>
      </p:sp>
    </p:spTree>
    <p:extLst>
      <p:ext uri="{BB962C8B-B14F-4D97-AF65-F5344CB8AC3E}">
        <p14:creationId xmlns:p14="http://schemas.microsoft.com/office/powerpoint/2010/main" val="258963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8878" y="1349115"/>
            <a:ext cx="3287191" cy="4242216"/>
          </a:xfrm>
        </p:spPr>
        <p:txBody>
          <a:bodyPr anchor="ctr">
            <a:noAutofit/>
          </a:bodyPr>
          <a:lstStyle>
            <a:lvl1pPr algn="l">
              <a:defRPr sz="4800">
                <a:solidFill>
                  <a:srgbClr val="3E393E"/>
                </a:solidFill>
                <a:latin typeface="Futura Medium" panose="020B0602020204020303" pitchFamily="34" charset="-79"/>
                <a:cs typeface="Futura Medium" panose="020B0602020204020303" pitchFamily="34" charset="-79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6070" y="1349115"/>
            <a:ext cx="5601976" cy="4242216"/>
          </a:xfrm>
        </p:spPr>
        <p:txBody>
          <a:bodyPr anchor="ctr"/>
          <a:lstStyle>
            <a:lvl1pPr>
              <a:defRPr b="0" i="0">
                <a:solidFill>
                  <a:srgbClr val="3E393E"/>
                </a:solidFill>
                <a:latin typeface="Futura Light" panose="020B0400000000000000" pitchFamily="34" charset="0"/>
              </a:defRPr>
            </a:lvl1pPr>
            <a:lvl2pPr>
              <a:defRPr b="0" i="0">
                <a:solidFill>
                  <a:srgbClr val="3E393E"/>
                </a:solidFill>
                <a:latin typeface="Futura Light" panose="020B0400000000000000" pitchFamily="34" charset="0"/>
              </a:defRPr>
            </a:lvl2pPr>
            <a:lvl3pPr>
              <a:defRPr b="0" i="0">
                <a:solidFill>
                  <a:srgbClr val="3E393E"/>
                </a:solidFill>
                <a:latin typeface="Futura Light" panose="020B0400000000000000" pitchFamily="34" charset="0"/>
              </a:defRPr>
            </a:lvl3pPr>
            <a:lvl4pPr>
              <a:defRPr b="0" i="0">
                <a:solidFill>
                  <a:srgbClr val="3E393E"/>
                </a:solidFill>
                <a:latin typeface="Futura Light" panose="020B0400000000000000" pitchFamily="34" charset="0"/>
              </a:defRPr>
            </a:lvl4pPr>
            <a:lvl5pPr>
              <a:defRPr b="0" i="0">
                <a:solidFill>
                  <a:srgbClr val="3E393E"/>
                </a:solidFill>
                <a:latin typeface="Futura Light" panose="020B0400000000000000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256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297C72-0E3E-DF1F-AFE5-B787E2EF0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11/4/2023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D6A3C5-89FA-12F4-167F-9236E38C8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11C1A3-344D-1BC1-20D8-94D859CAC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877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158059"/>
            <a:ext cx="4114800" cy="2541881"/>
          </a:xfrm>
        </p:spPr>
        <p:txBody>
          <a:bodyPr anchor="t">
            <a:noAutofit/>
          </a:bodyPr>
          <a:lstStyle>
            <a:lvl1pPr algn="l">
              <a:defRPr sz="4800">
                <a:solidFill>
                  <a:srgbClr val="F8F4E3"/>
                </a:solidFill>
                <a:latin typeface="Futura Medium" panose="020B0602020204020303" pitchFamily="34" charset="-79"/>
                <a:cs typeface="Futura Medium" panose="020B0602020204020303" pitchFamily="34" charset="-79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1200" y="4699940"/>
            <a:ext cx="4114799" cy="551687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F8F4E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346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49114"/>
            <a:ext cx="10515600" cy="1034815"/>
          </a:xfrm>
        </p:spPr>
        <p:txBody>
          <a:bodyPr/>
          <a:lstStyle>
            <a:lvl1pPr>
              <a:defRPr sz="4800">
                <a:solidFill>
                  <a:srgbClr val="3E393E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563318"/>
            <a:ext cx="5181600" cy="3147934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563318"/>
            <a:ext cx="5181600" cy="314793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249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313793"/>
            <a:ext cx="10515600" cy="1022351"/>
          </a:xfrm>
        </p:spPr>
        <p:txBody>
          <a:bodyPr/>
          <a:lstStyle>
            <a:lvl1pPr>
              <a:defRPr sz="4800">
                <a:solidFill>
                  <a:srgbClr val="3E393E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340354"/>
            <a:ext cx="5159375" cy="52211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8200" y="2743200"/>
            <a:ext cx="5159375" cy="2801007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2336144"/>
            <a:ext cx="5181600" cy="52211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743200"/>
            <a:ext cx="5181600" cy="2801007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711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cent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t>11/4/2023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t>‹Nº›</a:t>
            </a:fld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53C88F7-387A-CDAA-8A64-44FB58C0900C}"/>
              </a:ext>
            </a:extLst>
          </p:cNvPr>
          <p:cNvSpPr txBox="1"/>
          <p:nvPr userDrawn="1"/>
        </p:nvSpPr>
        <p:spPr>
          <a:xfrm>
            <a:off x="9499600" y="12954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BA" dirty="0"/>
          </a:p>
        </p:txBody>
      </p:sp>
      <p:sp>
        <p:nvSpPr>
          <p:cNvPr id="40" name="Text Placeholder 12">
            <a:extLst>
              <a:ext uri="{FF2B5EF4-FFF2-40B4-BE49-F238E27FC236}">
                <a16:creationId xmlns:a16="http://schemas.microsoft.com/office/drawing/2014/main" id="{578BF577-E399-E26C-775E-72C4678C5B1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75159" y="3296439"/>
            <a:ext cx="1766595" cy="1117600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en-BA" sz="5000" b="1" kern="1200" dirty="0">
                <a:solidFill>
                  <a:srgbClr val="F8F4E3"/>
                </a:solidFill>
                <a:latin typeface="FUTURA MEDIUM" panose="020B0602020204020303" pitchFamily="34" charset="-79"/>
                <a:ea typeface="Open Sans" panose="020B0606030504020204" pitchFamily="34" charset="0"/>
                <a:cs typeface="FUTURA MEDIUM" panose="020B0602020204020303" pitchFamily="34" charset="-79"/>
              </a:defRPr>
            </a:lvl1pPr>
          </a:lstStyle>
          <a:p>
            <a:pPr lvl="0"/>
            <a:r>
              <a:rPr lang="en-BA" dirty="0"/>
              <a:t>10%</a:t>
            </a:r>
          </a:p>
        </p:txBody>
      </p:sp>
      <p:sp>
        <p:nvSpPr>
          <p:cNvPr id="41" name="Text Placeholder 14">
            <a:extLst>
              <a:ext uri="{FF2B5EF4-FFF2-40B4-BE49-F238E27FC236}">
                <a16:creationId xmlns:a16="http://schemas.microsoft.com/office/drawing/2014/main" id="{349308C3-F706-947B-4AE4-3F7A54D54D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75159" y="4495425"/>
            <a:ext cx="1766595" cy="1158107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BA" dirty="0"/>
              <a:t>Sample Text</a:t>
            </a:r>
          </a:p>
        </p:txBody>
      </p:sp>
      <p:sp>
        <p:nvSpPr>
          <p:cNvPr id="42" name="Text Placeholder 14">
            <a:extLst>
              <a:ext uri="{FF2B5EF4-FFF2-40B4-BE49-F238E27FC236}">
                <a16:creationId xmlns:a16="http://schemas.microsoft.com/office/drawing/2014/main" id="{18C0B6BB-47E3-ABD3-A94E-CB9CFF17F2B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408405" y="2352879"/>
            <a:ext cx="9284994" cy="64452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BA" dirty="0"/>
              <a:t>Sample Text</a:t>
            </a:r>
          </a:p>
        </p:txBody>
      </p:sp>
      <p:sp>
        <p:nvSpPr>
          <p:cNvPr id="43" name="Text Placeholder 12">
            <a:extLst>
              <a:ext uri="{FF2B5EF4-FFF2-40B4-BE49-F238E27FC236}">
                <a16:creationId xmlns:a16="http://schemas.microsoft.com/office/drawing/2014/main" id="{45353941-5EE7-2025-56FD-75044C91CB4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84995" y="2816359"/>
            <a:ext cx="2184400" cy="1117600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en-BA" sz="5000" b="1" kern="1200" dirty="0">
                <a:solidFill>
                  <a:srgbClr val="F8F4E3"/>
                </a:solidFill>
                <a:latin typeface="FUTURA MEDIUM" panose="020B0602020204020303" pitchFamily="34" charset="-79"/>
                <a:ea typeface="Open Sans" panose="020B0606030504020204" pitchFamily="34" charset="0"/>
                <a:cs typeface="FUTURA MEDIUM" panose="020B0602020204020303" pitchFamily="34" charset="-79"/>
              </a:defRPr>
            </a:lvl1pPr>
          </a:lstStyle>
          <a:p>
            <a:pPr lvl="0"/>
            <a:r>
              <a:rPr lang="en-BA" dirty="0"/>
              <a:t>10%</a:t>
            </a:r>
          </a:p>
        </p:txBody>
      </p:sp>
      <p:sp>
        <p:nvSpPr>
          <p:cNvPr id="44" name="Text Placeholder 14">
            <a:extLst>
              <a:ext uri="{FF2B5EF4-FFF2-40B4-BE49-F238E27FC236}">
                <a16:creationId xmlns:a16="http://schemas.microsoft.com/office/drawing/2014/main" id="{8237E762-A53F-6EEB-CD42-DB63DF38DC5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273590" y="4125350"/>
            <a:ext cx="2184400" cy="644525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BA" dirty="0"/>
              <a:t>Sample Text</a:t>
            </a:r>
          </a:p>
        </p:txBody>
      </p:sp>
      <p:sp>
        <p:nvSpPr>
          <p:cNvPr id="45" name="Text Placeholder 12">
            <a:extLst>
              <a:ext uri="{FF2B5EF4-FFF2-40B4-BE49-F238E27FC236}">
                <a16:creationId xmlns:a16="http://schemas.microsoft.com/office/drawing/2014/main" id="{5CB2A083-D512-4623-21DA-E191A42FF6A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88936" y="4521072"/>
            <a:ext cx="2184400" cy="1117600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en-BA" sz="5000" b="1" kern="1200" dirty="0">
                <a:solidFill>
                  <a:srgbClr val="F8F4E3"/>
                </a:solidFill>
                <a:latin typeface="FUTURA MEDIUM" panose="020B0602020204020303" pitchFamily="34" charset="-79"/>
                <a:ea typeface="Open Sans" panose="020B0606030504020204" pitchFamily="34" charset="0"/>
                <a:cs typeface="FUTURA MEDIUM" panose="020B0602020204020303" pitchFamily="34" charset="-79"/>
              </a:defRPr>
            </a:lvl1pPr>
          </a:lstStyle>
          <a:p>
            <a:pPr lvl="0"/>
            <a:r>
              <a:rPr lang="en-BA" dirty="0"/>
              <a:t>10%</a:t>
            </a:r>
          </a:p>
        </p:txBody>
      </p:sp>
      <p:sp>
        <p:nvSpPr>
          <p:cNvPr id="46" name="Text Placeholder 14">
            <a:extLst>
              <a:ext uri="{FF2B5EF4-FFF2-40B4-BE49-F238E27FC236}">
                <a16:creationId xmlns:a16="http://schemas.microsoft.com/office/drawing/2014/main" id="{7AEF4919-05A2-2DC9-FA6F-BF98A59A69B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77531" y="5697155"/>
            <a:ext cx="2184400" cy="644525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BA" dirty="0"/>
              <a:t>Sample Text</a:t>
            </a:r>
          </a:p>
        </p:txBody>
      </p:sp>
      <p:sp>
        <p:nvSpPr>
          <p:cNvPr id="47" name="Title 46">
            <a:extLst>
              <a:ext uri="{FF2B5EF4-FFF2-40B4-BE49-F238E27FC236}">
                <a16:creationId xmlns:a16="http://schemas.microsoft.com/office/drawing/2014/main" id="{0B13F002-C1FF-508D-465C-27D5C1569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7203"/>
            <a:ext cx="10515600" cy="929148"/>
          </a:xfrm>
        </p:spPr>
        <p:txBody>
          <a:bodyPr anchor="t"/>
          <a:lstStyle>
            <a:lvl1pPr>
              <a:defRPr sz="6000">
                <a:solidFill>
                  <a:srgbClr val="3E393E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BA" dirty="0"/>
          </a:p>
        </p:txBody>
      </p:sp>
    </p:spTree>
    <p:extLst>
      <p:ext uri="{BB962C8B-B14F-4D97-AF65-F5344CB8AC3E}">
        <p14:creationId xmlns:p14="http://schemas.microsoft.com/office/powerpoint/2010/main" val="2938554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FB6A9B-E22E-1F47-71DF-E045E99F9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11/4/2023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E8B2CF-1E7C-BC5C-40CF-03449B7B2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01E3D7-76AA-3B39-A858-457418742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F8183430-91AD-A885-39B7-0E003ACA2A0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69390" y="4320420"/>
            <a:ext cx="1053215" cy="1096886"/>
          </a:xfrm>
        </p:spPr>
        <p:txBody>
          <a:bodyPr>
            <a:noAutofit/>
          </a:bodyPr>
          <a:lstStyle>
            <a:lvl1pPr marL="0" indent="0">
              <a:buNone/>
              <a:defRPr sz="16700">
                <a:solidFill>
                  <a:srgbClr val="733D70"/>
                </a:solidFill>
                <a:latin typeface="Futura Medium" panose="020B0602020204020303" pitchFamily="34" charset="-79"/>
                <a:cs typeface="Futura Medium" panose="020B0602020204020303" pitchFamily="34" charset="-79"/>
              </a:defRPr>
            </a:lvl1pPr>
            <a:lvl2pPr marL="457200" indent="0">
              <a:buNone/>
              <a:defRPr sz="10000">
                <a:solidFill>
                  <a:schemeClr val="tx1"/>
                </a:solidFill>
              </a:defRPr>
            </a:lvl2pPr>
            <a:lvl3pPr marL="914400" indent="0">
              <a:buNone/>
              <a:defRPr sz="10000">
                <a:solidFill>
                  <a:schemeClr val="tx1"/>
                </a:solidFill>
              </a:defRPr>
            </a:lvl3pPr>
            <a:lvl4pPr marL="1371600" indent="0">
              <a:buNone/>
              <a:defRPr sz="10000">
                <a:solidFill>
                  <a:schemeClr val="tx1"/>
                </a:solidFill>
              </a:defRPr>
            </a:lvl4pPr>
            <a:lvl5pPr marL="1828800" indent="0">
              <a:buNone/>
              <a:defRPr sz="10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“</a:t>
            </a:r>
          </a:p>
        </p:txBody>
      </p:sp>
      <p:sp>
        <p:nvSpPr>
          <p:cNvPr id="2" name="Text Placeholder 19">
            <a:extLst>
              <a:ext uri="{FF2B5EF4-FFF2-40B4-BE49-F238E27FC236}">
                <a16:creationId xmlns:a16="http://schemas.microsoft.com/office/drawing/2014/main" id="{37566035-F4DE-0703-96C1-2C215A60CE2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69390" y="1628822"/>
            <a:ext cx="1053215" cy="1204111"/>
          </a:xfrm>
        </p:spPr>
        <p:txBody>
          <a:bodyPr>
            <a:noAutofit/>
          </a:bodyPr>
          <a:lstStyle>
            <a:lvl1pPr marL="0" indent="0">
              <a:buNone/>
              <a:defRPr sz="16700">
                <a:solidFill>
                  <a:srgbClr val="733D70"/>
                </a:solidFill>
                <a:latin typeface="Futura Medium" panose="020B0602020204020303" pitchFamily="34" charset="-79"/>
                <a:cs typeface="Futura Medium" panose="020B0602020204020303" pitchFamily="34" charset="-79"/>
              </a:defRPr>
            </a:lvl1pPr>
            <a:lvl2pPr marL="457200" indent="0">
              <a:buNone/>
              <a:defRPr sz="10000">
                <a:solidFill>
                  <a:schemeClr val="tx1"/>
                </a:solidFill>
              </a:defRPr>
            </a:lvl2pPr>
            <a:lvl3pPr marL="914400" indent="0">
              <a:buNone/>
              <a:defRPr sz="10000">
                <a:solidFill>
                  <a:schemeClr val="tx1"/>
                </a:solidFill>
              </a:defRPr>
            </a:lvl3pPr>
            <a:lvl4pPr marL="1371600" indent="0">
              <a:buNone/>
              <a:defRPr sz="10000">
                <a:solidFill>
                  <a:schemeClr val="tx1"/>
                </a:solidFill>
              </a:defRPr>
            </a:lvl4pPr>
            <a:lvl5pPr marL="1828800" indent="0">
              <a:buNone/>
              <a:defRPr sz="10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“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416D8B2-F808-67C7-E918-16EA259624B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2983043"/>
            <a:ext cx="10515600" cy="1337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3600" b="0" i="0">
                <a:solidFill>
                  <a:srgbClr val="3E393E"/>
                </a:solidFill>
                <a:latin typeface="Futura Medium" panose="020B0602020204020303" pitchFamily="34" charset="-79"/>
                <a:cs typeface="Futura Medium" panose="020B0602020204020303" pitchFamily="34" charset="-79"/>
              </a:defRPr>
            </a:lvl1pPr>
            <a:lvl2pPr marL="457200" indent="0" algn="ctr">
              <a:buNone/>
              <a:defRPr sz="3200" b="0" i="0">
                <a:solidFill>
                  <a:srgbClr val="3E393E"/>
                </a:solidFill>
                <a:latin typeface="Futura Medium" panose="020B0602020204020303" pitchFamily="34" charset="-79"/>
                <a:cs typeface="Futura Medium" panose="020B0602020204020303" pitchFamily="34" charset="-79"/>
              </a:defRPr>
            </a:lvl2pPr>
            <a:lvl3pPr marL="914400" indent="0" algn="ctr">
              <a:buNone/>
              <a:defRPr sz="2800" b="0" i="0">
                <a:solidFill>
                  <a:srgbClr val="3E393E"/>
                </a:solidFill>
                <a:latin typeface="Futura Medium" panose="020B0602020204020303" pitchFamily="34" charset="-79"/>
                <a:cs typeface="Futura Medium" panose="020B0602020204020303" pitchFamily="34" charset="-79"/>
              </a:defRPr>
            </a:lvl3pPr>
            <a:lvl4pPr marL="1371600" indent="0" algn="ctr">
              <a:buNone/>
              <a:defRPr sz="2400" b="0" i="0">
                <a:solidFill>
                  <a:srgbClr val="3E393E"/>
                </a:solidFill>
                <a:latin typeface="Futura Medium" panose="020B0602020204020303" pitchFamily="34" charset="-79"/>
                <a:cs typeface="Futura Medium" panose="020B0602020204020303" pitchFamily="34" charset="-79"/>
              </a:defRPr>
            </a:lvl4pPr>
            <a:lvl5pPr marL="1828800" indent="0" algn="ctr">
              <a:buNone/>
              <a:defRPr sz="2400" b="0" i="0">
                <a:solidFill>
                  <a:srgbClr val="3E393E"/>
                </a:solidFill>
                <a:latin typeface="Futura Medium" panose="020B0602020204020303" pitchFamily="34" charset="-79"/>
                <a:cs typeface="Futura Medium" panose="020B0602020204020303" pitchFamily="34" charset="-79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BA" dirty="0"/>
          </a:p>
        </p:txBody>
      </p:sp>
    </p:spTree>
    <p:extLst>
      <p:ext uri="{BB962C8B-B14F-4D97-AF65-F5344CB8AC3E}">
        <p14:creationId xmlns:p14="http://schemas.microsoft.com/office/powerpoint/2010/main" val="1518259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hyperlink" Target="http://www.prezentr.com/?utm_source=templates&amp;utm_medium=presentation&amp;utm_campaign=free_downloads_2020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319133"/>
            <a:ext cx="10515600" cy="18649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3184071"/>
            <a:ext cx="10515600" cy="24972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76D79ED-3FA7-4EF8-964B-EB8BCFAB02F8}" type="datetimeFigureOut">
              <a:rPr lang="en-US" smtClean="0"/>
              <a:pPr/>
              <a:t>11/4/2023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C6F12CB2-7F2C-47B9-AE70-22A94B49F233}" type="slidenum">
              <a:rPr lang="en-US" smtClean="0"/>
              <a:pPr/>
              <a:t>‹Nº›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610475" y="4914981"/>
            <a:ext cx="896556" cy="324395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 rot="16200000">
            <a:off x="-2113768" y="2546065"/>
            <a:ext cx="388867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on </a:t>
            </a:r>
            <a:r>
              <a:rPr lang="bs-Latn-BA" sz="1200" b="1" baseline="0" dirty="0">
                <a:solidFill>
                  <a:schemeClr val="tx1">
                    <a:lumMod val="50000"/>
                    <a:lumOff val="50000"/>
                  </a:schemeClr>
                </a:solidFill>
                <a:hlinkClick r:id="rId20"/>
              </a:rPr>
              <a:t>prezentr.com</a:t>
            </a:r>
            <a:r>
              <a:rPr lang="bs-Latn-BA" sz="1200" baseline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!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34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0" r:id="rId3"/>
    <p:sldLayoutId id="2147483658" r:id="rId4"/>
    <p:sldLayoutId id="2147483651" r:id="rId5"/>
    <p:sldLayoutId id="2147483652" r:id="rId6"/>
    <p:sldLayoutId id="2147483653" r:id="rId7"/>
    <p:sldLayoutId id="2147483655" r:id="rId8"/>
    <p:sldLayoutId id="2147483664" r:id="rId9"/>
    <p:sldLayoutId id="2147483663" r:id="rId10"/>
    <p:sldLayoutId id="2147483659" r:id="rId11"/>
    <p:sldLayoutId id="2147483660" r:id="rId12"/>
    <p:sldLayoutId id="2147483661" r:id="rId13"/>
    <p:sldLayoutId id="2147483662" r:id="rId14"/>
    <p:sldLayoutId id="2147483656" r:id="rId15"/>
    <p:sldLayoutId id="2147483657" r:id="rId16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800" b="1" kern="1200">
          <a:solidFill>
            <a:srgbClr val="F8F4E3"/>
          </a:solidFill>
          <a:latin typeface="FUTURA MEDIUM" panose="020B0602020204020303" pitchFamily="34" charset="-79"/>
          <a:ea typeface="Helvetica Neue" panose="02000503000000020004" pitchFamily="2" charset="0"/>
          <a:cs typeface="FUTURA MEDIUM" panose="020B0602020204020303" pitchFamily="34" charset="-79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rgbClr val="3E393E"/>
          </a:solidFill>
          <a:latin typeface="Futura Light" panose="020B0400000000000000" pitchFamily="34" charset="0"/>
          <a:ea typeface="Open Sans" panose="020B0606030504020204" pitchFamily="34" charset="0"/>
          <a:cs typeface="Futura Medium" panose="020B0602020204020303" pitchFamily="34" charset="-79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rgbClr val="3E393E"/>
          </a:solidFill>
          <a:latin typeface="Futura Light" panose="020B0400000000000000" pitchFamily="34" charset="0"/>
          <a:ea typeface="Open Sans" panose="020B0606030504020204" pitchFamily="34" charset="0"/>
          <a:cs typeface="Futura Medium" panose="020B0602020204020303" pitchFamily="34" charset="-79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rgbClr val="3E393E"/>
          </a:solidFill>
          <a:latin typeface="Futura Light" panose="020B0400000000000000" pitchFamily="34" charset="0"/>
          <a:ea typeface="Open Sans" panose="020B0606030504020204" pitchFamily="34" charset="0"/>
          <a:cs typeface="Futura Medium" panose="020B0602020204020303" pitchFamily="34" charset="-79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rgbClr val="3E393E"/>
          </a:solidFill>
          <a:latin typeface="Futura Light" panose="020B0400000000000000" pitchFamily="34" charset="0"/>
          <a:ea typeface="Open Sans" panose="020B0606030504020204" pitchFamily="34" charset="0"/>
          <a:cs typeface="Futura Medium" panose="020B0602020204020303" pitchFamily="34" charset="-79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rgbClr val="3E393E"/>
          </a:solidFill>
          <a:latin typeface="Futura Light" panose="020B0400000000000000" pitchFamily="34" charset="0"/>
          <a:ea typeface="Open Sans" panose="020B0606030504020204" pitchFamily="34" charset="0"/>
          <a:cs typeface="Futura Medium" panose="020B0602020204020303" pitchFamily="34" charset="-79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rezentr.com/?utm_source=templates&amp;utm_medium=presentation&amp;utm_campaign=free_downloads_2020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freefontsfamily.com/futura-font-family-free/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hlinkClick r:id="rId2" tooltip="Click for more PPT templates!"/>
            <a:extLst>
              <a:ext uri="{FF2B5EF4-FFF2-40B4-BE49-F238E27FC236}">
                <a16:creationId xmlns:a16="http://schemas.microsoft.com/office/drawing/2014/main" id="{A0A8E141-278A-B94D-9F64-42EC1825149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s-Latn-BA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00284" y="1630250"/>
            <a:ext cx="4991431" cy="2106637"/>
          </a:xfrm>
        </p:spPr>
        <p:txBody>
          <a:bodyPr>
            <a:normAutofit/>
          </a:bodyPr>
          <a:lstStyle/>
          <a:p>
            <a:r>
              <a:rPr lang="en-US" sz="7200" dirty="0" err="1">
                <a:solidFill>
                  <a:srgbClr val="3E393E"/>
                </a:solidFill>
                <a:latin typeface="Futura Medium" panose="020B0602020204020303" pitchFamily="34" charset="-79"/>
                <a:cs typeface="Futura Medium" panose="020B0602020204020303" pitchFamily="34" charset="-79"/>
              </a:rPr>
              <a:t>Kuromi</a:t>
            </a:r>
            <a:endParaRPr lang="en-US" sz="7200" dirty="0">
              <a:solidFill>
                <a:srgbClr val="3E393E"/>
              </a:solidFill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01845" y="3675497"/>
            <a:ext cx="3588307" cy="1658079"/>
          </a:xfrm>
        </p:spPr>
        <p:txBody>
          <a:bodyPr>
            <a:normAutofit/>
          </a:bodyPr>
          <a:lstStyle/>
          <a:p>
            <a:r>
              <a:rPr lang="en-US" sz="1600" dirty="0">
                <a:solidFill>
                  <a:srgbClr val="733D70"/>
                </a:solidFill>
                <a:cs typeface="Futura Medium" panose="020B0602020204020303" pitchFamily="34" charset="-79"/>
              </a:rPr>
              <a:t>Free PowerPoint </a:t>
            </a:r>
            <a:r>
              <a:rPr lang="bs-Latn-BA" sz="1600" dirty="0">
                <a:solidFill>
                  <a:srgbClr val="733D70"/>
                </a:solidFill>
                <a:cs typeface="Futura Medium" panose="020B0602020204020303" pitchFamily="34" charset="-79"/>
              </a:rPr>
              <a:t>Templates </a:t>
            </a:r>
            <a:r>
              <a:rPr lang="bs-Latn-BA" sz="1600" dirty="0" smtClean="0">
                <a:solidFill>
                  <a:srgbClr val="733D70"/>
                </a:solidFill>
                <a:cs typeface="Futura Medium" panose="020B0602020204020303" pitchFamily="34" charset="-79"/>
                <a:hlinkClick r:id="rId2" tooltip="Visit for more templates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–</a:t>
            </a:r>
            <a:r>
              <a:rPr lang="bs-Latn-BA" sz="1600" dirty="0" smtClean="0">
                <a:solidFill>
                  <a:srgbClr val="733D70"/>
                </a:solidFill>
                <a:cs typeface="Futura Medium" panose="020B0602020204020303" pitchFamily="34" charset="-79"/>
              </a:rPr>
              <a:t> </a:t>
            </a:r>
            <a:r>
              <a:rPr lang="es-PE" sz="1600" dirty="0">
                <a:solidFill>
                  <a:srgbClr val="733D70"/>
                </a:solidFill>
              </a:rPr>
              <a:t/>
            </a:r>
            <a:br>
              <a:rPr lang="es-PE" sz="1600" dirty="0">
                <a:solidFill>
                  <a:srgbClr val="733D70"/>
                </a:solidFill>
              </a:rPr>
            </a:br>
            <a:r>
              <a:rPr lang="es-PE" sz="1600" dirty="0" smtClean="0">
                <a:solidFill>
                  <a:schemeClr val="bg1">
                    <a:lumMod val="95000"/>
                  </a:schemeClr>
                </a:solidFill>
              </a:rPr>
              <a:t>plantillas powerpoint.org</a:t>
            </a:r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9288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3B0AD-F059-9B24-9E2B-5DA493F90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78060"/>
            <a:ext cx="10515600" cy="1325563"/>
          </a:xfrm>
        </p:spPr>
        <p:txBody>
          <a:bodyPr/>
          <a:lstStyle/>
          <a:p>
            <a:r>
              <a:rPr lang="en-BA" sz="8800" dirty="0"/>
              <a:t>1 320 500 500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79EE73-0204-B78D-4E59-DEE326ADCA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11306" y="4700625"/>
            <a:ext cx="9169388" cy="576263"/>
          </a:xfrm>
        </p:spPr>
        <p:txBody>
          <a:bodyPr/>
          <a:lstStyle/>
          <a:p>
            <a:r>
              <a:rPr lang="en-BA" dirty="0"/>
              <a:t>Big numbers catch your audience’s attention!</a:t>
            </a:r>
          </a:p>
        </p:txBody>
      </p:sp>
    </p:spTree>
    <p:extLst>
      <p:ext uri="{BB962C8B-B14F-4D97-AF65-F5344CB8AC3E}">
        <p14:creationId xmlns:p14="http://schemas.microsoft.com/office/powerpoint/2010/main" val="1611984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C09CEE-D5DE-6595-823B-63785E0F0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6490" y="1942899"/>
            <a:ext cx="9296400" cy="983208"/>
          </a:xfrm>
        </p:spPr>
        <p:txBody>
          <a:bodyPr/>
          <a:lstStyle/>
          <a:p>
            <a:r>
              <a:rPr lang="en-BA" spc="300" dirty="0"/>
              <a:t>Table of Contents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959D12-9F25-5E58-E564-9BAD3587AC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17895" y="3274255"/>
            <a:ext cx="2184400" cy="1117600"/>
          </a:xfrm>
        </p:spPr>
        <p:txBody>
          <a:bodyPr>
            <a:noAutofit/>
          </a:bodyPr>
          <a:lstStyle/>
          <a:p>
            <a:r>
              <a:rPr lang="en-BA" sz="8000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6D37FE-231D-BFD3-6BEE-757A4AFC633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06490" y="4583246"/>
            <a:ext cx="2184400" cy="644525"/>
          </a:xfrm>
        </p:spPr>
        <p:txBody>
          <a:bodyPr>
            <a:normAutofit/>
          </a:bodyPr>
          <a:lstStyle/>
          <a:p>
            <a:r>
              <a:rPr lang="en-BA" dirty="0">
                <a:latin typeface="Futura Medium" panose="020B0602020204020303" pitchFamily="34" charset="-79"/>
                <a:cs typeface="Futura Medium" panose="020B0602020204020303" pitchFamily="34" charset="-79"/>
              </a:rPr>
              <a:t>Sample Text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BF2441-D6A2-BF5C-5096-7F9B08753C4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73895" y="3274255"/>
            <a:ext cx="2184400" cy="1117600"/>
          </a:xfrm>
        </p:spPr>
        <p:txBody>
          <a:bodyPr>
            <a:noAutofit/>
          </a:bodyPr>
          <a:lstStyle/>
          <a:p>
            <a:r>
              <a:rPr lang="en-BA" sz="8000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FBF6BD3-CDAD-14EC-32C3-5864529D29C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262490" y="4583246"/>
            <a:ext cx="2184400" cy="644525"/>
          </a:xfrm>
        </p:spPr>
        <p:txBody>
          <a:bodyPr>
            <a:normAutofit/>
          </a:bodyPr>
          <a:lstStyle/>
          <a:p>
            <a:r>
              <a:rPr lang="en-BA" dirty="0">
                <a:latin typeface="Futura Medium" panose="020B0602020204020303" pitchFamily="34" charset="-79"/>
                <a:cs typeface="Futura Medium" panose="020B0602020204020303" pitchFamily="34" charset="-79"/>
              </a:rPr>
              <a:t>Sample Text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2E6D32E-7E63-5AC5-AEDF-1817AC9B7E3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829895" y="3274255"/>
            <a:ext cx="2184400" cy="1117600"/>
          </a:xfrm>
        </p:spPr>
        <p:txBody>
          <a:bodyPr>
            <a:noAutofit/>
          </a:bodyPr>
          <a:lstStyle/>
          <a:p>
            <a:r>
              <a:rPr lang="en-BA" sz="8000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E8DD958-5BBC-F411-8F95-E771E441ACC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818490" y="4583246"/>
            <a:ext cx="2184400" cy="644525"/>
          </a:xfrm>
        </p:spPr>
        <p:txBody>
          <a:bodyPr>
            <a:normAutofit/>
          </a:bodyPr>
          <a:lstStyle/>
          <a:p>
            <a:r>
              <a:rPr lang="en-BA" dirty="0">
                <a:latin typeface="Futura Medium" panose="020B0602020204020303" pitchFamily="34" charset="-79"/>
                <a:cs typeface="Futura Medium" panose="020B0602020204020303" pitchFamily="34" charset="-79"/>
              </a:rPr>
              <a:t>Sample Text</a:t>
            </a:r>
          </a:p>
          <a:p>
            <a:endParaRPr lang="en-BA" dirty="0">
              <a:latin typeface="Futura Medium" panose="020B0602020204020303" pitchFamily="34" charset="-79"/>
              <a:cs typeface="Futura Medium" panose="020B06020202040203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1528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BE1D8-780A-332F-67FB-9871C230C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6056" y="2481617"/>
            <a:ext cx="4695193" cy="2541881"/>
          </a:xfrm>
        </p:spPr>
        <p:txBody>
          <a:bodyPr/>
          <a:lstStyle/>
          <a:p>
            <a:r>
              <a:rPr lang="en-BA" sz="6000" dirty="0">
                <a:solidFill>
                  <a:schemeClr val="bg1"/>
                </a:solidFill>
              </a:rPr>
              <a:t>This is the section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56EEA8-DE7D-BBE3-13C3-1D1DA4AA85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48943" y="4207572"/>
            <a:ext cx="4549418" cy="1326559"/>
          </a:xfrm>
        </p:spPr>
        <p:txBody>
          <a:bodyPr>
            <a:normAutofit/>
          </a:bodyPr>
          <a:lstStyle/>
          <a:p>
            <a:r>
              <a:rPr lang="en-BA" sz="1800" dirty="0">
                <a:solidFill>
                  <a:schemeClr val="bg1"/>
                </a:solidFill>
              </a:rPr>
              <a:t>And this is the section subtitle</a:t>
            </a:r>
          </a:p>
        </p:txBody>
      </p:sp>
    </p:spTree>
    <p:extLst>
      <p:ext uri="{BB962C8B-B14F-4D97-AF65-F5344CB8AC3E}">
        <p14:creationId xmlns:p14="http://schemas.microsoft.com/office/powerpoint/2010/main" val="2074414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E73BBEC-9DC4-2E9C-D4C8-BD29F6BF481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569390" y="4194630"/>
            <a:ext cx="1053215" cy="1096886"/>
          </a:xfrm>
        </p:spPr>
        <p:txBody>
          <a:bodyPr/>
          <a:lstStyle/>
          <a:p>
            <a:r>
              <a:rPr lang="en-BA" dirty="0"/>
              <a:t>“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2AF98A-50DC-4A1D-E233-AF8AD8192E4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569390" y="1566484"/>
            <a:ext cx="1053215" cy="1204111"/>
          </a:xfrm>
        </p:spPr>
        <p:txBody>
          <a:bodyPr/>
          <a:lstStyle/>
          <a:p>
            <a:r>
              <a:rPr lang="en-BA" dirty="0"/>
              <a:t>“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7F7C07-EB9C-22D1-02D8-5F699275B2D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051535" y="2617727"/>
            <a:ext cx="8088923" cy="1469679"/>
          </a:xfrm>
        </p:spPr>
        <p:txBody>
          <a:bodyPr>
            <a:normAutofit/>
          </a:bodyPr>
          <a:lstStyle/>
          <a:p>
            <a:r>
              <a:rPr lang="en-GB" sz="2400" dirty="0" err="1"/>
              <a:t>Kuromi</a:t>
            </a:r>
            <a:r>
              <a:rPr lang="en-GB" sz="2400" dirty="0"/>
              <a:t> (</a:t>
            </a:r>
            <a:r>
              <a:rPr lang="ja-JP" altLang="en-US" sz="2400"/>
              <a:t>クロミ</a:t>
            </a:r>
            <a:r>
              <a:rPr lang="en-GB" sz="2400" dirty="0"/>
              <a:t>) is My Melody's rival, who is a white rabbit or imp-like creature wearing a black jester's hat with a pink skull on the front and a black devil's tail. </a:t>
            </a:r>
          </a:p>
        </p:txBody>
      </p:sp>
    </p:spTree>
    <p:extLst>
      <p:ext uri="{BB962C8B-B14F-4D97-AF65-F5344CB8AC3E}">
        <p14:creationId xmlns:p14="http://schemas.microsoft.com/office/powerpoint/2010/main" val="4145165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5B36A8-8D8F-DA3B-0C6D-F3F8740DF5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BA" dirty="0"/>
              <a:t>This is a great headline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F25387-ADB3-3DFD-F655-D47322230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BA" dirty="0"/>
              <a:t>And this is the subline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869247-DB87-73DF-7C2B-5F8651A103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BA" dirty="0">
                <a:solidFill>
                  <a:srgbClr val="E6BED9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3005345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61C79-8202-F0C4-DAB1-823A66FF0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5855" y="1198833"/>
            <a:ext cx="3618683" cy="4460334"/>
          </a:xfrm>
        </p:spPr>
        <p:txBody>
          <a:bodyPr/>
          <a:lstStyle/>
          <a:p>
            <a:r>
              <a:rPr lang="en-BA" sz="8000" dirty="0"/>
              <a:t>Slide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A68B9F-F456-13AF-AFDA-ABCD95407F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9567" y="1222009"/>
            <a:ext cx="5424932" cy="4460334"/>
          </a:xfrm>
        </p:spPr>
        <p:txBody>
          <a:bodyPr/>
          <a:lstStyle/>
          <a:p>
            <a:r>
              <a:rPr lang="en-US" dirty="0">
                <a:cs typeface="Futura Medium" panose="020B0602020204020303" pitchFamily="34" charset="-79"/>
              </a:rPr>
              <a:t>Font used in this template </a:t>
            </a:r>
            <a:r>
              <a:rPr lang="en-US" dirty="0"/>
              <a:t>is </a:t>
            </a:r>
            <a:r>
              <a:rPr lang="en-US" dirty="0">
                <a:solidFill>
                  <a:srgbClr val="F8F4E3"/>
                </a:solidFill>
                <a:cs typeface="Futura Medium" panose="020B0602020204020303" pitchFamily="34" charset="-79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Futura</a:t>
            </a:r>
            <a:r>
              <a:rPr lang="en-US" dirty="0">
                <a:cs typeface="Futura Medium" panose="020B0602020204020303" pitchFamily="34" charset="-79"/>
              </a:rPr>
              <a:t>.</a:t>
            </a:r>
          </a:p>
          <a:p>
            <a:r>
              <a:rPr lang="en-US" dirty="0"/>
              <a:t>For the best appearance, download the fonts and install them before using the template.</a:t>
            </a:r>
            <a:endParaRPr lang="en-US" dirty="0">
              <a:cs typeface="Futura Medium" panose="020B06020202040203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734186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9AB4E-F60B-4E5B-9A06-FE1702E11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8405" y="1912145"/>
            <a:ext cx="9296400" cy="983208"/>
          </a:xfrm>
        </p:spPr>
        <p:txBody>
          <a:bodyPr/>
          <a:lstStyle/>
          <a:p>
            <a:r>
              <a:rPr lang="en-BA" dirty="0"/>
              <a:t>Bullet Points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5F96E6-1EE9-9DE7-BA61-3D8AC6693E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077098" y="3163215"/>
            <a:ext cx="2184400" cy="1117600"/>
          </a:xfrm>
        </p:spPr>
        <p:txBody>
          <a:bodyPr/>
          <a:lstStyle/>
          <a:p>
            <a:r>
              <a:rPr lang="en-BA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6E7B25-85C6-2698-9AC5-27A31506984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065693" y="4280815"/>
            <a:ext cx="2184400" cy="644525"/>
          </a:xfrm>
        </p:spPr>
        <p:txBody>
          <a:bodyPr/>
          <a:lstStyle/>
          <a:p>
            <a:r>
              <a:rPr lang="en-BA" dirty="0">
                <a:solidFill>
                  <a:srgbClr val="3E393E"/>
                </a:solidFill>
              </a:rPr>
              <a:t>Sample text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D6996F-2859-BA01-2AE1-D05E7AF3DFA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64405" y="3641940"/>
            <a:ext cx="2184400" cy="1117600"/>
          </a:xfrm>
        </p:spPr>
        <p:txBody>
          <a:bodyPr/>
          <a:lstStyle/>
          <a:p>
            <a:r>
              <a:rPr lang="en-BA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06244E5-7FD2-44B7-2AF4-AE88205205A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0" y="4759540"/>
            <a:ext cx="2184400" cy="644525"/>
          </a:xfrm>
        </p:spPr>
        <p:txBody>
          <a:bodyPr/>
          <a:lstStyle/>
          <a:p>
            <a:r>
              <a:rPr lang="en-BA" dirty="0">
                <a:solidFill>
                  <a:srgbClr val="3E393E"/>
                </a:solidFill>
              </a:rPr>
              <a:t>Sample text</a:t>
            </a:r>
          </a:p>
          <a:p>
            <a:endParaRPr lang="en-BA" dirty="0">
              <a:solidFill>
                <a:srgbClr val="3E393E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BE2B934-B72D-ADA1-1342-1675C71EE97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874522" y="3163215"/>
            <a:ext cx="2184400" cy="1117600"/>
          </a:xfrm>
        </p:spPr>
        <p:txBody>
          <a:bodyPr/>
          <a:lstStyle/>
          <a:p>
            <a:r>
              <a:rPr lang="en-BA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76572B-C4AA-D1EF-26EA-555FC8CAA8F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63117" y="4280815"/>
            <a:ext cx="2184400" cy="644525"/>
          </a:xfrm>
        </p:spPr>
        <p:txBody>
          <a:bodyPr/>
          <a:lstStyle/>
          <a:p>
            <a:r>
              <a:rPr lang="en-BA" dirty="0">
                <a:solidFill>
                  <a:srgbClr val="3E393E"/>
                </a:solidFill>
              </a:rPr>
              <a:t>Sample text</a:t>
            </a:r>
          </a:p>
          <a:p>
            <a:endParaRPr lang="en-BA" dirty="0">
              <a:solidFill>
                <a:srgbClr val="3E393E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8B62EC8-20C1-E3B2-A3D6-90AC7B3224E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08406" y="2738807"/>
            <a:ext cx="9284994" cy="502810"/>
          </a:xfrm>
        </p:spPr>
        <p:txBody>
          <a:bodyPr/>
          <a:lstStyle/>
          <a:p>
            <a:r>
              <a:rPr lang="en-BA" dirty="0"/>
              <a:t>Sample text</a:t>
            </a:r>
          </a:p>
        </p:txBody>
      </p:sp>
    </p:spTree>
    <p:extLst>
      <p:ext uri="{BB962C8B-B14F-4D97-AF65-F5344CB8AC3E}">
        <p14:creationId xmlns:p14="http://schemas.microsoft.com/office/powerpoint/2010/main" val="1593956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39B88-5B67-6FF2-9B0F-1F2AEA437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511" y="1760834"/>
            <a:ext cx="9890187" cy="1143344"/>
          </a:xfrm>
        </p:spPr>
        <p:txBody>
          <a:bodyPr/>
          <a:lstStyle/>
          <a:p>
            <a:r>
              <a:rPr lang="en-BA" dirty="0"/>
              <a:t>Bullet Points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9F1396-7E7F-0131-AEA7-55C3937C48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95298" y="3101027"/>
            <a:ext cx="2184400" cy="1117600"/>
          </a:xfrm>
        </p:spPr>
        <p:txBody>
          <a:bodyPr>
            <a:noAutofit/>
          </a:bodyPr>
          <a:lstStyle/>
          <a:p>
            <a:r>
              <a:rPr lang="en-BA" sz="6600" dirty="0"/>
              <a:t>01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92F53B-D5FC-BDBD-0ADB-FD5C925B27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70511" y="2654572"/>
            <a:ext cx="9878053" cy="414269"/>
          </a:xfrm>
        </p:spPr>
        <p:txBody>
          <a:bodyPr/>
          <a:lstStyle/>
          <a:p>
            <a:r>
              <a:rPr lang="en-BA" sz="2000" dirty="0"/>
              <a:t>Sample text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A3C964C-4AB7-B876-EDFD-73268018078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117269" y="3101027"/>
            <a:ext cx="2503194" cy="1143345"/>
          </a:xfrm>
        </p:spPr>
        <p:txBody>
          <a:bodyPr>
            <a:normAutofit/>
          </a:bodyPr>
          <a:lstStyle/>
          <a:p>
            <a:r>
              <a:rPr lang="en-BA" dirty="0"/>
              <a:t>Sample text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61D058A-40C4-0466-C35B-368C5108F95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795298" y="4250813"/>
            <a:ext cx="2184400" cy="1117600"/>
          </a:xfrm>
        </p:spPr>
        <p:txBody>
          <a:bodyPr>
            <a:noAutofit/>
          </a:bodyPr>
          <a:lstStyle/>
          <a:p>
            <a:r>
              <a:rPr lang="en-BA" sz="6600" dirty="0"/>
              <a:t>03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45A9C2-7EBD-F232-83D0-48C8EE2F2A5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117269" y="4250813"/>
            <a:ext cx="2503194" cy="1143345"/>
          </a:xfrm>
        </p:spPr>
        <p:txBody>
          <a:bodyPr>
            <a:normAutofit/>
          </a:bodyPr>
          <a:lstStyle/>
          <a:p>
            <a:r>
              <a:rPr lang="en-BA" dirty="0"/>
              <a:t>Sample text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854C088-E423-EA86-43A1-F107A82C9AF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379594" y="3101027"/>
            <a:ext cx="2184400" cy="1117600"/>
          </a:xfrm>
        </p:spPr>
        <p:txBody>
          <a:bodyPr>
            <a:noAutofit/>
          </a:bodyPr>
          <a:lstStyle/>
          <a:p>
            <a:r>
              <a:rPr lang="en-BA" sz="6600" dirty="0"/>
              <a:t>02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23DD2BF-DABF-F28B-BB3E-C5528E12775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893508" y="3101027"/>
            <a:ext cx="2503194" cy="1143345"/>
          </a:xfrm>
        </p:spPr>
        <p:txBody>
          <a:bodyPr>
            <a:normAutofit/>
          </a:bodyPr>
          <a:lstStyle/>
          <a:p>
            <a:r>
              <a:rPr lang="en-BA" dirty="0"/>
              <a:t>Sample text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2E9B69F-65F7-833A-181C-FA3D0CA5F05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79594" y="4250813"/>
            <a:ext cx="2184400" cy="1117600"/>
          </a:xfrm>
        </p:spPr>
        <p:txBody>
          <a:bodyPr>
            <a:noAutofit/>
          </a:bodyPr>
          <a:lstStyle/>
          <a:p>
            <a:r>
              <a:rPr lang="en-BA" sz="6600" dirty="0"/>
              <a:t>04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01BEA70-6CCE-BDA1-F0B6-A57BEAB412E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893508" y="4250813"/>
            <a:ext cx="2503194" cy="1143345"/>
          </a:xfrm>
        </p:spPr>
        <p:txBody>
          <a:bodyPr>
            <a:normAutofit/>
          </a:bodyPr>
          <a:lstStyle/>
          <a:p>
            <a:r>
              <a:rPr lang="en-BA" dirty="0"/>
              <a:t>Sample text</a:t>
            </a:r>
          </a:p>
        </p:txBody>
      </p:sp>
    </p:spTree>
    <p:extLst>
      <p:ext uri="{BB962C8B-B14F-4D97-AF65-F5344CB8AC3E}">
        <p14:creationId xmlns:p14="http://schemas.microsoft.com/office/powerpoint/2010/main" val="21050948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906ED-E9C6-CEA5-9ADB-1F4392EFF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0896" y="1697670"/>
            <a:ext cx="3450943" cy="1779755"/>
          </a:xfrm>
        </p:spPr>
        <p:txBody>
          <a:bodyPr/>
          <a:lstStyle/>
          <a:p>
            <a:r>
              <a:rPr lang="en-BA" sz="5400" spc="300" dirty="0"/>
              <a:t>Bullet Points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4A8044-B501-94D9-2FBD-3CD6831365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08702" y="1864321"/>
            <a:ext cx="2184400" cy="1117600"/>
          </a:xfrm>
        </p:spPr>
        <p:txBody>
          <a:bodyPr>
            <a:noAutofit/>
          </a:bodyPr>
          <a:lstStyle/>
          <a:p>
            <a:r>
              <a:rPr lang="en-BA" sz="6600" dirty="0"/>
              <a:t>01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323227-9DF2-1C62-5F36-5B9731C4243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054022" y="3242882"/>
            <a:ext cx="2695848" cy="695503"/>
          </a:xfrm>
        </p:spPr>
        <p:txBody>
          <a:bodyPr>
            <a:normAutofit/>
          </a:bodyPr>
          <a:lstStyle/>
          <a:p>
            <a:r>
              <a:rPr lang="en-BA" sz="1600" dirty="0"/>
              <a:t>Sample Text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EB00A3-274C-7A00-07BA-98B757E12D1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998898" y="2722723"/>
            <a:ext cx="2194204" cy="1143345"/>
          </a:xfrm>
        </p:spPr>
        <p:txBody>
          <a:bodyPr>
            <a:normAutofit/>
          </a:bodyPr>
          <a:lstStyle/>
          <a:p>
            <a:r>
              <a:rPr lang="en-BA" dirty="0"/>
              <a:t>Sample Text</a:t>
            </a:r>
          </a:p>
          <a:p>
            <a:endParaRPr lang="en-BA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B1D8C21-AA84-D6E4-122C-078B1162279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229920" y="1827617"/>
            <a:ext cx="2184400" cy="1117600"/>
          </a:xfrm>
        </p:spPr>
        <p:txBody>
          <a:bodyPr>
            <a:noAutofit/>
          </a:bodyPr>
          <a:lstStyle/>
          <a:p>
            <a:r>
              <a:rPr lang="en-BA" sz="6600" dirty="0"/>
              <a:t>02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2850AF8-6FEF-D671-1A15-F2584FE7A0B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184166" y="2722724"/>
            <a:ext cx="2194204" cy="1143345"/>
          </a:xfrm>
        </p:spPr>
        <p:txBody>
          <a:bodyPr>
            <a:normAutofit/>
          </a:bodyPr>
          <a:lstStyle/>
          <a:p>
            <a:r>
              <a:rPr lang="en-BA" dirty="0"/>
              <a:t>Sample Text</a:t>
            </a:r>
          </a:p>
          <a:p>
            <a:endParaRPr lang="en-BA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C62D96D-29BB-479D-4E0D-7BD92C43C9DD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5008702" y="3903843"/>
            <a:ext cx="2184400" cy="1117600"/>
          </a:xfrm>
        </p:spPr>
        <p:txBody>
          <a:bodyPr>
            <a:noAutofit/>
          </a:bodyPr>
          <a:lstStyle/>
          <a:p>
            <a:r>
              <a:rPr lang="en-BA" sz="6600" dirty="0"/>
              <a:t>04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DAF7746-F417-7171-8763-F65F91B9D07E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4998898" y="4800018"/>
            <a:ext cx="2194204" cy="1143345"/>
          </a:xfrm>
        </p:spPr>
        <p:txBody>
          <a:bodyPr>
            <a:normAutofit/>
          </a:bodyPr>
          <a:lstStyle/>
          <a:p>
            <a:r>
              <a:rPr lang="en-BA" dirty="0"/>
              <a:t>Sample Text</a:t>
            </a:r>
          </a:p>
          <a:p>
            <a:endParaRPr lang="en-BA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9506A1B-E51B-EB63-3F19-333639197AC8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229920" y="3906342"/>
            <a:ext cx="2184400" cy="1117600"/>
          </a:xfrm>
        </p:spPr>
        <p:txBody>
          <a:bodyPr>
            <a:noAutofit/>
          </a:bodyPr>
          <a:lstStyle/>
          <a:p>
            <a:r>
              <a:rPr lang="en-BA" sz="6600" dirty="0"/>
              <a:t>05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0878E70-DA8D-BE16-B85B-58ADB77E768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8184166" y="4800019"/>
            <a:ext cx="2194204" cy="1143345"/>
          </a:xfrm>
        </p:spPr>
        <p:txBody>
          <a:bodyPr>
            <a:normAutofit/>
          </a:bodyPr>
          <a:lstStyle/>
          <a:p>
            <a:r>
              <a:rPr lang="en-BA" dirty="0"/>
              <a:t>Sample Text</a:t>
            </a:r>
          </a:p>
          <a:p>
            <a:endParaRPr lang="en-BA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4C9735C-898B-4C9D-31BE-C0939A167011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777680" y="3903843"/>
            <a:ext cx="2184400" cy="1117600"/>
          </a:xfrm>
        </p:spPr>
        <p:txBody>
          <a:bodyPr>
            <a:noAutofit/>
          </a:bodyPr>
          <a:lstStyle/>
          <a:p>
            <a:r>
              <a:rPr lang="en-BA" sz="6600" dirty="0"/>
              <a:t>03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ABD826B-AFA4-D22B-F4C3-5D91EB088202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1767876" y="4800020"/>
            <a:ext cx="2194204" cy="1143345"/>
          </a:xfrm>
        </p:spPr>
        <p:txBody>
          <a:bodyPr>
            <a:normAutofit/>
          </a:bodyPr>
          <a:lstStyle/>
          <a:p>
            <a:r>
              <a:rPr lang="en-BA" dirty="0"/>
              <a:t>Sample Text</a:t>
            </a:r>
          </a:p>
          <a:p>
            <a:endParaRPr lang="en-BA" dirty="0"/>
          </a:p>
        </p:txBody>
      </p:sp>
    </p:spTree>
    <p:extLst>
      <p:ext uri="{BB962C8B-B14F-4D97-AF65-F5344CB8AC3E}">
        <p14:creationId xmlns:p14="http://schemas.microsoft.com/office/powerpoint/2010/main" val="36249175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6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8F0E1"/>
      </a:hlink>
      <a:folHlink>
        <a:srgbClr val="954F72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0" id="{A4ED7585-4E00-AF49-8AA2-3488C58EF919}" vid="{80B2A3F6-1CC5-C345-B925-18F2EACB1167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709</TotalTime>
  <Words>163</Words>
  <Application>Microsoft Office PowerPoint</Application>
  <PresentationFormat>Panorámica</PresentationFormat>
  <Paragraphs>52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9" baseType="lpstr">
      <vt:lpstr>Arial</vt:lpstr>
      <vt:lpstr>Calibri</vt:lpstr>
      <vt:lpstr>Futura Light</vt:lpstr>
      <vt:lpstr>Futura Medium</vt:lpstr>
      <vt:lpstr>Futura Medium</vt:lpstr>
      <vt:lpstr>Helvetica Neue</vt:lpstr>
      <vt:lpstr>Open Sans</vt:lpstr>
      <vt:lpstr>Trebuchet MS</vt:lpstr>
      <vt:lpstr>Office Theme</vt:lpstr>
      <vt:lpstr>Kuromi</vt:lpstr>
      <vt:lpstr>Table of Contents</vt:lpstr>
      <vt:lpstr>This is the section title</vt:lpstr>
      <vt:lpstr>Presentación de PowerPoint</vt:lpstr>
      <vt:lpstr>This is a great headline</vt:lpstr>
      <vt:lpstr>Slide Title</vt:lpstr>
      <vt:lpstr>Bullet Points</vt:lpstr>
      <vt:lpstr>Bullet Points</vt:lpstr>
      <vt:lpstr>Bullet Points</vt:lpstr>
      <vt:lpstr>1 320 500 500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Microsoft Office User</dc:creator>
  <cp:lastModifiedBy>eduardo</cp:lastModifiedBy>
  <cp:revision>34</cp:revision>
  <dcterms:created xsi:type="dcterms:W3CDTF">2023-02-21T11:01:12Z</dcterms:created>
  <dcterms:modified xsi:type="dcterms:W3CDTF">2023-11-04T16:09:58Z</dcterms:modified>
</cp:coreProperties>
</file>