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slideLayout" Target="../slideLayouts/slideLayout1.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slideLayout" Target="../slideLayouts/slideLayout1.xml"/><Relationship Id="rId3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slideLayout" Target="../slideLayouts/slideLayout1.xml"/><Relationship Id="rId1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9"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png"/><Relationship Id="rId27" Type="http://schemas.openxmlformats.org/officeDocument/2006/relationships/image" Target="../media/image-24-27.png"/><Relationship Id="rId28" Type="http://schemas.openxmlformats.org/officeDocument/2006/relationships/image" Target="../media/image-24-28.png"/><Relationship Id="rId29" Type="http://schemas.openxmlformats.org/officeDocument/2006/relationships/image" Target="../media/image-24-29.png"/><Relationship Id="rId30" Type="http://schemas.openxmlformats.org/officeDocument/2006/relationships/image" Target="../media/image-24-30.png"/><Relationship Id="rId31" Type="http://schemas.openxmlformats.org/officeDocument/2006/relationships/image" Target="../media/image-24-31.png"/><Relationship Id="rId32" Type="http://schemas.openxmlformats.org/officeDocument/2006/relationships/image" Target="../media/image-24-32.png"/><Relationship Id="rId33" Type="http://schemas.openxmlformats.org/officeDocument/2006/relationships/image" Target="../media/image-24-33.png"/><Relationship Id="rId34" Type="http://schemas.openxmlformats.org/officeDocument/2006/relationships/image" Target="../media/image-24-34.png"/><Relationship Id="rId35" Type="http://schemas.openxmlformats.org/officeDocument/2006/relationships/image" Target="../media/image-24-35.png"/><Relationship Id="rId36" Type="http://schemas.openxmlformats.org/officeDocument/2006/relationships/image" Target="../media/image-24-36.png"/><Relationship Id="rId37" Type="http://schemas.openxmlformats.org/officeDocument/2006/relationships/image" Target="../media/image-24-37.png"/><Relationship Id="rId38" Type="http://schemas.openxmlformats.org/officeDocument/2006/relationships/image" Target="../media/image-24-38.png"/><Relationship Id="rId40" Type="http://schemas.openxmlformats.org/officeDocument/2006/relationships/slideLayout" Target="../slideLayouts/slideLayout1.xml"/><Relationship Id="rId41"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5" Type="http://schemas.openxmlformats.org/officeDocument/2006/relationships/image" Target="../media/image-25-4.png"/><Relationship Id="rId6" Type="http://schemas.openxmlformats.org/officeDocument/2006/relationships/image" Target="../media/image-25-5.png"/><Relationship Id="rId7" Type="http://schemas.openxmlformats.org/officeDocument/2006/relationships/slideLayout" Target="../slideLayouts/slideLayout1.xml"/><Relationship Id="rId8"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1.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Text 2"/>
          <p:cNvSpPr/>
          <p:nvPr/>
        </p:nvSpPr>
        <p:spPr>
          <a:xfrm>
            <a:off x="13806626" y="3238500"/>
            <a:ext cx="9399175" cy="4673600"/>
          </a:xfrm>
          <a:prstGeom prst="rect">
            <a:avLst/>
          </a:prstGeom>
          <a:noFill/>
          <a:ln/>
        </p:spPr>
        <p:txBody>
          <a:bodyPr wrap="square" lIns="0" tIns="0" rIns="0" bIns="0" rtlCol="0" anchor="t"/>
          <a:lstStyle/>
          <a:p>
            <a:pPr algn="l"/>
            <a:r>
              <a:rPr lang="en-US" sz="24000" dirty="0">
                <a:solidFill>
                  <a:srgbClr val="50578B">
                    <a:alpha val="100000"/>
                  </a:srgbClr>
                </a:solidFill>
                <a:latin typeface="Bebas Neue Regular" pitchFamily="34" charset="0"/>
                <a:ea typeface="Bebas Neue Regular" pitchFamily="34" charset="-122"/>
                <a:cs typeface="Bebas Neue Regular" pitchFamily="34" charset="-120"/>
              </a:rPr>
              <a:t>Interior</a:t>
            </a:r>
            <a:endParaRPr lang="en-US" sz="24000" dirty="0"/>
          </a:p>
        </p:txBody>
      </p:sp>
      <p:sp>
        <p:nvSpPr>
          <p:cNvPr id="8" name="Text 3"/>
          <p:cNvSpPr/>
          <p:nvPr/>
        </p:nvSpPr>
        <p:spPr>
          <a:xfrm>
            <a:off x="13806626" y="6896100"/>
            <a:ext cx="8641313" cy="3928533"/>
          </a:xfrm>
          <a:prstGeom prst="rect">
            <a:avLst/>
          </a:prstGeom>
          <a:noFill/>
          <a:ln/>
        </p:spPr>
        <p:txBody>
          <a:bodyPr wrap="square" lIns="0" tIns="0" rIns="0" bIns="0" rtlCol="0" anchor="t"/>
          <a:lstStyle/>
          <a:p>
            <a:pPr algn="l"/>
            <a:r>
              <a:rPr lang="en-US" sz="6400" spc="256" kern="0" dirty="0">
                <a:solidFill>
                  <a:srgbClr val="FFFFFF">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9" name="Shape 4"/>
          <p:cNvSpPr/>
          <p:nvPr/>
        </p:nvSpPr>
        <p:spPr>
          <a:xfrm>
            <a:off x="23370921" y="10515600"/>
            <a:ext cx="1016127" cy="3200400"/>
          </a:xfrm>
          <a:prstGeom prst="rect">
            <a:avLst/>
          </a:prstGeom>
          <a:noFill/>
          <a:ln/>
        </p:spPr>
      </p:sp>
      <p:pic>
        <p:nvPicPr>
          <p:cNvPr id="10"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11" name="Image 4" descr="preencoded.png">    </p:cNvPr>
          <p:cNvPicPr>
            <a:picLocks noChangeAspect="1"/>
          </p:cNvPicPr>
          <p:nvPr/>
        </p:nvPicPr>
        <p:blipFill>
          <a:blip r:embed="rId5"/>
          <a:stretch>
            <a:fillRect/>
          </a:stretch>
        </p:blipFill>
        <p:spPr>
          <a:xfrm>
            <a:off x="978022" y="0"/>
            <a:ext cx="11647356" cy="1270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7659057" y="0"/>
            <a:ext cx="9066139" cy="2271899"/>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Text 2"/>
          <p:cNvSpPr/>
          <p:nvPr/>
        </p:nvSpPr>
        <p:spPr>
          <a:xfrm>
            <a:off x="1778222" y="469900"/>
            <a:ext cx="4504830"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Pricing Plan</a:t>
            </a:r>
            <a:endParaRPr lang="en-US" sz="8000" dirty="0"/>
          </a:p>
        </p:txBody>
      </p:sp>
      <p:sp>
        <p:nvSpPr>
          <p:cNvPr id="7" name="Shape 3"/>
          <p:cNvSpPr/>
          <p:nvPr/>
        </p:nvSpPr>
        <p:spPr>
          <a:xfrm>
            <a:off x="1778222" y="2489200"/>
            <a:ext cx="20843305" cy="10210800"/>
          </a:xfrm>
          <a:prstGeom prst="rect">
            <a:avLst/>
          </a:prstGeom>
          <a:noFill/>
          <a:ln/>
        </p:spPr>
      </p:sp>
      <p:sp>
        <p:nvSpPr>
          <p:cNvPr id="8" name="Shape 4"/>
          <p:cNvSpPr/>
          <p:nvPr/>
        </p:nvSpPr>
        <p:spPr>
          <a:xfrm>
            <a:off x="1778222" y="2489200"/>
            <a:ext cx="6439705" cy="10210800"/>
          </a:xfrm>
          <a:prstGeom prst="roundRect">
            <a:avLst>
              <a:gd name="adj" fmla="val 3124"/>
            </a:avLst>
          </a:prstGeom>
          <a:noFill/>
          <a:ln w="50800">
            <a:solidFill>
              <a:srgbClr val="000000"/>
            </a:solidFill>
            <a:prstDash val="solid"/>
          </a:ln>
        </p:spPr>
      </p:sp>
      <p:pic>
        <p:nvPicPr>
          <p:cNvPr id="9" name="Image 2" descr="preencoded.png">    </p:cNvPr>
          <p:cNvPicPr>
            <a:picLocks noChangeAspect="1"/>
          </p:cNvPicPr>
          <p:nvPr/>
        </p:nvPicPr>
        <p:blipFill>
          <a:blip r:embed="rId3"/>
          <a:stretch>
            <a:fillRect/>
          </a:stretch>
        </p:blipFill>
        <p:spPr>
          <a:xfrm>
            <a:off x="4174351" y="2946400"/>
            <a:ext cx="1647445" cy="1625600"/>
          </a:xfrm>
          <a:prstGeom prst="rect">
            <a:avLst/>
          </a:prstGeom>
        </p:spPr>
      </p:pic>
      <p:sp>
        <p:nvSpPr>
          <p:cNvPr id="10" name="Text 5"/>
          <p:cNvSpPr/>
          <p:nvPr/>
        </p:nvSpPr>
        <p:spPr>
          <a:xfrm>
            <a:off x="4362995" y="4876800"/>
            <a:ext cx="1270159" cy="939800"/>
          </a:xfrm>
          <a:prstGeom prst="rect">
            <a:avLst/>
          </a:prstGeom>
          <a:noFill/>
          <a:ln/>
        </p:spPr>
        <p:txBody>
          <a:bodyPr wrap="square" lIns="0" tIns="0" rIns="0" bIns="0" rtlCol="0" anchor="t"/>
          <a:lstStyle/>
          <a:p>
            <a:pPr algn="ctr"/>
            <a:r>
              <a:rPr lang="en-US" sz="4800" dirty="0">
                <a:solidFill>
                  <a:srgbClr val="50578B">
                    <a:alpha val="100000"/>
                  </a:srgbClr>
                </a:solidFill>
                <a:latin typeface="Bebas Neue Regular" pitchFamily="34" charset="0"/>
                <a:ea typeface="Bebas Neue Regular" pitchFamily="34" charset="-122"/>
                <a:cs typeface="Bebas Neue Regular" pitchFamily="34" charset="-120"/>
              </a:rPr>
              <a:t>Basic</a:t>
            </a:r>
            <a:endParaRPr lang="en-US" sz="4800" dirty="0"/>
          </a:p>
        </p:txBody>
      </p:sp>
      <p:sp>
        <p:nvSpPr>
          <p:cNvPr id="11" name="Text 6"/>
          <p:cNvSpPr/>
          <p:nvPr/>
        </p:nvSpPr>
        <p:spPr>
          <a:xfrm>
            <a:off x="2235479" y="59182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2" name="Text 7"/>
          <p:cNvSpPr/>
          <p:nvPr/>
        </p:nvSpPr>
        <p:spPr>
          <a:xfrm>
            <a:off x="3753319" y="11506200"/>
            <a:ext cx="2489511"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$10/month</a:t>
            </a:r>
            <a:endParaRPr lang="en-US" sz="4800" dirty="0"/>
          </a:p>
        </p:txBody>
      </p:sp>
      <p:sp>
        <p:nvSpPr>
          <p:cNvPr id="13" name="Shape 8"/>
          <p:cNvSpPr/>
          <p:nvPr/>
        </p:nvSpPr>
        <p:spPr>
          <a:xfrm>
            <a:off x="8980022" y="2489200"/>
            <a:ext cx="6439705" cy="10210800"/>
          </a:xfrm>
          <a:prstGeom prst="roundRect">
            <a:avLst>
              <a:gd name="adj" fmla="val 3124"/>
            </a:avLst>
          </a:prstGeom>
          <a:noFill/>
          <a:ln w="50800">
            <a:solidFill>
              <a:srgbClr val="000000"/>
            </a:solidFill>
            <a:prstDash val="solid"/>
          </a:ln>
        </p:spPr>
      </p:sp>
      <p:pic>
        <p:nvPicPr>
          <p:cNvPr id="14" name="Image 3" descr="preencoded.png">    </p:cNvPr>
          <p:cNvPicPr>
            <a:picLocks noChangeAspect="1"/>
          </p:cNvPicPr>
          <p:nvPr/>
        </p:nvPicPr>
        <p:blipFill>
          <a:blip r:embed="rId4"/>
          <a:stretch>
            <a:fillRect/>
          </a:stretch>
        </p:blipFill>
        <p:spPr>
          <a:xfrm>
            <a:off x="11374917" y="2946400"/>
            <a:ext cx="1649919" cy="1625600"/>
          </a:xfrm>
          <a:prstGeom prst="rect">
            <a:avLst/>
          </a:prstGeom>
        </p:spPr>
      </p:pic>
      <p:sp>
        <p:nvSpPr>
          <p:cNvPr id="15" name="Text 9"/>
          <p:cNvSpPr/>
          <p:nvPr/>
        </p:nvSpPr>
        <p:spPr>
          <a:xfrm>
            <a:off x="11596549" y="4876800"/>
            <a:ext cx="1206651" cy="939800"/>
          </a:xfrm>
          <a:prstGeom prst="rect">
            <a:avLst/>
          </a:prstGeom>
          <a:noFill/>
          <a:ln/>
        </p:spPr>
        <p:txBody>
          <a:bodyPr wrap="square" lIns="0" tIns="0" rIns="0" bIns="0" rtlCol="0" anchor="t"/>
          <a:lstStyle/>
          <a:p>
            <a:pPr algn="ctr"/>
            <a:r>
              <a:rPr lang="en-US" sz="4800" dirty="0">
                <a:solidFill>
                  <a:srgbClr val="50578B">
                    <a:alpha val="100000"/>
                  </a:srgbClr>
                </a:solidFill>
                <a:latin typeface="Bebas Neue Regular" pitchFamily="34" charset="0"/>
                <a:ea typeface="Bebas Neue Regular" pitchFamily="34" charset="-122"/>
                <a:cs typeface="Bebas Neue Regular" pitchFamily="34" charset="-120"/>
              </a:rPr>
              <a:t>Elite</a:t>
            </a:r>
            <a:endParaRPr lang="en-US" sz="4800" dirty="0"/>
          </a:p>
        </p:txBody>
      </p:sp>
      <p:sp>
        <p:nvSpPr>
          <p:cNvPr id="16" name="Text 10"/>
          <p:cNvSpPr/>
          <p:nvPr/>
        </p:nvSpPr>
        <p:spPr>
          <a:xfrm>
            <a:off x="9437280" y="59182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7" name="Text 11"/>
          <p:cNvSpPr/>
          <p:nvPr/>
        </p:nvSpPr>
        <p:spPr>
          <a:xfrm>
            <a:off x="10955119" y="11506200"/>
            <a:ext cx="2489511"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$50/month</a:t>
            </a:r>
            <a:endParaRPr lang="en-US" sz="4800" dirty="0"/>
          </a:p>
        </p:txBody>
      </p:sp>
      <p:sp>
        <p:nvSpPr>
          <p:cNvPr id="18" name="Shape 12"/>
          <p:cNvSpPr/>
          <p:nvPr/>
        </p:nvSpPr>
        <p:spPr>
          <a:xfrm>
            <a:off x="16181822" y="2489200"/>
            <a:ext cx="6439705" cy="10210800"/>
          </a:xfrm>
          <a:prstGeom prst="roundRect">
            <a:avLst>
              <a:gd name="adj" fmla="val 3124"/>
            </a:avLst>
          </a:prstGeom>
          <a:noFill/>
          <a:ln w="50800">
            <a:solidFill>
              <a:srgbClr val="000000"/>
            </a:solidFill>
            <a:prstDash val="solid"/>
          </a:ln>
        </p:spPr>
      </p:sp>
      <p:pic>
        <p:nvPicPr>
          <p:cNvPr id="19" name="Image 4" descr="preencoded.png">    </p:cNvPr>
          <p:cNvPicPr>
            <a:picLocks noChangeAspect="1"/>
          </p:cNvPicPr>
          <p:nvPr/>
        </p:nvPicPr>
        <p:blipFill>
          <a:blip r:embed="rId5"/>
          <a:stretch>
            <a:fillRect/>
          </a:stretch>
        </p:blipFill>
        <p:spPr>
          <a:xfrm>
            <a:off x="18580807" y="2946400"/>
            <a:ext cx="1641736" cy="1625600"/>
          </a:xfrm>
          <a:prstGeom prst="rect">
            <a:avLst/>
          </a:prstGeom>
        </p:spPr>
      </p:pic>
      <p:sp>
        <p:nvSpPr>
          <p:cNvPr id="20" name="Text 13"/>
          <p:cNvSpPr/>
          <p:nvPr/>
        </p:nvSpPr>
        <p:spPr>
          <a:xfrm>
            <a:off x="18239480" y="4876800"/>
            <a:ext cx="2324391" cy="939800"/>
          </a:xfrm>
          <a:prstGeom prst="rect">
            <a:avLst/>
          </a:prstGeom>
          <a:noFill/>
          <a:ln/>
        </p:spPr>
        <p:txBody>
          <a:bodyPr wrap="square" lIns="0" tIns="0" rIns="0" bIns="0" rtlCol="0" anchor="t"/>
          <a:lstStyle/>
          <a:p>
            <a:pPr algn="ctr"/>
            <a:r>
              <a:rPr lang="en-US" sz="4800" dirty="0">
                <a:solidFill>
                  <a:srgbClr val="50578B">
                    <a:alpha val="100000"/>
                  </a:srgbClr>
                </a:solidFill>
                <a:latin typeface="Bebas Neue Regular" pitchFamily="34" charset="0"/>
                <a:ea typeface="Bebas Neue Regular" pitchFamily="34" charset="-122"/>
                <a:cs typeface="Bebas Neue Regular" pitchFamily="34" charset="-120"/>
              </a:rPr>
              <a:t>Legendary</a:t>
            </a:r>
            <a:endParaRPr lang="en-US" sz="4800" dirty="0"/>
          </a:p>
        </p:txBody>
      </p:sp>
      <p:sp>
        <p:nvSpPr>
          <p:cNvPr id="21" name="Text 14"/>
          <p:cNvSpPr/>
          <p:nvPr/>
        </p:nvSpPr>
        <p:spPr>
          <a:xfrm>
            <a:off x="16639080" y="59182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2" name="Text 15"/>
          <p:cNvSpPr/>
          <p:nvPr/>
        </p:nvSpPr>
        <p:spPr>
          <a:xfrm>
            <a:off x="18036254" y="11506200"/>
            <a:ext cx="2730841"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DDDCC">
              <a:alpha val="100000"/>
            </a:srgbClr>
          </a:solidFill>
          <a:ln/>
        </p:spPr>
      </p:sp>
      <p:sp>
        <p:nvSpPr>
          <p:cNvPr id="3" name="Shape 1"/>
          <p:cNvSpPr/>
          <p:nvPr/>
        </p:nvSpPr>
        <p:spPr>
          <a:xfrm>
            <a:off x="0" y="58166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27015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19585848" y="0"/>
            <a:ext cx="4801200" cy="5283200"/>
          </a:xfrm>
          <a:prstGeom prst="rect">
            <a:avLst/>
          </a:prstGeom>
        </p:spPr>
      </p:pic>
      <p:sp>
        <p:nvSpPr>
          <p:cNvPr id="6" name="Shape 2"/>
          <p:cNvSpPr/>
          <p:nvPr/>
        </p:nvSpPr>
        <p:spPr>
          <a:xfrm>
            <a:off x="23370921" y="1051560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8" name="Image 3" descr="preencoded.png">    </p:cNvPr>
          <p:cNvPicPr>
            <a:picLocks noChangeAspect="1"/>
          </p:cNvPicPr>
          <p:nvPr/>
        </p:nvPicPr>
        <p:blipFill>
          <a:blip r:embed="rId4"/>
          <a:stretch>
            <a:fillRect/>
          </a:stretch>
        </p:blipFill>
        <p:spPr>
          <a:xfrm>
            <a:off x="1752819" y="1346200"/>
            <a:ext cx="20881410" cy="11010900"/>
          </a:xfrm>
          <a:prstGeom prst="rect">
            <a:avLst/>
          </a:prstGeom>
        </p:spPr>
      </p:pic>
      <p:pic>
        <p:nvPicPr>
          <p:cNvPr id="9" name="Image 4" descr="preencoded.png">    </p:cNvPr>
          <p:cNvPicPr>
            <a:picLocks noChangeAspect="1"/>
          </p:cNvPicPr>
          <p:nvPr/>
        </p:nvPicPr>
        <p:blipFill>
          <a:blip r:embed="rId5"/>
          <a:stretch>
            <a:fillRect/>
          </a:stretch>
        </p:blipFill>
        <p:spPr>
          <a:xfrm>
            <a:off x="1752819" y="1346200"/>
            <a:ext cx="5639505" cy="11010900"/>
          </a:xfrm>
          <a:prstGeom prst="rect">
            <a:avLst/>
          </a:prstGeom>
        </p:spPr>
      </p:pic>
      <p:sp>
        <p:nvSpPr>
          <p:cNvPr id="10" name="Shape 3"/>
          <p:cNvSpPr/>
          <p:nvPr/>
        </p:nvSpPr>
        <p:spPr>
          <a:xfrm>
            <a:off x="1752819" y="1346200"/>
            <a:ext cx="5639505" cy="5638800"/>
          </a:xfrm>
          <a:prstGeom prst="roundRect">
            <a:avLst>
              <a:gd name="adj" fmla="val 75081"/>
            </a:avLst>
          </a:prstGeom>
          <a:noFill/>
          <a:ln w="25400">
            <a:solidFill>
              <a:srgbClr val="000000"/>
            </a:solidFill>
            <a:prstDash val="solid"/>
          </a:ln>
        </p:spPr>
      </p:sp>
      <p:sp>
        <p:nvSpPr>
          <p:cNvPr id="11" name="Text 4"/>
          <p:cNvSpPr/>
          <p:nvPr/>
        </p:nvSpPr>
        <p:spPr>
          <a:xfrm>
            <a:off x="4001000" y="2336800"/>
            <a:ext cx="2159270"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S</a:t>
            </a:r>
            <a:endParaRPr lang="en-US" sz="24000" dirty="0"/>
          </a:p>
        </p:txBody>
      </p:sp>
      <p:sp>
        <p:nvSpPr>
          <p:cNvPr id="12" name="Shape 5"/>
          <p:cNvSpPr/>
          <p:nvPr/>
        </p:nvSpPr>
        <p:spPr>
          <a:xfrm>
            <a:off x="2286286" y="7874000"/>
            <a:ext cx="4572572" cy="4343400"/>
          </a:xfrm>
          <a:prstGeom prst="rect">
            <a:avLst/>
          </a:prstGeom>
          <a:noFill/>
          <a:ln/>
        </p:spPr>
      </p:sp>
      <p:sp>
        <p:nvSpPr>
          <p:cNvPr id="13" name="Shape 6"/>
          <p:cNvSpPr/>
          <p:nvPr/>
        </p:nvSpPr>
        <p:spPr>
          <a:xfrm>
            <a:off x="2286286" y="7874000"/>
            <a:ext cx="4572572" cy="1968500"/>
          </a:xfrm>
          <a:prstGeom prst="rect">
            <a:avLst/>
          </a:prstGeom>
          <a:noFill/>
          <a:ln/>
        </p:spPr>
      </p:sp>
      <p:sp>
        <p:nvSpPr>
          <p:cNvPr id="14" name="Shape 7"/>
          <p:cNvSpPr/>
          <p:nvPr/>
        </p:nvSpPr>
        <p:spPr>
          <a:xfrm>
            <a:off x="2286286" y="7874000"/>
            <a:ext cx="4572572" cy="1968500"/>
          </a:xfrm>
          <a:prstGeom prst="rect">
            <a:avLst/>
          </a:prstGeom>
          <a:noFill/>
          <a:ln/>
        </p:spPr>
      </p:sp>
      <p:sp>
        <p:nvSpPr>
          <p:cNvPr id="15" name="Text 8"/>
          <p:cNvSpPr/>
          <p:nvPr/>
        </p:nvSpPr>
        <p:spPr>
          <a:xfrm>
            <a:off x="228628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16" name="Text 9"/>
          <p:cNvSpPr/>
          <p:nvPr/>
        </p:nvSpPr>
        <p:spPr>
          <a:xfrm>
            <a:off x="228628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7" name="Shape 10"/>
          <p:cNvSpPr/>
          <p:nvPr/>
        </p:nvSpPr>
        <p:spPr>
          <a:xfrm>
            <a:off x="2286286" y="10248900"/>
            <a:ext cx="4572572" cy="1968500"/>
          </a:xfrm>
          <a:prstGeom prst="rect">
            <a:avLst/>
          </a:prstGeom>
          <a:noFill/>
          <a:ln/>
        </p:spPr>
      </p:sp>
      <p:sp>
        <p:nvSpPr>
          <p:cNvPr id="18" name="Shape 11"/>
          <p:cNvSpPr/>
          <p:nvPr/>
        </p:nvSpPr>
        <p:spPr>
          <a:xfrm>
            <a:off x="2286286" y="10248900"/>
            <a:ext cx="4572572" cy="1968500"/>
          </a:xfrm>
          <a:prstGeom prst="rect">
            <a:avLst/>
          </a:prstGeom>
          <a:noFill/>
          <a:ln/>
        </p:spPr>
      </p:sp>
      <p:sp>
        <p:nvSpPr>
          <p:cNvPr id="19" name="Text 12"/>
          <p:cNvSpPr/>
          <p:nvPr/>
        </p:nvSpPr>
        <p:spPr>
          <a:xfrm>
            <a:off x="228628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20" name="Text 13"/>
          <p:cNvSpPr/>
          <p:nvPr/>
        </p:nvSpPr>
        <p:spPr>
          <a:xfrm>
            <a:off x="228628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1" name="Image 5" descr="preencoded.png">    </p:cNvPr>
          <p:cNvPicPr>
            <a:picLocks noChangeAspect="1"/>
          </p:cNvPicPr>
          <p:nvPr/>
        </p:nvPicPr>
        <p:blipFill>
          <a:blip r:embed="rId6"/>
          <a:stretch>
            <a:fillRect/>
          </a:stretch>
        </p:blipFill>
        <p:spPr>
          <a:xfrm>
            <a:off x="6833454" y="1346200"/>
            <a:ext cx="5639505" cy="11010900"/>
          </a:xfrm>
          <a:prstGeom prst="rect">
            <a:avLst/>
          </a:prstGeom>
        </p:spPr>
      </p:pic>
      <p:sp>
        <p:nvSpPr>
          <p:cNvPr id="22" name="Shape 14"/>
          <p:cNvSpPr/>
          <p:nvPr/>
        </p:nvSpPr>
        <p:spPr>
          <a:xfrm>
            <a:off x="6833454" y="1346200"/>
            <a:ext cx="5639505" cy="5638800"/>
          </a:xfrm>
          <a:prstGeom prst="roundRect">
            <a:avLst>
              <a:gd name="adj" fmla="val 75081"/>
            </a:avLst>
          </a:prstGeom>
          <a:noFill/>
          <a:ln w="25400">
            <a:solidFill>
              <a:srgbClr val="000000"/>
            </a:solidFill>
            <a:prstDash val="solid"/>
          </a:ln>
        </p:spPr>
      </p:sp>
      <p:sp>
        <p:nvSpPr>
          <p:cNvPr id="23" name="Text 15"/>
          <p:cNvSpPr/>
          <p:nvPr/>
        </p:nvSpPr>
        <p:spPr>
          <a:xfrm>
            <a:off x="8802200" y="2336800"/>
            <a:ext cx="2718140"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W</a:t>
            </a:r>
            <a:endParaRPr lang="en-US" sz="24000" dirty="0"/>
          </a:p>
        </p:txBody>
      </p:sp>
      <p:sp>
        <p:nvSpPr>
          <p:cNvPr id="24" name="Shape 16"/>
          <p:cNvSpPr/>
          <p:nvPr/>
        </p:nvSpPr>
        <p:spPr>
          <a:xfrm>
            <a:off x="7366921" y="7874000"/>
            <a:ext cx="4572572" cy="4343400"/>
          </a:xfrm>
          <a:prstGeom prst="rect">
            <a:avLst/>
          </a:prstGeom>
          <a:noFill/>
          <a:ln/>
        </p:spPr>
      </p:sp>
      <p:sp>
        <p:nvSpPr>
          <p:cNvPr id="25" name="Shape 17"/>
          <p:cNvSpPr/>
          <p:nvPr/>
        </p:nvSpPr>
        <p:spPr>
          <a:xfrm>
            <a:off x="7366921" y="7874000"/>
            <a:ext cx="4572572" cy="1968500"/>
          </a:xfrm>
          <a:prstGeom prst="rect">
            <a:avLst/>
          </a:prstGeom>
          <a:noFill/>
          <a:ln/>
        </p:spPr>
      </p:sp>
      <p:sp>
        <p:nvSpPr>
          <p:cNvPr id="26" name="Shape 18"/>
          <p:cNvSpPr/>
          <p:nvPr/>
        </p:nvSpPr>
        <p:spPr>
          <a:xfrm>
            <a:off x="7366921" y="7874000"/>
            <a:ext cx="4572572" cy="1968500"/>
          </a:xfrm>
          <a:prstGeom prst="rect">
            <a:avLst/>
          </a:prstGeom>
          <a:noFill/>
          <a:ln/>
        </p:spPr>
      </p:sp>
      <p:sp>
        <p:nvSpPr>
          <p:cNvPr id="27" name="Text 19"/>
          <p:cNvSpPr/>
          <p:nvPr/>
        </p:nvSpPr>
        <p:spPr>
          <a:xfrm>
            <a:off x="736692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28" name="Text 20"/>
          <p:cNvSpPr/>
          <p:nvPr/>
        </p:nvSpPr>
        <p:spPr>
          <a:xfrm>
            <a:off x="736692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29" name="Shape 21"/>
          <p:cNvSpPr/>
          <p:nvPr/>
        </p:nvSpPr>
        <p:spPr>
          <a:xfrm>
            <a:off x="7366921" y="10248900"/>
            <a:ext cx="4572572" cy="1968500"/>
          </a:xfrm>
          <a:prstGeom prst="rect">
            <a:avLst/>
          </a:prstGeom>
          <a:noFill/>
          <a:ln/>
        </p:spPr>
      </p:sp>
      <p:sp>
        <p:nvSpPr>
          <p:cNvPr id="30" name="Shape 22"/>
          <p:cNvSpPr/>
          <p:nvPr/>
        </p:nvSpPr>
        <p:spPr>
          <a:xfrm>
            <a:off x="7366921" y="10248900"/>
            <a:ext cx="4572572" cy="1968500"/>
          </a:xfrm>
          <a:prstGeom prst="rect">
            <a:avLst/>
          </a:prstGeom>
          <a:noFill/>
          <a:ln/>
        </p:spPr>
      </p:sp>
      <p:sp>
        <p:nvSpPr>
          <p:cNvPr id="31" name="Text 23"/>
          <p:cNvSpPr/>
          <p:nvPr/>
        </p:nvSpPr>
        <p:spPr>
          <a:xfrm>
            <a:off x="736692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Foundation</a:t>
            </a:r>
            <a:endParaRPr lang="en-US" sz="3600" dirty="0"/>
          </a:p>
        </p:txBody>
      </p:sp>
      <p:sp>
        <p:nvSpPr>
          <p:cNvPr id="32" name="Text 24"/>
          <p:cNvSpPr/>
          <p:nvPr/>
        </p:nvSpPr>
        <p:spPr>
          <a:xfrm>
            <a:off x="736692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3" name="Image 6" descr="preencoded.png">    </p:cNvPr>
          <p:cNvPicPr>
            <a:picLocks noChangeAspect="1"/>
          </p:cNvPicPr>
          <p:nvPr/>
        </p:nvPicPr>
        <p:blipFill>
          <a:blip r:embed="rId7"/>
          <a:stretch>
            <a:fillRect/>
          </a:stretch>
        </p:blipFill>
        <p:spPr>
          <a:xfrm>
            <a:off x="11914089" y="1346200"/>
            <a:ext cx="5639505" cy="11010900"/>
          </a:xfrm>
          <a:prstGeom prst="rect">
            <a:avLst/>
          </a:prstGeom>
        </p:spPr>
      </p:pic>
      <p:sp>
        <p:nvSpPr>
          <p:cNvPr id="34" name="Shape 25"/>
          <p:cNvSpPr/>
          <p:nvPr/>
        </p:nvSpPr>
        <p:spPr>
          <a:xfrm>
            <a:off x="11914089" y="1346200"/>
            <a:ext cx="5639505" cy="5638800"/>
          </a:xfrm>
          <a:prstGeom prst="roundRect">
            <a:avLst>
              <a:gd name="adj" fmla="val 75081"/>
            </a:avLst>
          </a:prstGeom>
          <a:noFill/>
          <a:ln w="25400">
            <a:solidFill>
              <a:srgbClr val="000000"/>
            </a:solidFill>
            <a:prstDash val="solid"/>
          </a:ln>
        </p:spPr>
      </p:sp>
      <p:sp>
        <p:nvSpPr>
          <p:cNvPr id="35" name="Text 26"/>
          <p:cNvSpPr/>
          <p:nvPr/>
        </p:nvSpPr>
        <p:spPr>
          <a:xfrm>
            <a:off x="14117815" y="2336800"/>
            <a:ext cx="2248181"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O</a:t>
            </a:r>
            <a:endParaRPr lang="en-US" sz="24000" dirty="0"/>
          </a:p>
        </p:txBody>
      </p:sp>
      <p:sp>
        <p:nvSpPr>
          <p:cNvPr id="36" name="Shape 27"/>
          <p:cNvSpPr/>
          <p:nvPr/>
        </p:nvSpPr>
        <p:spPr>
          <a:xfrm>
            <a:off x="12447556" y="7874000"/>
            <a:ext cx="4572572" cy="4343400"/>
          </a:xfrm>
          <a:prstGeom prst="rect">
            <a:avLst/>
          </a:prstGeom>
          <a:noFill/>
          <a:ln/>
        </p:spPr>
      </p:sp>
      <p:sp>
        <p:nvSpPr>
          <p:cNvPr id="37" name="Shape 28"/>
          <p:cNvSpPr/>
          <p:nvPr/>
        </p:nvSpPr>
        <p:spPr>
          <a:xfrm>
            <a:off x="12447556" y="7874000"/>
            <a:ext cx="4572572" cy="1968500"/>
          </a:xfrm>
          <a:prstGeom prst="rect">
            <a:avLst/>
          </a:prstGeom>
          <a:noFill/>
          <a:ln/>
        </p:spPr>
      </p:sp>
      <p:sp>
        <p:nvSpPr>
          <p:cNvPr id="38" name="Shape 29"/>
          <p:cNvSpPr/>
          <p:nvPr/>
        </p:nvSpPr>
        <p:spPr>
          <a:xfrm>
            <a:off x="12447556" y="7874000"/>
            <a:ext cx="4572572" cy="1968500"/>
          </a:xfrm>
          <a:prstGeom prst="rect">
            <a:avLst/>
          </a:prstGeom>
          <a:noFill/>
          <a:ln/>
        </p:spPr>
      </p:sp>
      <p:sp>
        <p:nvSpPr>
          <p:cNvPr id="39" name="Text 30"/>
          <p:cNvSpPr/>
          <p:nvPr/>
        </p:nvSpPr>
        <p:spPr>
          <a:xfrm>
            <a:off x="1244755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War</a:t>
            </a:r>
            <a:endParaRPr lang="en-US" sz="3600" dirty="0"/>
          </a:p>
        </p:txBody>
      </p:sp>
      <p:sp>
        <p:nvSpPr>
          <p:cNvPr id="40" name="Text 31"/>
          <p:cNvSpPr/>
          <p:nvPr/>
        </p:nvSpPr>
        <p:spPr>
          <a:xfrm>
            <a:off x="1244755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1" name="Shape 32"/>
          <p:cNvSpPr/>
          <p:nvPr/>
        </p:nvSpPr>
        <p:spPr>
          <a:xfrm>
            <a:off x="12447556" y="10248900"/>
            <a:ext cx="4572572" cy="1968500"/>
          </a:xfrm>
          <a:prstGeom prst="rect">
            <a:avLst/>
          </a:prstGeom>
          <a:noFill/>
          <a:ln/>
        </p:spPr>
      </p:sp>
      <p:sp>
        <p:nvSpPr>
          <p:cNvPr id="42" name="Shape 33"/>
          <p:cNvSpPr/>
          <p:nvPr/>
        </p:nvSpPr>
        <p:spPr>
          <a:xfrm>
            <a:off x="12447556" y="10248900"/>
            <a:ext cx="4572572" cy="1968500"/>
          </a:xfrm>
          <a:prstGeom prst="rect">
            <a:avLst/>
          </a:prstGeom>
          <a:noFill/>
          <a:ln/>
        </p:spPr>
      </p:sp>
      <p:sp>
        <p:nvSpPr>
          <p:cNvPr id="43" name="Text 34"/>
          <p:cNvSpPr/>
          <p:nvPr/>
        </p:nvSpPr>
        <p:spPr>
          <a:xfrm>
            <a:off x="1244755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Transformation</a:t>
            </a:r>
            <a:endParaRPr lang="en-US" sz="3600" dirty="0"/>
          </a:p>
        </p:txBody>
      </p:sp>
      <p:sp>
        <p:nvSpPr>
          <p:cNvPr id="44" name="Text 35"/>
          <p:cNvSpPr/>
          <p:nvPr/>
        </p:nvSpPr>
        <p:spPr>
          <a:xfrm>
            <a:off x="1244755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5" name="Image 7" descr="preencoded.png">    </p:cNvPr>
          <p:cNvPicPr>
            <a:picLocks noChangeAspect="1"/>
          </p:cNvPicPr>
          <p:nvPr/>
        </p:nvPicPr>
        <p:blipFill>
          <a:blip r:embed="rId8"/>
          <a:stretch>
            <a:fillRect/>
          </a:stretch>
        </p:blipFill>
        <p:spPr>
          <a:xfrm>
            <a:off x="16994724" y="1346200"/>
            <a:ext cx="5639505" cy="11010900"/>
          </a:xfrm>
          <a:prstGeom prst="rect">
            <a:avLst/>
          </a:prstGeom>
        </p:spPr>
      </p:pic>
      <p:sp>
        <p:nvSpPr>
          <p:cNvPr id="46" name="Shape 36"/>
          <p:cNvSpPr/>
          <p:nvPr/>
        </p:nvSpPr>
        <p:spPr>
          <a:xfrm>
            <a:off x="16994724" y="1346200"/>
            <a:ext cx="5639505" cy="5638800"/>
          </a:xfrm>
          <a:prstGeom prst="roundRect">
            <a:avLst>
              <a:gd name="adj" fmla="val 75081"/>
            </a:avLst>
          </a:prstGeom>
          <a:noFill/>
          <a:ln w="25400">
            <a:solidFill>
              <a:srgbClr val="000000"/>
            </a:solidFill>
            <a:prstDash val="solid"/>
          </a:ln>
        </p:spPr>
      </p:sp>
      <p:sp>
        <p:nvSpPr>
          <p:cNvPr id="47" name="Text 37"/>
          <p:cNvSpPr/>
          <p:nvPr/>
        </p:nvSpPr>
        <p:spPr>
          <a:xfrm>
            <a:off x="19255607" y="2336800"/>
            <a:ext cx="2133867" cy="4673600"/>
          </a:xfrm>
          <a:prstGeom prst="rect">
            <a:avLst/>
          </a:prstGeom>
          <a:noFill/>
          <a:ln/>
        </p:spPr>
        <p:txBody>
          <a:bodyPr wrap="square" lIns="0" tIns="0" rIns="0" bIns="0" rtlCol="0" anchor="t"/>
          <a:lstStyle/>
          <a:p>
            <a:pPr algn="l"/>
            <a:r>
              <a:rPr lang="en-US" sz="24000" dirty="0">
                <a:solidFill>
                  <a:srgbClr val="000000">
                    <a:alpha val="100000"/>
                  </a:srgbClr>
                </a:solidFill>
                <a:latin typeface="Bebas Neue Regular" pitchFamily="34" charset="0"/>
                <a:ea typeface="Bebas Neue Regular" pitchFamily="34" charset="-122"/>
                <a:cs typeface="Bebas Neue Regular" pitchFamily="34" charset="-120"/>
              </a:rPr>
              <a:t>T</a:t>
            </a:r>
            <a:endParaRPr lang="en-US" sz="24000" dirty="0"/>
          </a:p>
        </p:txBody>
      </p:sp>
      <p:sp>
        <p:nvSpPr>
          <p:cNvPr id="48" name="Shape 38"/>
          <p:cNvSpPr/>
          <p:nvPr/>
        </p:nvSpPr>
        <p:spPr>
          <a:xfrm>
            <a:off x="17528191" y="7874000"/>
            <a:ext cx="4572572" cy="4343400"/>
          </a:xfrm>
          <a:prstGeom prst="rect">
            <a:avLst/>
          </a:prstGeom>
          <a:noFill/>
          <a:ln/>
        </p:spPr>
      </p:sp>
      <p:sp>
        <p:nvSpPr>
          <p:cNvPr id="49" name="Shape 39"/>
          <p:cNvSpPr/>
          <p:nvPr/>
        </p:nvSpPr>
        <p:spPr>
          <a:xfrm>
            <a:off x="17528191" y="7874000"/>
            <a:ext cx="4572572" cy="1968500"/>
          </a:xfrm>
          <a:prstGeom prst="rect">
            <a:avLst/>
          </a:prstGeom>
          <a:noFill/>
          <a:ln/>
        </p:spPr>
      </p:sp>
      <p:sp>
        <p:nvSpPr>
          <p:cNvPr id="50" name="Shape 40"/>
          <p:cNvSpPr/>
          <p:nvPr/>
        </p:nvSpPr>
        <p:spPr>
          <a:xfrm>
            <a:off x="17528191" y="7874000"/>
            <a:ext cx="4572572" cy="1968500"/>
          </a:xfrm>
          <a:prstGeom prst="rect">
            <a:avLst/>
          </a:prstGeom>
          <a:noFill/>
          <a:ln/>
        </p:spPr>
      </p:sp>
      <p:sp>
        <p:nvSpPr>
          <p:cNvPr id="51" name="Text 41"/>
          <p:cNvSpPr/>
          <p:nvPr/>
        </p:nvSpPr>
        <p:spPr>
          <a:xfrm>
            <a:off x="1752819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52" name="Text 42"/>
          <p:cNvSpPr/>
          <p:nvPr/>
        </p:nvSpPr>
        <p:spPr>
          <a:xfrm>
            <a:off x="1752819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3" name="Shape 43"/>
          <p:cNvSpPr/>
          <p:nvPr/>
        </p:nvSpPr>
        <p:spPr>
          <a:xfrm>
            <a:off x="17528191" y="10248900"/>
            <a:ext cx="4572572" cy="1968500"/>
          </a:xfrm>
          <a:prstGeom prst="rect">
            <a:avLst/>
          </a:prstGeom>
          <a:noFill/>
          <a:ln/>
        </p:spPr>
      </p:sp>
      <p:sp>
        <p:nvSpPr>
          <p:cNvPr id="54" name="Shape 44"/>
          <p:cNvSpPr/>
          <p:nvPr/>
        </p:nvSpPr>
        <p:spPr>
          <a:xfrm>
            <a:off x="17528191" y="10248900"/>
            <a:ext cx="4572572" cy="1968500"/>
          </a:xfrm>
          <a:prstGeom prst="rect">
            <a:avLst/>
          </a:prstGeom>
          <a:noFill/>
          <a:ln/>
        </p:spPr>
      </p:sp>
      <p:sp>
        <p:nvSpPr>
          <p:cNvPr id="55" name="Text 45"/>
          <p:cNvSpPr/>
          <p:nvPr/>
        </p:nvSpPr>
        <p:spPr>
          <a:xfrm>
            <a:off x="1752819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56" name="Text 46"/>
          <p:cNvSpPr/>
          <p:nvPr/>
        </p:nvSpPr>
        <p:spPr>
          <a:xfrm>
            <a:off x="1752819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9" name="Image 4" descr="preencoded.png">    </p:cNvPr>
          <p:cNvPicPr>
            <a:picLocks noChangeAspect="1"/>
          </p:cNvPicPr>
          <p:nvPr/>
        </p:nvPicPr>
        <p:blipFill>
          <a:blip r:embed="rId5"/>
          <a:stretch>
            <a:fillRect/>
          </a:stretch>
        </p:blipFill>
        <p:spPr>
          <a:xfrm>
            <a:off x="6490511" y="1257300"/>
            <a:ext cx="6084060" cy="12369800"/>
          </a:xfrm>
          <a:prstGeom prst="rect">
            <a:avLst/>
          </a:prstGeom>
        </p:spPr>
      </p:pic>
      <p:pic>
        <p:nvPicPr>
          <p:cNvPr id="10" name="Image 5" descr="preencoded.png">    </p:cNvPr>
          <p:cNvPicPr>
            <a:picLocks noChangeAspect="1"/>
          </p:cNvPicPr>
          <p:nvPr/>
        </p:nvPicPr>
        <p:blipFill>
          <a:blip r:embed="rId6"/>
          <a:stretch>
            <a:fillRect/>
          </a:stretch>
        </p:blipFill>
        <p:spPr>
          <a:xfrm>
            <a:off x="0" y="1257300"/>
            <a:ext cx="6084060" cy="12369800"/>
          </a:xfrm>
          <a:prstGeom prst="rect">
            <a:avLst/>
          </a:prstGeom>
        </p:spPr>
      </p:pic>
      <p:sp>
        <p:nvSpPr>
          <p:cNvPr id="11" name="Text 3"/>
          <p:cNvSpPr/>
          <p:nvPr/>
        </p:nvSpPr>
        <p:spPr>
          <a:xfrm>
            <a:off x="13882835" y="3238500"/>
            <a:ext cx="10690503" cy="1557867"/>
          </a:xfrm>
          <a:prstGeom prst="rect">
            <a:avLst/>
          </a:prstGeom>
          <a:noFill/>
          <a:ln/>
        </p:spPr>
        <p:txBody>
          <a:bodyPr wrap="square" lIns="0" tIns="0" rIns="0" bIns="0" rtlCol="0" anchor="t"/>
          <a:lstStyle/>
          <a:p>
            <a:pPr algn="l"/>
            <a:r>
              <a:rPr lang="en-US" sz="8000" dirty="0">
                <a:solidFill>
                  <a:srgbClr val="0E0E0E">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12" name="Shape 4"/>
          <p:cNvSpPr/>
          <p:nvPr/>
        </p:nvSpPr>
        <p:spPr>
          <a:xfrm>
            <a:off x="13730416" y="6121400"/>
            <a:ext cx="8573572" cy="5600700"/>
          </a:xfrm>
          <a:prstGeom prst="rect">
            <a:avLst/>
          </a:prstGeom>
          <a:noFill/>
          <a:ln/>
        </p:spPr>
      </p:sp>
      <p:sp>
        <p:nvSpPr>
          <p:cNvPr id="13" name="Shape 5"/>
          <p:cNvSpPr/>
          <p:nvPr/>
        </p:nvSpPr>
        <p:spPr>
          <a:xfrm>
            <a:off x="13730416" y="6121400"/>
            <a:ext cx="8573572" cy="1257300"/>
          </a:xfrm>
          <a:prstGeom prst="rect">
            <a:avLst/>
          </a:prstGeom>
          <a:noFill/>
          <a:ln/>
        </p:spPr>
      </p:sp>
      <p:sp>
        <p:nvSpPr>
          <p:cNvPr id="14" name="Shape 6"/>
          <p:cNvSpPr/>
          <p:nvPr/>
        </p:nvSpPr>
        <p:spPr>
          <a:xfrm>
            <a:off x="13730416" y="6140450"/>
            <a:ext cx="1422578" cy="1219200"/>
          </a:xfrm>
          <a:prstGeom prst="rect">
            <a:avLst/>
          </a:prstGeom>
          <a:noFill/>
          <a:ln/>
        </p:spPr>
      </p:sp>
      <p:sp>
        <p:nvSpPr>
          <p:cNvPr id="15" name="Text 7"/>
          <p:cNvSpPr/>
          <p:nvPr/>
        </p:nvSpPr>
        <p:spPr>
          <a:xfrm>
            <a:off x="13730416" y="61404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6" name="Shape 8"/>
          <p:cNvSpPr/>
          <p:nvPr/>
        </p:nvSpPr>
        <p:spPr>
          <a:xfrm>
            <a:off x="15356219" y="6121400"/>
            <a:ext cx="6947768" cy="1257300"/>
          </a:xfrm>
          <a:prstGeom prst="rect">
            <a:avLst/>
          </a:prstGeom>
          <a:noFill/>
          <a:ln/>
        </p:spPr>
      </p:sp>
      <p:sp>
        <p:nvSpPr>
          <p:cNvPr id="17" name="Text 9"/>
          <p:cNvSpPr/>
          <p:nvPr/>
        </p:nvSpPr>
        <p:spPr>
          <a:xfrm>
            <a:off x="15356219" y="61214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18" name="Text 10"/>
          <p:cNvSpPr/>
          <p:nvPr/>
        </p:nvSpPr>
        <p:spPr>
          <a:xfrm>
            <a:off x="15356219" y="6769100"/>
            <a:ext cx="7083252"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9" name="Shape 11"/>
          <p:cNvSpPr/>
          <p:nvPr/>
        </p:nvSpPr>
        <p:spPr>
          <a:xfrm>
            <a:off x="13730416" y="7988300"/>
            <a:ext cx="8573572" cy="1257300"/>
          </a:xfrm>
          <a:prstGeom prst="rect">
            <a:avLst/>
          </a:prstGeom>
          <a:noFill/>
          <a:ln/>
        </p:spPr>
      </p:sp>
      <p:sp>
        <p:nvSpPr>
          <p:cNvPr id="20" name="Shape 12"/>
          <p:cNvSpPr/>
          <p:nvPr/>
        </p:nvSpPr>
        <p:spPr>
          <a:xfrm>
            <a:off x="13730416" y="8007350"/>
            <a:ext cx="1422578" cy="1219200"/>
          </a:xfrm>
          <a:prstGeom prst="rect">
            <a:avLst/>
          </a:prstGeom>
          <a:noFill/>
          <a:ln/>
        </p:spPr>
      </p:sp>
      <p:sp>
        <p:nvSpPr>
          <p:cNvPr id="21" name="Text 13"/>
          <p:cNvSpPr/>
          <p:nvPr/>
        </p:nvSpPr>
        <p:spPr>
          <a:xfrm>
            <a:off x="13730416" y="80073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22" name="Shape 14"/>
          <p:cNvSpPr/>
          <p:nvPr/>
        </p:nvSpPr>
        <p:spPr>
          <a:xfrm>
            <a:off x="15356219" y="7988300"/>
            <a:ext cx="6947768" cy="1257300"/>
          </a:xfrm>
          <a:prstGeom prst="rect">
            <a:avLst/>
          </a:prstGeom>
          <a:noFill/>
          <a:ln/>
        </p:spPr>
      </p:sp>
      <p:sp>
        <p:nvSpPr>
          <p:cNvPr id="23" name="Text 15"/>
          <p:cNvSpPr/>
          <p:nvPr/>
        </p:nvSpPr>
        <p:spPr>
          <a:xfrm>
            <a:off x="15356219" y="79883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4" name="Text 16"/>
          <p:cNvSpPr/>
          <p:nvPr/>
        </p:nvSpPr>
        <p:spPr>
          <a:xfrm>
            <a:off x="15356219" y="8636000"/>
            <a:ext cx="7083252"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5" name="Shape 17"/>
          <p:cNvSpPr/>
          <p:nvPr/>
        </p:nvSpPr>
        <p:spPr>
          <a:xfrm>
            <a:off x="13730416" y="9855200"/>
            <a:ext cx="8573572" cy="1866900"/>
          </a:xfrm>
          <a:prstGeom prst="rect">
            <a:avLst/>
          </a:prstGeom>
          <a:noFill/>
          <a:ln/>
        </p:spPr>
      </p:sp>
      <p:sp>
        <p:nvSpPr>
          <p:cNvPr id="26" name="Shape 18"/>
          <p:cNvSpPr/>
          <p:nvPr/>
        </p:nvSpPr>
        <p:spPr>
          <a:xfrm>
            <a:off x="13730416" y="10179050"/>
            <a:ext cx="1422578" cy="1219200"/>
          </a:xfrm>
          <a:prstGeom prst="rect">
            <a:avLst/>
          </a:prstGeom>
          <a:noFill/>
          <a:ln/>
        </p:spPr>
      </p:sp>
      <p:sp>
        <p:nvSpPr>
          <p:cNvPr id="27" name="Text 19"/>
          <p:cNvSpPr/>
          <p:nvPr/>
        </p:nvSpPr>
        <p:spPr>
          <a:xfrm>
            <a:off x="13730416" y="101790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28" name="Shape 20"/>
          <p:cNvSpPr/>
          <p:nvPr/>
        </p:nvSpPr>
        <p:spPr>
          <a:xfrm>
            <a:off x="15356219" y="9855200"/>
            <a:ext cx="6947768" cy="1866900"/>
          </a:xfrm>
          <a:prstGeom prst="rect">
            <a:avLst/>
          </a:prstGeom>
          <a:noFill/>
          <a:ln/>
        </p:spPr>
      </p:sp>
      <p:sp>
        <p:nvSpPr>
          <p:cNvPr id="29" name="Text 21"/>
          <p:cNvSpPr/>
          <p:nvPr/>
        </p:nvSpPr>
        <p:spPr>
          <a:xfrm>
            <a:off x="15356219" y="98552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30" name="Text 22"/>
          <p:cNvSpPr/>
          <p:nvPr/>
        </p:nvSpPr>
        <p:spPr>
          <a:xfrm>
            <a:off x="15356219" y="10502900"/>
            <a:ext cx="7083252"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Shape 0"/>
          <p:cNvSpPr/>
          <p:nvPr/>
        </p:nvSpPr>
        <p:spPr>
          <a:xfrm rot="10800000">
            <a:off x="0" y="0"/>
            <a:ext cx="24387048" cy="13716000"/>
          </a:xfrm>
          <a:prstGeom prst="rect">
            <a:avLst/>
          </a:prstGeom>
          <a:solidFill>
            <a:srgbClr val="D4D4D4">
              <a:alpha val="100000"/>
            </a:srgbClr>
          </a:solidFill>
          <a:ln/>
        </p:spPr>
      </p:sp>
      <p:pic>
        <p:nvPicPr>
          <p:cNvPr id="3" name="Image 0" descr="preencoded.png">    </p:cNvPr>
          <p:cNvPicPr>
            <a:picLocks noChangeAspect="1"/>
          </p:cNvPicPr>
          <p:nvPr/>
        </p:nvPicPr>
        <p:blipFill>
          <a:blip r:embed="rId1"/>
          <a:stretch>
            <a:fillRect/>
          </a:stretch>
        </p:blipFill>
        <p:spPr>
          <a:xfrm>
            <a:off x="0" y="1638300"/>
            <a:ext cx="24387048" cy="0"/>
          </a:xfrm>
          <a:prstGeom prst="rect">
            <a:avLst/>
          </a:prstGeom>
        </p:spPr>
      </p:pic>
      <p:pic>
        <p:nvPicPr>
          <p:cNvPr id="4" name="Image 1" descr="preencoded.png">    </p:cNvPr>
          <p:cNvPicPr>
            <a:picLocks noChangeAspect="1"/>
          </p:cNvPicPr>
          <p:nvPr/>
        </p:nvPicPr>
        <p:blipFill>
          <a:blip r:embed="rId2"/>
          <a:stretch>
            <a:fillRect/>
          </a:stretch>
        </p:blipFill>
        <p:spPr>
          <a:xfrm>
            <a:off x="0" y="0"/>
            <a:ext cx="4775797" cy="47752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7" name="Shape 2"/>
          <p:cNvSpPr/>
          <p:nvPr/>
        </p:nvSpPr>
        <p:spPr>
          <a:xfrm>
            <a:off x="3061083" y="3505200"/>
            <a:ext cx="9704013" cy="6705600"/>
          </a:xfrm>
          <a:prstGeom prst="rect">
            <a:avLst/>
          </a:prstGeom>
          <a:noFill/>
          <a:ln/>
        </p:spPr>
      </p:sp>
      <p:sp>
        <p:nvSpPr>
          <p:cNvPr id="8" name="Shape 3"/>
          <p:cNvSpPr/>
          <p:nvPr/>
        </p:nvSpPr>
        <p:spPr>
          <a:xfrm>
            <a:off x="3061083" y="3505200"/>
            <a:ext cx="15762670" cy="5080000"/>
          </a:xfrm>
          <a:prstGeom prst="rect">
            <a:avLst/>
          </a:prstGeom>
          <a:noFill/>
          <a:ln/>
        </p:spPr>
      </p:sp>
      <p:sp>
        <p:nvSpPr>
          <p:cNvPr id="9" name="Text 4"/>
          <p:cNvSpPr/>
          <p:nvPr/>
        </p:nvSpPr>
        <p:spPr>
          <a:xfrm>
            <a:off x="3061083" y="3505200"/>
            <a:ext cx="8916514" cy="4673600"/>
          </a:xfrm>
          <a:prstGeom prst="rect">
            <a:avLst/>
          </a:prstGeom>
          <a:noFill/>
          <a:ln/>
        </p:spPr>
        <p:txBody>
          <a:bodyPr wrap="square" lIns="0" tIns="0" rIns="0" bIns="0" rtlCol="0" anchor="t"/>
          <a:lstStyle/>
          <a:p>
            <a:pPr algn="l"/>
            <a:r>
              <a:rPr lang="en-US" sz="24000" dirty="0">
                <a:solidFill>
                  <a:srgbClr val="272727">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10" name="Text 5"/>
          <p:cNvSpPr/>
          <p:nvPr/>
        </p:nvSpPr>
        <p:spPr>
          <a:xfrm>
            <a:off x="3061083" y="7366000"/>
            <a:ext cx="16033637" cy="14901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1" name="Text 6"/>
          <p:cNvSpPr/>
          <p:nvPr/>
        </p:nvSpPr>
        <p:spPr>
          <a:xfrm>
            <a:off x="3061083" y="8991600"/>
            <a:ext cx="9407642"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2" name="Image 3" descr="preencoded.png">    </p:cNvPr>
          <p:cNvPicPr>
            <a:picLocks noChangeAspect="1"/>
          </p:cNvPicPr>
          <p:nvPr/>
        </p:nvPicPr>
        <p:blipFill>
          <a:blip r:embed="rId4"/>
          <a:stretch>
            <a:fillRect/>
          </a:stretch>
        </p:blipFill>
        <p:spPr>
          <a:xfrm>
            <a:off x="13247756" y="2235200"/>
            <a:ext cx="11139292" cy="11480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7659057" y="0"/>
            <a:ext cx="9066139" cy="2271911"/>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7493937" y="3263900"/>
            <a:ext cx="7874984" cy="2565400"/>
          </a:xfrm>
          <a:prstGeom prst="rect">
            <a:avLst/>
          </a:prstGeom>
          <a:noFill/>
          <a:ln/>
        </p:spPr>
      </p:sp>
      <p:sp>
        <p:nvSpPr>
          <p:cNvPr id="7" name="Shape 3"/>
          <p:cNvSpPr/>
          <p:nvPr/>
        </p:nvSpPr>
        <p:spPr>
          <a:xfrm>
            <a:off x="8878410" y="3263900"/>
            <a:ext cx="5106038" cy="1955800"/>
          </a:xfrm>
          <a:prstGeom prst="rect">
            <a:avLst/>
          </a:prstGeom>
          <a:noFill/>
          <a:ln/>
        </p:spPr>
      </p:sp>
      <p:sp>
        <p:nvSpPr>
          <p:cNvPr id="8" name="Text 4"/>
          <p:cNvSpPr/>
          <p:nvPr/>
        </p:nvSpPr>
        <p:spPr>
          <a:xfrm>
            <a:off x="8878410" y="3263900"/>
            <a:ext cx="5647973"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9" name="Shape 5"/>
          <p:cNvSpPr/>
          <p:nvPr/>
        </p:nvSpPr>
        <p:spPr>
          <a:xfrm>
            <a:off x="7493937" y="5219700"/>
            <a:ext cx="7874984" cy="609600"/>
          </a:xfrm>
          <a:prstGeom prst="rect">
            <a:avLst/>
          </a:prstGeom>
          <a:noFill/>
          <a:ln/>
        </p:spPr>
      </p:sp>
      <p:sp>
        <p:nvSpPr>
          <p:cNvPr id="10" name="Text 6"/>
          <p:cNvSpPr/>
          <p:nvPr/>
        </p:nvSpPr>
        <p:spPr>
          <a:xfrm>
            <a:off x="7426195" y="5219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7"/>
          <p:cNvSpPr/>
          <p:nvPr/>
        </p:nvSpPr>
        <p:spPr>
          <a:xfrm>
            <a:off x="7493937" y="7594600"/>
            <a:ext cx="7874984" cy="2565400"/>
          </a:xfrm>
          <a:prstGeom prst="rect">
            <a:avLst/>
          </a:prstGeom>
          <a:noFill/>
          <a:ln/>
        </p:spPr>
      </p:sp>
      <p:sp>
        <p:nvSpPr>
          <p:cNvPr id="12" name="Shape 8"/>
          <p:cNvSpPr/>
          <p:nvPr/>
        </p:nvSpPr>
        <p:spPr>
          <a:xfrm>
            <a:off x="8700587" y="7594600"/>
            <a:ext cx="5461683" cy="1955800"/>
          </a:xfrm>
          <a:prstGeom prst="rect">
            <a:avLst/>
          </a:prstGeom>
          <a:noFill/>
          <a:ln/>
        </p:spPr>
      </p:sp>
      <p:sp>
        <p:nvSpPr>
          <p:cNvPr id="13" name="Text 9"/>
          <p:cNvSpPr/>
          <p:nvPr/>
        </p:nvSpPr>
        <p:spPr>
          <a:xfrm>
            <a:off x="8700587" y="7594600"/>
            <a:ext cx="60036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4" name="Shape 10"/>
          <p:cNvSpPr/>
          <p:nvPr/>
        </p:nvSpPr>
        <p:spPr>
          <a:xfrm>
            <a:off x="7493937" y="9550400"/>
            <a:ext cx="7874984" cy="609600"/>
          </a:xfrm>
          <a:prstGeom prst="rect">
            <a:avLst/>
          </a:prstGeom>
          <a:noFill/>
          <a:ln/>
        </p:spPr>
      </p:sp>
      <p:sp>
        <p:nvSpPr>
          <p:cNvPr id="15" name="Text 11"/>
          <p:cNvSpPr/>
          <p:nvPr/>
        </p:nvSpPr>
        <p:spPr>
          <a:xfrm>
            <a:off x="7426195" y="9550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2"/>
          <p:cNvSpPr/>
          <p:nvPr/>
        </p:nvSpPr>
        <p:spPr>
          <a:xfrm>
            <a:off x="15368921" y="3263900"/>
            <a:ext cx="7874984" cy="2565400"/>
          </a:xfrm>
          <a:prstGeom prst="rect">
            <a:avLst/>
          </a:prstGeom>
          <a:noFill/>
          <a:ln/>
        </p:spPr>
      </p:sp>
      <p:sp>
        <p:nvSpPr>
          <p:cNvPr id="17" name="Shape 13"/>
          <p:cNvSpPr/>
          <p:nvPr/>
        </p:nvSpPr>
        <p:spPr>
          <a:xfrm>
            <a:off x="18175972" y="3263900"/>
            <a:ext cx="2260883" cy="1955800"/>
          </a:xfrm>
          <a:prstGeom prst="rect">
            <a:avLst/>
          </a:prstGeom>
          <a:noFill/>
          <a:ln/>
        </p:spPr>
      </p:sp>
      <p:sp>
        <p:nvSpPr>
          <p:cNvPr id="18" name="Text 14"/>
          <p:cNvSpPr/>
          <p:nvPr/>
        </p:nvSpPr>
        <p:spPr>
          <a:xfrm>
            <a:off x="18175972" y="3263900"/>
            <a:ext cx="28028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19" name="Shape 15"/>
          <p:cNvSpPr/>
          <p:nvPr/>
        </p:nvSpPr>
        <p:spPr>
          <a:xfrm>
            <a:off x="15368921" y="5219700"/>
            <a:ext cx="7874984" cy="609600"/>
          </a:xfrm>
          <a:prstGeom prst="rect">
            <a:avLst/>
          </a:prstGeom>
          <a:noFill/>
          <a:ln/>
        </p:spPr>
      </p:sp>
      <p:sp>
        <p:nvSpPr>
          <p:cNvPr id="20" name="Text 16"/>
          <p:cNvSpPr/>
          <p:nvPr/>
        </p:nvSpPr>
        <p:spPr>
          <a:xfrm>
            <a:off x="15301179" y="5219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7"/>
          <p:cNvSpPr/>
          <p:nvPr/>
        </p:nvSpPr>
        <p:spPr>
          <a:xfrm>
            <a:off x="15368921" y="7594600"/>
            <a:ext cx="7874984" cy="2565400"/>
          </a:xfrm>
          <a:prstGeom prst="rect">
            <a:avLst/>
          </a:prstGeom>
          <a:noFill/>
          <a:ln/>
        </p:spPr>
      </p:sp>
      <p:sp>
        <p:nvSpPr>
          <p:cNvPr id="22" name="Shape 18"/>
          <p:cNvSpPr/>
          <p:nvPr/>
        </p:nvSpPr>
        <p:spPr>
          <a:xfrm>
            <a:off x="17420227" y="7594600"/>
            <a:ext cx="3772371" cy="1955800"/>
          </a:xfrm>
          <a:prstGeom prst="rect">
            <a:avLst/>
          </a:prstGeom>
          <a:noFill/>
          <a:ln/>
        </p:spPr>
      </p:sp>
      <p:sp>
        <p:nvSpPr>
          <p:cNvPr id="23" name="Text 19"/>
          <p:cNvSpPr/>
          <p:nvPr/>
        </p:nvSpPr>
        <p:spPr>
          <a:xfrm>
            <a:off x="17420227" y="7594600"/>
            <a:ext cx="4314306"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4" name="Shape 20"/>
          <p:cNvSpPr/>
          <p:nvPr/>
        </p:nvSpPr>
        <p:spPr>
          <a:xfrm>
            <a:off x="15368921" y="9550400"/>
            <a:ext cx="7874984" cy="609600"/>
          </a:xfrm>
          <a:prstGeom prst="rect">
            <a:avLst/>
          </a:prstGeom>
          <a:noFill/>
          <a:ln/>
        </p:spPr>
      </p:sp>
      <p:sp>
        <p:nvSpPr>
          <p:cNvPr id="25" name="Text 21"/>
          <p:cNvSpPr/>
          <p:nvPr/>
        </p:nvSpPr>
        <p:spPr>
          <a:xfrm>
            <a:off x="15301179" y="9550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pic>
        <p:nvPicPr>
          <p:cNvPr id="26" name="Image 2" descr="preencoded.png">    </p:cNvPr>
          <p:cNvPicPr>
            <a:picLocks noChangeAspect="1"/>
          </p:cNvPicPr>
          <p:nvPr/>
        </p:nvPicPr>
        <p:blipFill>
          <a:blip r:embed="rId3"/>
          <a:stretch>
            <a:fillRect/>
          </a:stretch>
        </p:blipFill>
        <p:spPr>
          <a:xfrm>
            <a:off x="1270159" y="1778000"/>
            <a:ext cx="4991724" cy="11633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9" name="Text 3"/>
          <p:cNvSpPr/>
          <p:nvPr/>
        </p:nvSpPr>
        <p:spPr>
          <a:xfrm>
            <a:off x="6841922" y="1701800"/>
            <a:ext cx="1069050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Some Graph</a:t>
            </a:r>
            <a:endParaRPr lang="en-US" sz="8000" dirty="0"/>
          </a:p>
        </p:txBody>
      </p:sp>
      <p:sp>
        <p:nvSpPr>
          <p:cNvPr id="10" name="Shape 4"/>
          <p:cNvSpPr/>
          <p:nvPr/>
        </p:nvSpPr>
        <p:spPr>
          <a:xfrm>
            <a:off x="2718140" y="3771900"/>
            <a:ext cx="8941918" cy="6180901"/>
          </a:xfrm>
          <a:prstGeom prst="rect">
            <a:avLst/>
          </a:prstGeom>
          <a:noFill/>
          <a:ln/>
        </p:spPr>
      </p:sp>
      <p:sp>
        <p:nvSpPr>
          <p:cNvPr id="11" name="Text 5"/>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6"/>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7"/>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8"/>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9"/>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10"/>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11"/>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2"/>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3"/>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50578B">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4"/>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5"/>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6"/>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7"/>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8"/>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9"/>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20"/>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21"/>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2"/>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3"/>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50578B">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4" descr="preencoded.png">    </p:cNvPr>
          <p:cNvPicPr>
            <a:picLocks noChangeAspect="1"/>
          </p:cNvPicPr>
          <p:nvPr/>
        </p:nvPicPr>
        <p:blipFill>
          <a:blip r:embed="rId5"/>
          <a:stretch>
            <a:fillRect/>
          </a:stretch>
        </p:blipFill>
        <p:spPr>
          <a:xfrm>
            <a:off x="3368467" y="3771900"/>
            <a:ext cx="8291591" cy="5511006"/>
          </a:xfrm>
          <a:prstGeom prst="rect">
            <a:avLst/>
          </a:prstGeom>
        </p:spPr>
      </p:pic>
      <p:pic>
        <p:nvPicPr>
          <p:cNvPr id="31" name="Image 5" descr="preencoded.png">    </p:cNvPr>
          <p:cNvPicPr>
            <a:picLocks noChangeAspect="1"/>
          </p:cNvPicPr>
          <p:nvPr/>
        </p:nvPicPr>
        <p:blipFill>
          <a:blip r:embed="rId6"/>
          <a:stretch>
            <a:fillRect/>
          </a:stretch>
        </p:blipFill>
        <p:spPr>
          <a:xfrm>
            <a:off x="4512766" y="4185444"/>
            <a:ext cx="11567" cy="5258445"/>
          </a:xfrm>
          <a:prstGeom prst="rect">
            <a:avLst/>
          </a:prstGeom>
        </p:spPr>
      </p:pic>
      <p:pic>
        <p:nvPicPr>
          <p:cNvPr id="32" name="Image 6" descr="preencoded.png">    </p:cNvPr>
          <p:cNvPicPr>
            <a:picLocks noChangeAspect="1"/>
          </p:cNvPicPr>
          <p:nvPr/>
        </p:nvPicPr>
        <p:blipFill>
          <a:blip r:embed="rId7"/>
          <a:stretch>
            <a:fillRect/>
          </a:stretch>
        </p:blipFill>
        <p:spPr>
          <a:xfrm>
            <a:off x="5651279" y="4185444"/>
            <a:ext cx="11567" cy="5258445"/>
          </a:xfrm>
          <a:prstGeom prst="rect">
            <a:avLst/>
          </a:prstGeom>
        </p:spPr>
      </p:pic>
      <p:pic>
        <p:nvPicPr>
          <p:cNvPr id="33" name="Image 7" descr="preencoded.png">    </p:cNvPr>
          <p:cNvPicPr>
            <a:picLocks noChangeAspect="1"/>
          </p:cNvPicPr>
          <p:nvPr/>
        </p:nvPicPr>
        <p:blipFill>
          <a:blip r:embed="rId8"/>
          <a:stretch>
            <a:fillRect/>
          </a:stretch>
        </p:blipFill>
        <p:spPr>
          <a:xfrm>
            <a:off x="6789795" y="4185444"/>
            <a:ext cx="11567" cy="5258445"/>
          </a:xfrm>
          <a:prstGeom prst="rect">
            <a:avLst/>
          </a:prstGeom>
        </p:spPr>
      </p:pic>
      <p:pic>
        <p:nvPicPr>
          <p:cNvPr id="34" name="Image 8" descr="preencoded.png">    </p:cNvPr>
          <p:cNvPicPr>
            <a:picLocks noChangeAspect="1"/>
          </p:cNvPicPr>
          <p:nvPr/>
        </p:nvPicPr>
        <p:blipFill>
          <a:blip r:embed="rId9"/>
          <a:stretch>
            <a:fillRect/>
          </a:stretch>
        </p:blipFill>
        <p:spPr>
          <a:xfrm>
            <a:off x="7928309" y="4185444"/>
            <a:ext cx="11567" cy="5258445"/>
          </a:xfrm>
          <a:prstGeom prst="rect">
            <a:avLst/>
          </a:prstGeom>
        </p:spPr>
      </p:pic>
      <p:pic>
        <p:nvPicPr>
          <p:cNvPr id="35" name="Image 9" descr="preencoded.png">    </p:cNvPr>
          <p:cNvPicPr>
            <a:picLocks noChangeAspect="1"/>
          </p:cNvPicPr>
          <p:nvPr/>
        </p:nvPicPr>
        <p:blipFill>
          <a:blip r:embed="rId10"/>
          <a:stretch>
            <a:fillRect/>
          </a:stretch>
        </p:blipFill>
        <p:spPr>
          <a:xfrm>
            <a:off x="9066828" y="4185444"/>
            <a:ext cx="11567" cy="5258445"/>
          </a:xfrm>
          <a:prstGeom prst="rect">
            <a:avLst/>
          </a:prstGeom>
        </p:spPr>
      </p:pic>
      <p:pic>
        <p:nvPicPr>
          <p:cNvPr id="36" name="Image 10" descr="preencoded.png">    </p:cNvPr>
          <p:cNvPicPr>
            <a:picLocks noChangeAspect="1"/>
          </p:cNvPicPr>
          <p:nvPr/>
        </p:nvPicPr>
        <p:blipFill>
          <a:blip r:embed="rId11"/>
          <a:stretch>
            <a:fillRect/>
          </a:stretch>
        </p:blipFill>
        <p:spPr>
          <a:xfrm>
            <a:off x="10205341" y="4185444"/>
            <a:ext cx="11567" cy="5258445"/>
          </a:xfrm>
          <a:prstGeom prst="rect">
            <a:avLst/>
          </a:prstGeom>
        </p:spPr>
      </p:pic>
      <p:pic>
        <p:nvPicPr>
          <p:cNvPr id="37" name="Image 11" descr="preencoded.png">    </p:cNvPr>
          <p:cNvPicPr>
            <a:picLocks noChangeAspect="1"/>
          </p:cNvPicPr>
          <p:nvPr/>
        </p:nvPicPr>
        <p:blipFill>
          <a:blip r:embed="rId12"/>
          <a:stretch>
            <a:fillRect/>
          </a:stretch>
        </p:blipFill>
        <p:spPr>
          <a:xfrm>
            <a:off x="11343854" y="4185444"/>
            <a:ext cx="11567" cy="5258445"/>
          </a:xfrm>
          <a:prstGeom prst="rect">
            <a:avLst/>
          </a:prstGeom>
        </p:spPr>
      </p:pic>
      <p:pic>
        <p:nvPicPr>
          <p:cNvPr id="38" name="Image 12" descr="preencoded.png">    </p:cNvPr>
          <p:cNvPicPr>
            <a:picLocks noChangeAspect="1"/>
          </p:cNvPicPr>
          <p:nvPr/>
        </p:nvPicPr>
        <p:blipFill>
          <a:blip r:embed="rId13"/>
          <a:stretch>
            <a:fillRect/>
          </a:stretch>
        </p:blipFill>
        <p:spPr>
          <a:xfrm>
            <a:off x="3355539" y="5483845"/>
            <a:ext cx="8050168" cy="2373585"/>
          </a:xfrm>
          <a:prstGeom prst="rect">
            <a:avLst/>
          </a:prstGeom>
        </p:spPr>
      </p:pic>
      <p:pic>
        <p:nvPicPr>
          <p:cNvPr id="39" name="Image 13" descr="preencoded.png">    </p:cNvPr>
          <p:cNvPicPr>
            <a:picLocks noChangeAspect="1"/>
          </p:cNvPicPr>
          <p:nvPr/>
        </p:nvPicPr>
        <p:blipFill>
          <a:blip r:embed="rId14"/>
          <a:stretch>
            <a:fillRect/>
          </a:stretch>
        </p:blipFill>
        <p:spPr>
          <a:xfrm>
            <a:off x="3369143" y="6359525"/>
            <a:ext cx="8044031" cy="2268538"/>
          </a:xfrm>
          <a:prstGeom prst="rect">
            <a:avLst/>
          </a:prstGeom>
        </p:spPr>
      </p:pic>
      <p:pic>
        <p:nvPicPr>
          <p:cNvPr id="40" name="Image 14" descr="preencoded.png">    </p:cNvPr>
          <p:cNvPicPr>
            <a:picLocks noChangeAspect="1"/>
          </p:cNvPicPr>
          <p:nvPr/>
        </p:nvPicPr>
        <p:blipFill>
          <a:blip r:embed="rId15"/>
          <a:stretch>
            <a:fillRect/>
          </a:stretch>
        </p:blipFill>
        <p:spPr>
          <a:xfrm>
            <a:off x="4441751" y="6055643"/>
            <a:ext cx="153591" cy="153566"/>
          </a:xfrm>
          <a:prstGeom prst="rect">
            <a:avLst/>
          </a:prstGeom>
        </p:spPr>
      </p:pic>
      <p:pic>
        <p:nvPicPr>
          <p:cNvPr id="41" name="Image 15" descr="preencoded.png">    </p:cNvPr>
          <p:cNvPicPr>
            <a:picLocks noChangeAspect="1"/>
          </p:cNvPicPr>
          <p:nvPr/>
        </p:nvPicPr>
        <p:blipFill>
          <a:blip r:embed="rId16"/>
          <a:stretch>
            <a:fillRect/>
          </a:stretch>
        </p:blipFill>
        <p:spPr>
          <a:xfrm>
            <a:off x="4441751" y="6981130"/>
            <a:ext cx="153591" cy="153566"/>
          </a:xfrm>
          <a:prstGeom prst="rect">
            <a:avLst/>
          </a:prstGeom>
        </p:spPr>
      </p:pic>
      <p:pic>
        <p:nvPicPr>
          <p:cNvPr id="42" name="Image 16" descr="preencoded.png">    </p:cNvPr>
          <p:cNvPicPr>
            <a:picLocks noChangeAspect="1"/>
          </p:cNvPicPr>
          <p:nvPr/>
        </p:nvPicPr>
        <p:blipFill>
          <a:blip r:embed="rId17"/>
          <a:stretch>
            <a:fillRect/>
          </a:stretch>
        </p:blipFill>
        <p:spPr>
          <a:xfrm>
            <a:off x="5580267" y="5651277"/>
            <a:ext cx="153591" cy="153566"/>
          </a:xfrm>
          <a:prstGeom prst="rect">
            <a:avLst/>
          </a:prstGeom>
        </p:spPr>
      </p:pic>
      <p:pic>
        <p:nvPicPr>
          <p:cNvPr id="43" name="Image 17" descr="preencoded.png">    </p:cNvPr>
          <p:cNvPicPr>
            <a:picLocks noChangeAspect="1"/>
          </p:cNvPicPr>
          <p:nvPr/>
        </p:nvPicPr>
        <p:blipFill>
          <a:blip r:embed="rId18"/>
          <a:stretch>
            <a:fillRect/>
          </a:stretch>
        </p:blipFill>
        <p:spPr>
          <a:xfrm>
            <a:off x="5580267" y="7415510"/>
            <a:ext cx="153591" cy="153566"/>
          </a:xfrm>
          <a:prstGeom prst="rect">
            <a:avLst/>
          </a:prstGeom>
        </p:spPr>
      </p:pic>
      <p:pic>
        <p:nvPicPr>
          <p:cNvPr id="44" name="Image 18" descr="preencoded.png">    </p:cNvPr>
          <p:cNvPicPr>
            <a:picLocks noChangeAspect="1"/>
          </p:cNvPicPr>
          <p:nvPr/>
        </p:nvPicPr>
        <p:blipFill>
          <a:blip r:embed="rId19"/>
          <a:stretch>
            <a:fillRect/>
          </a:stretch>
        </p:blipFill>
        <p:spPr>
          <a:xfrm>
            <a:off x="6718783" y="7732812"/>
            <a:ext cx="153591" cy="153566"/>
          </a:xfrm>
          <a:prstGeom prst="rect">
            <a:avLst/>
          </a:prstGeom>
        </p:spPr>
      </p:pic>
      <p:pic>
        <p:nvPicPr>
          <p:cNvPr id="45" name="Image 19" descr="preencoded.png">    </p:cNvPr>
          <p:cNvPicPr>
            <a:picLocks noChangeAspect="1"/>
          </p:cNvPicPr>
          <p:nvPr/>
        </p:nvPicPr>
        <p:blipFill>
          <a:blip r:embed="rId20"/>
          <a:stretch>
            <a:fillRect/>
          </a:stretch>
        </p:blipFill>
        <p:spPr>
          <a:xfrm>
            <a:off x="6718783" y="6311826"/>
            <a:ext cx="153591" cy="153566"/>
          </a:xfrm>
          <a:prstGeom prst="rect">
            <a:avLst/>
          </a:prstGeom>
        </p:spPr>
      </p:pic>
      <p:pic>
        <p:nvPicPr>
          <p:cNvPr id="46" name="Image 20" descr="preencoded.png">    </p:cNvPr>
          <p:cNvPicPr>
            <a:picLocks noChangeAspect="1"/>
          </p:cNvPicPr>
          <p:nvPr/>
        </p:nvPicPr>
        <p:blipFill>
          <a:blip r:embed="rId21"/>
          <a:stretch>
            <a:fillRect/>
          </a:stretch>
        </p:blipFill>
        <p:spPr>
          <a:xfrm>
            <a:off x="7861923" y="6733232"/>
            <a:ext cx="153591" cy="153566"/>
          </a:xfrm>
          <a:prstGeom prst="rect">
            <a:avLst/>
          </a:prstGeom>
        </p:spPr>
      </p:pic>
      <p:pic>
        <p:nvPicPr>
          <p:cNvPr id="47" name="Image 21" descr="preencoded.png">    </p:cNvPr>
          <p:cNvPicPr>
            <a:picLocks noChangeAspect="1"/>
          </p:cNvPicPr>
          <p:nvPr/>
        </p:nvPicPr>
        <p:blipFill>
          <a:blip r:embed="rId22"/>
          <a:stretch>
            <a:fillRect/>
          </a:stretch>
        </p:blipFill>
        <p:spPr>
          <a:xfrm>
            <a:off x="7861923" y="6420644"/>
            <a:ext cx="153591" cy="153566"/>
          </a:xfrm>
          <a:prstGeom prst="rect">
            <a:avLst/>
          </a:prstGeom>
        </p:spPr>
      </p:pic>
      <p:pic>
        <p:nvPicPr>
          <p:cNvPr id="48" name="Image 22" descr="preencoded.png">    </p:cNvPr>
          <p:cNvPicPr>
            <a:picLocks noChangeAspect="1"/>
          </p:cNvPicPr>
          <p:nvPr/>
        </p:nvPicPr>
        <p:blipFill>
          <a:blip r:embed="rId23"/>
          <a:stretch>
            <a:fillRect/>
          </a:stretch>
        </p:blipFill>
        <p:spPr>
          <a:xfrm>
            <a:off x="8995813" y="7667575"/>
            <a:ext cx="153591" cy="153566"/>
          </a:xfrm>
          <a:prstGeom prst="rect">
            <a:avLst/>
          </a:prstGeom>
        </p:spPr>
      </p:pic>
      <p:pic>
        <p:nvPicPr>
          <p:cNvPr id="49" name="Image 23" descr="preencoded.png">    </p:cNvPr>
          <p:cNvPicPr>
            <a:picLocks noChangeAspect="1"/>
          </p:cNvPicPr>
          <p:nvPr/>
        </p:nvPicPr>
        <p:blipFill>
          <a:blip r:embed="rId24"/>
          <a:stretch>
            <a:fillRect/>
          </a:stretch>
        </p:blipFill>
        <p:spPr>
          <a:xfrm>
            <a:off x="8995813" y="7076877"/>
            <a:ext cx="153591" cy="153566"/>
          </a:xfrm>
          <a:prstGeom prst="rect">
            <a:avLst/>
          </a:prstGeom>
        </p:spPr>
      </p:pic>
      <p:pic>
        <p:nvPicPr>
          <p:cNvPr id="50" name="Image 24" descr="preencoded.png">    </p:cNvPr>
          <p:cNvPicPr>
            <a:picLocks noChangeAspect="1"/>
          </p:cNvPicPr>
          <p:nvPr/>
        </p:nvPicPr>
        <p:blipFill>
          <a:blip r:embed="rId25"/>
          <a:stretch>
            <a:fillRect/>
          </a:stretch>
        </p:blipFill>
        <p:spPr>
          <a:xfrm>
            <a:off x="10138955" y="6972449"/>
            <a:ext cx="153591" cy="153566"/>
          </a:xfrm>
          <a:prstGeom prst="rect">
            <a:avLst/>
          </a:prstGeom>
        </p:spPr>
      </p:pic>
      <p:pic>
        <p:nvPicPr>
          <p:cNvPr id="51" name="Image 25" descr="preencoded.png">    </p:cNvPr>
          <p:cNvPicPr>
            <a:picLocks noChangeAspect="1"/>
          </p:cNvPicPr>
          <p:nvPr/>
        </p:nvPicPr>
        <p:blipFill>
          <a:blip r:embed="rId26"/>
          <a:stretch>
            <a:fillRect/>
          </a:stretch>
        </p:blipFill>
        <p:spPr>
          <a:xfrm>
            <a:off x="10138955" y="6572771"/>
            <a:ext cx="153591" cy="153566"/>
          </a:xfrm>
          <a:prstGeom prst="rect">
            <a:avLst/>
          </a:prstGeom>
        </p:spPr>
      </p:pic>
      <p:sp>
        <p:nvSpPr>
          <p:cNvPr id="52" name="Shape 24"/>
          <p:cNvSpPr/>
          <p:nvPr/>
        </p:nvSpPr>
        <p:spPr>
          <a:xfrm>
            <a:off x="14403600" y="4191000"/>
            <a:ext cx="5601400" cy="7620000"/>
          </a:xfrm>
          <a:prstGeom prst="rect">
            <a:avLst/>
          </a:prstGeom>
          <a:noFill/>
          <a:ln/>
        </p:spPr>
      </p:sp>
      <p:sp>
        <p:nvSpPr>
          <p:cNvPr id="53" name="Shape 25"/>
          <p:cNvSpPr/>
          <p:nvPr/>
        </p:nvSpPr>
        <p:spPr>
          <a:xfrm>
            <a:off x="14403600" y="4191000"/>
            <a:ext cx="5601400" cy="7620000"/>
          </a:xfrm>
          <a:prstGeom prst="rect">
            <a:avLst/>
          </a:prstGeom>
          <a:noFill/>
          <a:ln/>
        </p:spPr>
      </p:sp>
      <p:pic>
        <p:nvPicPr>
          <p:cNvPr id="54"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pic>
        <p:nvPicPr>
          <p:cNvPr id="55" name="Image 27" descr="preencoded.png">    </p:cNvPr>
          <p:cNvPicPr>
            <a:picLocks noChangeAspect="1"/>
          </p:cNvPicPr>
          <p:nvPr/>
        </p:nvPicPr>
        <p:blipFill>
          <a:blip r:embed="rId28"/>
          <a:stretch>
            <a:fillRect/>
          </a:stretch>
        </p:blipFill>
        <p:spPr>
          <a:xfrm>
            <a:off x="14403600" y="4191000"/>
            <a:ext cx="5575997" cy="5575300"/>
          </a:xfrm>
          <a:prstGeom prst="rect">
            <a:avLst/>
          </a:prstGeom>
        </p:spPr>
      </p:pic>
      <p:sp>
        <p:nvSpPr>
          <p:cNvPr id="56" name="Shape 26"/>
          <p:cNvSpPr/>
          <p:nvPr/>
        </p:nvSpPr>
        <p:spPr>
          <a:xfrm>
            <a:off x="16524765" y="6365379"/>
            <a:ext cx="1346368" cy="1226566"/>
          </a:xfrm>
          <a:prstGeom prst="rect">
            <a:avLst/>
          </a:prstGeom>
          <a:noFill/>
          <a:ln/>
        </p:spPr>
      </p:sp>
      <p:sp>
        <p:nvSpPr>
          <p:cNvPr id="57" name="Text 27"/>
          <p:cNvSpPr/>
          <p:nvPr/>
        </p:nvSpPr>
        <p:spPr>
          <a:xfrm>
            <a:off x="16524765" y="6305550"/>
            <a:ext cx="1549594"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34.574</a:t>
            </a:r>
            <a:endParaRPr lang="en-US" sz="4800" dirty="0"/>
          </a:p>
        </p:txBody>
      </p:sp>
      <p:sp>
        <p:nvSpPr>
          <p:cNvPr id="58" name="Text 28"/>
          <p:cNvSpPr/>
          <p:nvPr/>
        </p:nvSpPr>
        <p:spPr>
          <a:xfrm>
            <a:off x="16696237" y="70421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9" name="Shape 29"/>
          <p:cNvSpPr/>
          <p:nvPr/>
        </p:nvSpPr>
        <p:spPr>
          <a:xfrm>
            <a:off x="13260457" y="10515600"/>
            <a:ext cx="7874984" cy="2057400"/>
          </a:xfrm>
          <a:prstGeom prst="rect">
            <a:avLst/>
          </a:prstGeom>
          <a:noFill/>
          <a:ln/>
        </p:spPr>
      </p:sp>
      <p:sp>
        <p:nvSpPr>
          <p:cNvPr id="60" name="Shape 30"/>
          <p:cNvSpPr/>
          <p:nvPr/>
        </p:nvSpPr>
        <p:spPr>
          <a:xfrm>
            <a:off x="13260457" y="10515600"/>
            <a:ext cx="7874984" cy="2057400"/>
          </a:xfrm>
          <a:prstGeom prst="rect">
            <a:avLst/>
          </a:prstGeom>
          <a:noFill/>
          <a:ln/>
        </p:spPr>
      </p:sp>
      <p:sp>
        <p:nvSpPr>
          <p:cNvPr id="61" name="Text 31"/>
          <p:cNvSpPr/>
          <p:nvPr/>
        </p:nvSpPr>
        <p:spPr>
          <a:xfrm>
            <a:off x="13158845"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Treasure Found</a:t>
            </a:r>
            <a:endParaRPr lang="en-US" sz="4800" dirty="0"/>
          </a:p>
        </p:txBody>
      </p:sp>
      <p:sp>
        <p:nvSpPr>
          <p:cNvPr id="62" name="Text 32"/>
          <p:cNvSpPr/>
          <p:nvPr/>
        </p:nvSpPr>
        <p:spPr>
          <a:xfrm>
            <a:off x="13192716"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3" name="Shape 33"/>
          <p:cNvSpPr/>
          <p:nvPr/>
        </p:nvSpPr>
        <p:spPr>
          <a:xfrm>
            <a:off x="3251606" y="10515600"/>
            <a:ext cx="7874984" cy="2057400"/>
          </a:xfrm>
          <a:prstGeom prst="rect">
            <a:avLst/>
          </a:prstGeom>
          <a:noFill/>
          <a:ln/>
        </p:spPr>
      </p:sp>
      <p:sp>
        <p:nvSpPr>
          <p:cNvPr id="64" name="Shape 34"/>
          <p:cNvSpPr/>
          <p:nvPr/>
        </p:nvSpPr>
        <p:spPr>
          <a:xfrm>
            <a:off x="3251606" y="10515600"/>
            <a:ext cx="7874984" cy="2057400"/>
          </a:xfrm>
          <a:prstGeom prst="rect">
            <a:avLst/>
          </a:prstGeom>
          <a:noFill/>
          <a:ln/>
        </p:spPr>
      </p:sp>
      <p:sp>
        <p:nvSpPr>
          <p:cNvPr id="65" name="Text 35"/>
          <p:cNvSpPr/>
          <p:nvPr/>
        </p:nvSpPr>
        <p:spPr>
          <a:xfrm>
            <a:off x="3149994"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Spellcasting Progress</a:t>
            </a:r>
            <a:endParaRPr lang="en-US" sz="4800" dirty="0"/>
          </a:p>
        </p:txBody>
      </p:sp>
      <p:sp>
        <p:nvSpPr>
          <p:cNvPr id="66" name="Text 36"/>
          <p:cNvSpPr/>
          <p:nvPr/>
        </p:nvSpPr>
        <p:spPr>
          <a:xfrm>
            <a:off x="3183865"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4D4D4">
              <a:alpha val="100000"/>
            </a:srgbClr>
          </a:solidFill>
          <a:ln/>
        </p:spPr>
      </p:sp>
      <p:sp>
        <p:nvSpPr>
          <p:cNvPr id="3" name="Shape 1"/>
          <p:cNvSpPr/>
          <p:nvPr/>
        </p:nvSpPr>
        <p:spPr>
          <a:xfrm>
            <a:off x="0" y="120777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9611251" y="8940800"/>
            <a:ext cx="4775797" cy="4775200"/>
          </a:xfrm>
          <a:prstGeom prst="rect">
            <a:avLst/>
          </a:prstGeom>
        </p:spPr>
      </p:pic>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7" name="Shape 3"/>
          <p:cNvSpPr/>
          <p:nvPr/>
        </p:nvSpPr>
        <p:spPr>
          <a:xfrm>
            <a:off x="15749969" y="6515100"/>
            <a:ext cx="4712289" cy="3378200"/>
          </a:xfrm>
          <a:prstGeom prst="rect">
            <a:avLst/>
          </a:prstGeom>
          <a:noFill/>
          <a:ln/>
        </p:spPr>
      </p:sp>
      <p:sp>
        <p:nvSpPr>
          <p:cNvPr id="8" name="Shape 4"/>
          <p:cNvSpPr/>
          <p:nvPr/>
        </p:nvSpPr>
        <p:spPr>
          <a:xfrm>
            <a:off x="15749969" y="6515100"/>
            <a:ext cx="4712289" cy="3378200"/>
          </a:xfrm>
          <a:prstGeom prst="rect">
            <a:avLst/>
          </a:prstGeom>
          <a:noFill/>
          <a:ln/>
        </p:spPr>
      </p:sp>
      <p:sp>
        <p:nvSpPr>
          <p:cNvPr id="9" name="Text 5"/>
          <p:cNvSpPr/>
          <p:nvPr/>
        </p:nvSpPr>
        <p:spPr>
          <a:xfrm>
            <a:off x="15749969" y="6515100"/>
            <a:ext cx="4915514"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0" name="Text 6"/>
          <p:cNvSpPr/>
          <p:nvPr/>
        </p:nvSpPr>
        <p:spPr>
          <a:xfrm>
            <a:off x="15749969" y="7454900"/>
            <a:ext cx="484777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1" name="Image 2" descr="preencoded.png">    </p:cNvPr>
          <p:cNvPicPr>
            <a:picLocks noChangeAspect="1"/>
          </p:cNvPicPr>
          <p:nvPr/>
        </p:nvPicPr>
        <p:blipFill>
          <a:blip r:embed="rId3"/>
          <a:stretch>
            <a:fillRect/>
          </a:stretch>
        </p:blipFill>
        <p:spPr>
          <a:xfrm>
            <a:off x="1270159" y="4114800"/>
            <a:ext cx="13768521" cy="8166100"/>
          </a:xfrm>
          <a:prstGeom prst="rect">
            <a:avLst/>
          </a:prstGeom>
        </p:spPr>
      </p:pic>
      <p:pic>
        <p:nvPicPr>
          <p:cNvPr id="12" name="Image 3" descr="preencoded.png">    </p:cNvPr>
          <p:cNvPicPr>
            <a:picLocks noChangeAspect="1"/>
          </p:cNvPicPr>
          <p:nvPr/>
        </p:nvPicPr>
        <p:blipFill>
          <a:blip r:embed="rId4"/>
          <a:stretch>
            <a:fillRect/>
          </a:stretch>
        </p:blipFill>
        <p:spPr>
          <a:xfrm>
            <a:off x="3200800" y="4457700"/>
            <a:ext cx="9894537" cy="6489700"/>
          </a:xfrm>
          <a:prstGeom prst="rect">
            <a:avLst/>
          </a:prstGeom>
        </p:spPr>
      </p:pic>
      <p:sp>
        <p:nvSpPr>
          <p:cNvPr id="13" name="Text 7"/>
          <p:cNvSpPr/>
          <p:nvPr/>
        </p:nvSpPr>
        <p:spPr>
          <a:xfrm>
            <a:off x="3200800" y="1955800"/>
            <a:ext cx="10690503"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7659057" y="0"/>
            <a:ext cx="9066139" cy="2271911"/>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11825178" y="3314700"/>
            <a:ext cx="8738692" cy="2768600"/>
          </a:xfrm>
          <a:prstGeom prst="rect">
            <a:avLst/>
          </a:prstGeom>
          <a:noFill/>
          <a:ln/>
        </p:spPr>
      </p:sp>
      <p:sp>
        <p:nvSpPr>
          <p:cNvPr id="7" name="Shape 3"/>
          <p:cNvSpPr/>
          <p:nvPr/>
        </p:nvSpPr>
        <p:spPr>
          <a:xfrm>
            <a:off x="11825178" y="3314700"/>
            <a:ext cx="8738692" cy="2768600"/>
          </a:xfrm>
          <a:prstGeom prst="rect">
            <a:avLst/>
          </a:prstGeom>
          <a:noFill/>
          <a:ln/>
        </p:spPr>
      </p:sp>
      <p:sp>
        <p:nvSpPr>
          <p:cNvPr id="8" name="Text 4"/>
          <p:cNvSpPr/>
          <p:nvPr/>
        </p:nvSpPr>
        <p:spPr>
          <a:xfrm>
            <a:off x="11825178" y="3314700"/>
            <a:ext cx="894191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An mobile app</a:t>
            </a:r>
            <a:endParaRPr lang="en-US" sz="4800" dirty="0"/>
          </a:p>
        </p:txBody>
      </p:sp>
      <p:sp>
        <p:nvSpPr>
          <p:cNvPr id="9" name="Text 5"/>
          <p:cNvSpPr/>
          <p:nvPr/>
        </p:nvSpPr>
        <p:spPr>
          <a:xfrm>
            <a:off x="11825178" y="42545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0" name="Text 6"/>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1" name="Text 7"/>
          <p:cNvSpPr/>
          <p:nvPr/>
        </p:nvSpPr>
        <p:spPr>
          <a:xfrm>
            <a:off x="11825178" y="1511300"/>
            <a:ext cx="12900579"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Future of Fantasy</a:t>
            </a:r>
            <a:endParaRPr lang="en-US" sz="8000" dirty="0"/>
          </a:p>
        </p:txBody>
      </p:sp>
      <p:pic>
        <p:nvPicPr>
          <p:cNvPr id="12" name="Image 2" descr="preencoded.png">    </p:cNvPr>
          <p:cNvPicPr>
            <a:picLocks noChangeAspect="1"/>
          </p:cNvPicPr>
          <p:nvPr/>
        </p:nvPicPr>
        <p:blipFill>
          <a:blip r:embed="rId3"/>
          <a:stretch>
            <a:fillRect/>
          </a:stretch>
        </p:blipFill>
        <p:spPr>
          <a:xfrm>
            <a:off x="4470959" y="1028700"/>
            <a:ext cx="5474384" cy="11849100"/>
          </a:xfrm>
          <a:prstGeom prst="rect">
            <a:avLst/>
          </a:prstGeom>
        </p:spPr>
      </p:pic>
      <p:pic>
        <p:nvPicPr>
          <p:cNvPr id="13" name="Image 3" descr="preencoded.png">    </p:cNvPr>
          <p:cNvPicPr>
            <a:picLocks noChangeAspect="1"/>
          </p:cNvPicPr>
          <p:nvPr/>
        </p:nvPicPr>
        <p:blipFill>
          <a:blip r:embed="rId4"/>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DDDCC">
              <a:alpha val="100000"/>
            </a:srgbClr>
          </a:solidFill>
          <a:ln/>
        </p:spPr>
      </p:sp>
      <p:sp>
        <p:nvSpPr>
          <p:cNvPr id="3" name="Shape 1"/>
          <p:cNvSpPr/>
          <p:nvPr/>
        </p:nvSpPr>
        <p:spPr>
          <a:xfrm>
            <a:off x="0" y="58166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27015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19585848" y="0"/>
            <a:ext cx="4801200" cy="5283200"/>
          </a:xfrm>
          <a:prstGeom prst="rect">
            <a:avLst/>
          </a:prstGeom>
        </p:spPr>
      </p:pic>
      <p:sp>
        <p:nvSpPr>
          <p:cNvPr id="6" name="Shape 2"/>
          <p:cNvSpPr/>
          <p:nvPr/>
        </p:nvSpPr>
        <p:spPr>
          <a:xfrm>
            <a:off x="23370921" y="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304800"/>
            <a:ext cx="711289" cy="2590800"/>
          </a:xfrm>
          <a:prstGeom prst="rect">
            <a:avLst/>
          </a:prstGeom>
        </p:spPr>
      </p:pic>
      <p:sp>
        <p:nvSpPr>
          <p:cNvPr id="8" name="Shape 3"/>
          <p:cNvSpPr/>
          <p:nvPr/>
        </p:nvSpPr>
        <p:spPr>
          <a:xfrm>
            <a:off x="2184673" y="8102600"/>
            <a:ext cx="5715714" cy="2768600"/>
          </a:xfrm>
          <a:prstGeom prst="rect">
            <a:avLst/>
          </a:prstGeom>
          <a:noFill/>
          <a:ln/>
        </p:spPr>
      </p:sp>
      <p:sp>
        <p:nvSpPr>
          <p:cNvPr id="9" name="Shape 4"/>
          <p:cNvSpPr/>
          <p:nvPr/>
        </p:nvSpPr>
        <p:spPr>
          <a:xfrm>
            <a:off x="2184673" y="8102600"/>
            <a:ext cx="5715714" cy="2768600"/>
          </a:xfrm>
          <a:prstGeom prst="rect">
            <a:avLst/>
          </a:prstGeom>
          <a:noFill/>
          <a:ln/>
        </p:spPr>
      </p:sp>
      <p:sp>
        <p:nvSpPr>
          <p:cNvPr id="10" name="Text 5"/>
          <p:cNvSpPr/>
          <p:nvPr/>
        </p:nvSpPr>
        <p:spPr>
          <a:xfrm>
            <a:off x="2184673" y="8102600"/>
            <a:ext cx="591894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1" name="Text 6"/>
          <p:cNvSpPr/>
          <p:nvPr/>
        </p:nvSpPr>
        <p:spPr>
          <a:xfrm>
            <a:off x="2184673" y="90424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2" name="Text 7"/>
          <p:cNvSpPr/>
          <p:nvPr/>
        </p:nvSpPr>
        <p:spPr>
          <a:xfrm>
            <a:off x="2349794" y="1816100"/>
            <a:ext cx="7007042" cy="39962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A Gateway to a World of Fantasy and Wonder</a:t>
            </a:r>
            <a:endParaRPr lang="en-US" sz="8000" dirty="0"/>
          </a:p>
        </p:txBody>
      </p:sp>
      <p:sp>
        <p:nvSpPr>
          <p:cNvPr id="13" name="Text 8"/>
          <p:cNvSpPr/>
          <p:nvPr/>
        </p:nvSpPr>
        <p:spPr>
          <a:xfrm>
            <a:off x="16664483" y="69215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4" name="Image 3" descr="preencoded.png">    </p:cNvPr>
          <p:cNvPicPr>
            <a:picLocks noChangeAspect="1"/>
          </p:cNvPicPr>
          <p:nvPr/>
        </p:nvPicPr>
        <p:blipFill>
          <a:blip r:embed="rId4"/>
          <a:stretch>
            <a:fillRect/>
          </a:stretch>
        </p:blipFill>
        <p:spPr>
          <a:xfrm>
            <a:off x="7900387" y="749300"/>
            <a:ext cx="8573572" cy="12331700"/>
          </a:xfrm>
          <a:prstGeom prst="rect">
            <a:avLst/>
          </a:prstGeom>
        </p:spPr>
      </p:pic>
      <p:pic>
        <p:nvPicPr>
          <p:cNvPr id="15" name="Image 4" descr="preencoded.png">    </p:cNvPr>
          <p:cNvPicPr>
            <a:picLocks noChangeAspect="1"/>
          </p:cNvPicPr>
          <p:nvPr/>
        </p:nvPicPr>
        <p:blipFill>
          <a:blip r:embed="rId5"/>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7307647" y="2552700"/>
            <a:ext cx="7464300"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4D4D4">
              <a:alpha val="100000"/>
            </a:srgbClr>
          </a:solidFill>
          <a:ln/>
        </p:spPr>
      </p:sp>
      <p:sp>
        <p:nvSpPr>
          <p:cNvPr id="3" name="Shape 1"/>
          <p:cNvSpPr/>
          <p:nvPr/>
        </p:nvSpPr>
        <p:spPr>
          <a:xfrm>
            <a:off x="0" y="120777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9611251" y="8940800"/>
            <a:ext cx="4775797" cy="4775200"/>
          </a:xfrm>
          <a:prstGeom prst="rect">
            <a:avLst/>
          </a:prstGeom>
        </p:spPr>
      </p:pic>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7" name="Image 2" descr="preencoded.png">    </p:cNvPr>
          <p:cNvPicPr>
            <a:picLocks noChangeAspect="1"/>
          </p:cNvPicPr>
          <p:nvPr/>
        </p:nvPicPr>
        <p:blipFill>
          <a:blip r:embed="rId3"/>
          <a:stretch>
            <a:fillRect/>
          </a:stretch>
        </p:blipFill>
        <p:spPr>
          <a:xfrm>
            <a:off x="0" y="4927600"/>
            <a:ext cx="14136867" cy="8788400"/>
          </a:xfrm>
          <a:prstGeom prst="rect">
            <a:avLst/>
          </a:prstGeom>
        </p:spPr>
      </p:pic>
      <p:sp>
        <p:nvSpPr>
          <p:cNvPr id="8" name="Text 3"/>
          <p:cNvSpPr/>
          <p:nvPr/>
        </p:nvSpPr>
        <p:spPr>
          <a:xfrm>
            <a:off x="9521957" y="1866900"/>
            <a:ext cx="5343134" cy="2497667"/>
          </a:xfrm>
          <a:prstGeom prst="rect">
            <a:avLst/>
          </a:prstGeom>
          <a:noFill/>
          <a:ln/>
        </p:spPr>
        <p:txBody>
          <a:bodyPr wrap="square" lIns="0" tIns="0" rIns="0" bIns="0" rtlCol="0" anchor="t"/>
          <a:lstStyle/>
          <a:p>
            <a:pPr algn="ctr"/>
            <a:r>
              <a:rPr lang="en-US" sz="12800" dirty="0">
                <a:solidFill>
                  <a:srgbClr val="272727">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9" name="Text 4"/>
          <p:cNvSpPr/>
          <p:nvPr/>
        </p:nvSpPr>
        <p:spPr>
          <a:xfrm>
            <a:off x="15648356" y="6070600"/>
            <a:ext cx="7197566" cy="501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9" name="Image 4" descr="preencoded.png">    </p:cNvPr>
          <p:cNvPicPr>
            <a:picLocks noChangeAspect="1"/>
          </p:cNvPicPr>
          <p:nvPr/>
        </p:nvPicPr>
        <p:blipFill>
          <a:blip r:embed="rId5"/>
          <a:stretch>
            <a:fillRect/>
          </a:stretch>
        </p:blipFill>
        <p:spPr>
          <a:xfrm>
            <a:off x="15419727" y="50800"/>
            <a:ext cx="7646356" cy="4597400"/>
          </a:xfrm>
          <a:prstGeom prst="rect">
            <a:avLst/>
          </a:prstGeom>
        </p:spPr>
      </p:pic>
      <p:pic>
        <p:nvPicPr>
          <p:cNvPr id="10" name="Image 5" descr="preencoded.png">    </p:cNvPr>
          <p:cNvPicPr>
            <a:picLocks noChangeAspect="1"/>
          </p:cNvPicPr>
          <p:nvPr/>
        </p:nvPicPr>
        <p:blipFill>
          <a:blip r:embed="rId6"/>
          <a:stretch>
            <a:fillRect/>
          </a:stretch>
        </p:blipFill>
        <p:spPr>
          <a:xfrm>
            <a:off x="15419727" y="4914900"/>
            <a:ext cx="7646356" cy="8801100"/>
          </a:xfrm>
          <a:prstGeom prst="rect">
            <a:avLst/>
          </a:prstGeom>
        </p:spPr>
      </p:pic>
      <p:sp>
        <p:nvSpPr>
          <p:cNvPr id="11" name="Shape 3"/>
          <p:cNvSpPr/>
          <p:nvPr/>
        </p:nvSpPr>
        <p:spPr>
          <a:xfrm>
            <a:off x="609676" y="3759200"/>
            <a:ext cx="6604826" cy="2667000"/>
          </a:xfrm>
          <a:prstGeom prst="rect">
            <a:avLst/>
          </a:prstGeom>
          <a:noFill/>
          <a:ln/>
        </p:spPr>
      </p:sp>
      <p:sp>
        <p:nvSpPr>
          <p:cNvPr id="12" name="Shape 4"/>
          <p:cNvSpPr/>
          <p:nvPr/>
        </p:nvSpPr>
        <p:spPr>
          <a:xfrm>
            <a:off x="609676" y="4114800"/>
            <a:ext cx="660483" cy="1955800"/>
          </a:xfrm>
          <a:prstGeom prst="rect">
            <a:avLst/>
          </a:prstGeom>
          <a:noFill/>
          <a:ln/>
        </p:spPr>
      </p:sp>
      <p:sp>
        <p:nvSpPr>
          <p:cNvPr id="13" name="Text 5"/>
          <p:cNvSpPr/>
          <p:nvPr/>
        </p:nvSpPr>
        <p:spPr>
          <a:xfrm>
            <a:off x="609676" y="4114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4" name="Shape 6"/>
          <p:cNvSpPr/>
          <p:nvPr/>
        </p:nvSpPr>
        <p:spPr>
          <a:xfrm>
            <a:off x="1473384" y="3759200"/>
            <a:ext cx="5741118" cy="2667000"/>
          </a:xfrm>
          <a:prstGeom prst="rect">
            <a:avLst/>
          </a:prstGeom>
          <a:noFill/>
          <a:ln/>
        </p:spPr>
      </p:sp>
      <p:sp>
        <p:nvSpPr>
          <p:cNvPr id="15" name="Text 7"/>
          <p:cNvSpPr/>
          <p:nvPr/>
        </p:nvSpPr>
        <p:spPr>
          <a:xfrm>
            <a:off x="1473384"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6" name="Text 8"/>
          <p:cNvSpPr/>
          <p:nvPr/>
        </p:nvSpPr>
        <p:spPr>
          <a:xfrm>
            <a:off x="1473384" y="45974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7" name="Shape 9"/>
          <p:cNvSpPr/>
          <p:nvPr/>
        </p:nvSpPr>
        <p:spPr>
          <a:xfrm>
            <a:off x="609676" y="8178800"/>
            <a:ext cx="6604826" cy="3276600"/>
          </a:xfrm>
          <a:prstGeom prst="rect">
            <a:avLst/>
          </a:prstGeom>
          <a:noFill/>
          <a:ln/>
        </p:spPr>
      </p:sp>
      <p:sp>
        <p:nvSpPr>
          <p:cNvPr id="18" name="Shape 10"/>
          <p:cNvSpPr/>
          <p:nvPr/>
        </p:nvSpPr>
        <p:spPr>
          <a:xfrm>
            <a:off x="609676" y="8839200"/>
            <a:ext cx="660483" cy="1955800"/>
          </a:xfrm>
          <a:prstGeom prst="rect">
            <a:avLst/>
          </a:prstGeom>
          <a:noFill/>
          <a:ln/>
        </p:spPr>
      </p:sp>
      <p:sp>
        <p:nvSpPr>
          <p:cNvPr id="19" name="Text 11"/>
          <p:cNvSpPr/>
          <p:nvPr/>
        </p:nvSpPr>
        <p:spPr>
          <a:xfrm>
            <a:off x="609676" y="8839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20" name="Shape 12"/>
          <p:cNvSpPr/>
          <p:nvPr/>
        </p:nvSpPr>
        <p:spPr>
          <a:xfrm>
            <a:off x="1473384" y="8178800"/>
            <a:ext cx="5741118" cy="3276600"/>
          </a:xfrm>
          <a:prstGeom prst="rect">
            <a:avLst/>
          </a:prstGeom>
          <a:noFill/>
          <a:ln/>
        </p:spPr>
      </p:sp>
      <p:sp>
        <p:nvSpPr>
          <p:cNvPr id="21" name="Text 13"/>
          <p:cNvSpPr/>
          <p:nvPr/>
        </p:nvSpPr>
        <p:spPr>
          <a:xfrm>
            <a:off x="1473384"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22" name="Text 14"/>
          <p:cNvSpPr/>
          <p:nvPr/>
        </p:nvSpPr>
        <p:spPr>
          <a:xfrm>
            <a:off x="1473384" y="9017000"/>
            <a:ext cx="587660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3" name="Shape 15"/>
          <p:cNvSpPr/>
          <p:nvPr/>
        </p:nvSpPr>
        <p:spPr>
          <a:xfrm>
            <a:off x="8116314" y="8178800"/>
            <a:ext cx="6604826" cy="3276600"/>
          </a:xfrm>
          <a:prstGeom prst="rect">
            <a:avLst/>
          </a:prstGeom>
          <a:noFill/>
          <a:ln/>
        </p:spPr>
      </p:sp>
      <p:sp>
        <p:nvSpPr>
          <p:cNvPr id="24" name="Shape 16"/>
          <p:cNvSpPr/>
          <p:nvPr/>
        </p:nvSpPr>
        <p:spPr>
          <a:xfrm>
            <a:off x="8116314" y="8839200"/>
            <a:ext cx="660483" cy="1955800"/>
          </a:xfrm>
          <a:prstGeom prst="rect">
            <a:avLst/>
          </a:prstGeom>
          <a:noFill/>
          <a:ln/>
        </p:spPr>
      </p:sp>
      <p:sp>
        <p:nvSpPr>
          <p:cNvPr id="25" name="Text 17"/>
          <p:cNvSpPr/>
          <p:nvPr/>
        </p:nvSpPr>
        <p:spPr>
          <a:xfrm>
            <a:off x="8116314" y="8839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6" name="Shape 18"/>
          <p:cNvSpPr/>
          <p:nvPr/>
        </p:nvSpPr>
        <p:spPr>
          <a:xfrm>
            <a:off x="8980022" y="8178800"/>
            <a:ext cx="5741118" cy="3276600"/>
          </a:xfrm>
          <a:prstGeom prst="rect">
            <a:avLst/>
          </a:prstGeom>
          <a:noFill/>
          <a:ln/>
        </p:spPr>
      </p:sp>
      <p:sp>
        <p:nvSpPr>
          <p:cNvPr id="27" name="Text 19"/>
          <p:cNvSpPr/>
          <p:nvPr/>
        </p:nvSpPr>
        <p:spPr>
          <a:xfrm>
            <a:off x="8980022"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28" name="Text 20"/>
          <p:cNvSpPr/>
          <p:nvPr/>
        </p:nvSpPr>
        <p:spPr>
          <a:xfrm>
            <a:off x="8980022" y="9017000"/>
            <a:ext cx="587660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9" name="Shape 21"/>
          <p:cNvSpPr/>
          <p:nvPr/>
        </p:nvSpPr>
        <p:spPr>
          <a:xfrm>
            <a:off x="8116314" y="3759200"/>
            <a:ext cx="6604826" cy="2667000"/>
          </a:xfrm>
          <a:prstGeom prst="rect">
            <a:avLst/>
          </a:prstGeom>
          <a:noFill/>
          <a:ln/>
        </p:spPr>
      </p:sp>
      <p:sp>
        <p:nvSpPr>
          <p:cNvPr id="30" name="Shape 22"/>
          <p:cNvSpPr/>
          <p:nvPr/>
        </p:nvSpPr>
        <p:spPr>
          <a:xfrm>
            <a:off x="8116314" y="4114800"/>
            <a:ext cx="660483" cy="1955800"/>
          </a:xfrm>
          <a:prstGeom prst="rect">
            <a:avLst/>
          </a:prstGeom>
          <a:noFill/>
          <a:ln/>
        </p:spPr>
      </p:sp>
      <p:sp>
        <p:nvSpPr>
          <p:cNvPr id="31" name="Text 23"/>
          <p:cNvSpPr/>
          <p:nvPr/>
        </p:nvSpPr>
        <p:spPr>
          <a:xfrm>
            <a:off x="8116314" y="4114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32" name="Shape 24"/>
          <p:cNvSpPr/>
          <p:nvPr/>
        </p:nvSpPr>
        <p:spPr>
          <a:xfrm>
            <a:off x="8980022" y="3759200"/>
            <a:ext cx="5741118" cy="2667000"/>
          </a:xfrm>
          <a:prstGeom prst="rect">
            <a:avLst/>
          </a:prstGeom>
          <a:noFill/>
          <a:ln/>
        </p:spPr>
      </p:sp>
      <p:sp>
        <p:nvSpPr>
          <p:cNvPr id="33" name="Text 25"/>
          <p:cNvSpPr/>
          <p:nvPr/>
        </p:nvSpPr>
        <p:spPr>
          <a:xfrm>
            <a:off x="8980022"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4" name="Text 26"/>
          <p:cNvSpPr/>
          <p:nvPr/>
        </p:nvSpPr>
        <p:spPr>
          <a:xfrm>
            <a:off x="8980022" y="45974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7659057" y="0"/>
            <a:ext cx="9066139" cy="2271911"/>
          </a:xfrm>
          <a:prstGeom prst="rect">
            <a:avLst/>
          </a:prstGeom>
        </p:spPr>
      </p:pic>
      <p:pic>
        <p:nvPicPr>
          <p:cNvPr id="4" name="Image 1" descr="preencoded.png">    </p:cNvPr>
          <p:cNvPicPr>
            <a:picLocks noChangeAspect="1"/>
          </p:cNvPicPr>
          <p:nvPr/>
        </p:nvPicPr>
        <p:blipFill>
          <a:blip r:embed="rId2"/>
          <a:stretch>
            <a:fillRect/>
          </a:stretch>
        </p:blipFill>
        <p:spPr>
          <a:xfrm>
            <a:off x="21186248" y="12700000"/>
            <a:ext cx="3200800" cy="1016000"/>
          </a:xfrm>
          <a:prstGeom prst="rect">
            <a:avLst/>
          </a:prstGeom>
        </p:spPr>
      </p:pic>
      <p:pic>
        <p:nvPicPr>
          <p:cNvPr id="5" name="Image 2" descr="preencoded.png">    </p:cNvPr>
          <p:cNvPicPr>
            <a:picLocks noChangeAspect="1"/>
          </p:cNvPicPr>
          <p:nvPr/>
        </p:nvPicPr>
        <p:blipFill>
          <a:blip r:embed="rId3"/>
          <a:stretch>
            <a:fillRect/>
          </a:stretch>
        </p:blipFill>
        <p:spPr>
          <a:xfrm>
            <a:off x="8332241" y="3390900"/>
            <a:ext cx="14479810" cy="7861300"/>
          </a:xfrm>
          <a:prstGeom prst="rect">
            <a:avLst/>
          </a:prstGeom>
        </p:spPr>
      </p:pic>
      <p:sp>
        <p:nvSpPr>
          <p:cNvPr id="6" name="Text 1"/>
          <p:cNvSpPr/>
          <p:nvPr/>
        </p:nvSpPr>
        <p:spPr>
          <a:xfrm>
            <a:off x="8560870" y="1193800"/>
            <a:ext cx="14348560"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7" name="Shape 2"/>
          <p:cNvSpPr/>
          <p:nvPr/>
        </p:nvSpPr>
        <p:spPr>
          <a:xfrm>
            <a:off x="1130441" y="1371600"/>
            <a:ext cx="5779222" cy="2667000"/>
          </a:xfrm>
          <a:prstGeom prst="rect">
            <a:avLst/>
          </a:prstGeom>
          <a:noFill/>
          <a:ln/>
        </p:spPr>
      </p:sp>
      <p:sp>
        <p:nvSpPr>
          <p:cNvPr id="8" name="Shape 3"/>
          <p:cNvSpPr/>
          <p:nvPr/>
        </p:nvSpPr>
        <p:spPr>
          <a:xfrm>
            <a:off x="1130441" y="1371600"/>
            <a:ext cx="5779222" cy="2667000"/>
          </a:xfrm>
          <a:prstGeom prst="rect">
            <a:avLst/>
          </a:prstGeom>
          <a:noFill/>
          <a:ln/>
        </p:spPr>
      </p:sp>
      <p:sp>
        <p:nvSpPr>
          <p:cNvPr id="9" name="Text 4"/>
          <p:cNvSpPr/>
          <p:nvPr/>
        </p:nvSpPr>
        <p:spPr>
          <a:xfrm>
            <a:off x="1130441" y="13716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10" name="Text 5"/>
          <p:cNvSpPr/>
          <p:nvPr/>
        </p:nvSpPr>
        <p:spPr>
          <a:xfrm>
            <a:off x="1130441" y="22098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6"/>
          <p:cNvSpPr/>
          <p:nvPr/>
        </p:nvSpPr>
        <p:spPr>
          <a:xfrm>
            <a:off x="1130441" y="4978400"/>
            <a:ext cx="5779222" cy="2667000"/>
          </a:xfrm>
          <a:prstGeom prst="rect">
            <a:avLst/>
          </a:prstGeom>
          <a:noFill/>
          <a:ln/>
        </p:spPr>
      </p:sp>
      <p:sp>
        <p:nvSpPr>
          <p:cNvPr id="12" name="Shape 7"/>
          <p:cNvSpPr/>
          <p:nvPr/>
        </p:nvSpPr>
        <p:spPr>
          <a:xfrm>
            <a:off x="1130441" y="4978400"/>
            <a:ext cx="5779222" cy="2667000"/>
          </a:xfrm>
          <a:prstGeom prst="rect">
            <a:avLst/>
          </a:prstGeom>
          <a:noFill/>
          <a:ln/>
        </p:spPr>
      </p:sp>
      <p:sp>
        <p:nvSpPr>
          <p:cNvPr id="13" name="Text 8"/>
          <p:cNvSpPr/>
          <p:nvPr/>
        </p:nvSpPr>
        <p:spPr>
          <a:xfrm>
            <a:off x="1130441" y="49784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14" name="Text 9"/>
          <p:cNvSpPr/>
          <p:nvPr/>
        </p:nvSpPr>
        <p:spPr>
          <a:xfrm>
            <a:off x="1130441" y="58166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0"/>
          <p:cNvSpPr/>
          <p:nvPr/>
        </p:nvSpPr>
        <p:spPr>
          <a:xfrm>
            <a:off x="1130441" y="8585200"/>
            <a:ext cx="5779222" cy="2667000"/>
          </a:xfrm>
          <a:prstGeom prst="rect">
            <a:avLst/>
          </a:prstGeom>
          <a:noFill/>
          <a:ln/>
        </p:spPr>
      </p:sp>
      <p:sp>
        <p:nvSpPr>
          <p:cNvPr id="16" name="Shape 11"/>
          <p:cNvSpPr/>
          <p:nvPr/>
        </p:nvSpPr>
        <p:spPr>
          <a:xfrm>
            <a:off x="1130441" y="8585200"/>
            <a:ext cx="5779222" cy="2667000"/>
          </a:xfrm>
          <a:prstGeom prst="rect">
            <a:avLst/>
          </a:prstGeom>
          <a:noFill/>
          <a:ln/>
        </p:spPr>
      </p:sp>
      <p:sp>
        <p:nvSpPr>
          <p:cNvPr id="17" name="Text 12"/>
          <p:cNvSpPr/>
          <p:nvPr/>
        </p:nvSpPr>
        <p:spPr>
          <a:xfrm>
            <a:off x="1130441" y="8585200"/>
            <a:ext cx="598244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18" name="Text 13"/>
          <p:cNvSpPr/>
          <p:nvPr/>
        </p:nvSpPr>
        <p:spPr>
          <a:xfrm>
            <a:off x="1130441" y="94234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DDDCC">
              <a:alpha val="100000"/>
            </a:srgbClr>
          </a:solidFill>
          <a:ln/>
        </p:spPr>
      </p:sp>
      <p:sp>
        <p:nvSpPr>
          <p:cNvPr id="3" name="Shape 1"/>
          <p:cNvSpPr/>
          <p:nvPr/>
        </p:nvSpPr>
        <p:spPr>
          <a:xfrm>
            <a:off x="0" y="58166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27015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19585848" y="0"/>
            <a:ext cx="4801200" cy="5283200"/>
          </a:xfrm>
          <a:prstGeom prst="rect">
            <a:avLst/>
          </a:prstGeom>
        </p:spPr>
      </p:pic>
      <p:sp>
        <p:nvSpPr>
          <p:cNvPr id="6" name="Shape 2"/>
          <p:cNvSpPr/>
          <p:nvPr/>
        </p:nvSpPr>
        <p:spPr>
          <a:xfrm>
            <a:off x="23370921" y="1051560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8" name="Text 3"/>
          <p:cNvSpPr/>
          <p:nvPr/>
        </p:nvSpPr>
        <p:spPr>
          <a:xfrm>
            <a:off x="10317923" y="11722100"/>
            <a:ext cx="12278201"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Timeline</a:t>
            </a:r>
            <a:endParaRPr lang="en-US" sz="8000" dirty="0"/>
          </a:p>
        </p:txBody>
      </p:sp>
      <p:pic>
        <p:nvPicPr>
          <p:cNvPr id="9" name="Image 3" descr="preencoded.png">    </p:cNvPr>
          <p:cNvPicPr>
            <a:picLocks noChangeAspect="1"/>
          </p:cNvPicPr>
          <p:nvPr/>
        </p:nvPicPr>
        <p:blipFill>
          <a:blip r:embed="rId4"/>
          <a:stretch>
            <a:fillRect/>
          </a:stretch>
        </p:blipFill>
        <p:spPr>
          <a:xfrm>
            <a:off x="0" y="1473200"/>
            <a:ext cx="24387048" cy="12242800"/>
          </a:xfrm>
          <a:prstGeom prst="rect">
            <a:avLst/>
          </a:prstGeom>
        </p:spPr>
      </p:pic>
      <p:sp>
        <p:nvSpPr>
          <p:cNvPr id="10" name="Shape 4"/>
          <p:cNvSpPr/>
          <p:nvPr/>
        </p:nvSpPr>
        <p:spPr>
          <a:xfrm>
            <a:off x="0" y="7442200"/>
            <a:ext cx="24387048" cy="0"/>
          </a:xfrm>
          <a:prstGeom prst="rect">
            <a:avLst/>
          </a:prstGeom>
          <a:noFill/>
          <a:ln/>
        </p:spPr>
      </p:sp>
      <p:pic>
        <p:nvPicPr>
          <p:cNvPr id="11" name="Image 4" descr="preencoded.png">    </p:cNvPr>
          <p:cNvPicPr>
            <a:picLocks noChangeAspect="1"/>
          </p:cNvPicPr>
          <p:nvPr/>
        </p:nvPicPr>
        <p:blipFill>
          <a:blip r:embed="rId5"/>
          <a:stretch>
            <a:fillRect/>
          </a:stretch>
        </p:blipFill>
        <p:spPr>
          <a:xfrm>
            <a:off x="0" y="7429500"/>
            <a:ext cx="24387048" cy="12700"/>
          </a:xfrm>
          <a:prstGeom prst="rect">
            <a:avLst/>
          </a:prstGeom>
        </p:spPr>
      </p:pic>
      <p:pic>
        <p:nvPicPr>
          <p:cNvPr id="12" name="Image 5" descr="preencoded.png">    </p:cNvPr>
          <p:cNvPicPr>
            <a:picLocks noChangeAspect="1"/>
          </p:cNvPicPr>
          <p:nvPr/>
        </p:nvPicPr>
        <p:blipFill>
          <a:blip r:embed="rId6"/>
          <a:stretch>
            <a:fillRect/>
          </a:stretch>
        </p:blipFill>
        <p:spPr>
          <a:xfrm>
            <a:off x="5207651" y="7340600"/>
            <a:ext cx="190524" cy="6375400"/>
          </a:xfrm>
          <a:prstGeom prst="rect">
            <a:avLst/>
          </a:prstGeom>
        </p:spPr>
      </p:pic>
      <p:pic>
        <p:nvPicPr>
          <p:cNvPr id="13" name="Image 6" descr="preencoded.png">    </p:cNvPr>
          <p:cNvPicPr>
            <a:picLocks noChangeAspect="1"/>
          </p:cNvPicPr>
          <p:nvPr/>
        </p:nvPicPr>
        <p:blipFill>
          <a:blip r:embed="rId7"/>
          <a:stretch>
            <a:fillRect/>
          </a:stretch>
        </p:blipFill>
        <p:spPr>
          <a:xfrm>
            <a:off x="9386473" y="5054600"/>
            <a:ext cx="190524" cy="2476500"/>
          </a:xfrm>
          <a:prstGeom prst="rect">
            <a:avLst/>
          </a:prstGeom>
        </p:spPr>
      </p:pic>
      <p:pic>
        <p:nvPicPr>
          <p:cNvPr id="14" name="Image 7" descr="preencoded.png">    </p:cNvPr>
          <p:cNvPicPr>
            <a:picLocks noChangeAspect="1"/>
          </p:cNvPicPr>
          <p:nvPr/>
        </p:nvPicPr>
        <p:blipFill>
          <a:blip r:embed="rId8"/>
          <a:stretch>
            <a:fillRect/>
          </a:stretch>
        </p:blipFill>
        <p:spPr>
          <a:xfrm>
            <a:off x="13565295" y="7340600"/>
            <a:ext cx="190524" cy="1854200"/>
          </a:xfrm>
          <a:prstGeom prst="rect">
            <a:avLst/>
          </a:prstGeom>
        </p:spPr>
      </p:pic>
      <p:pic>
        <p:nvPicPr>
          <p:cNvPr id="15" name="Image 8" descr="preencoded.png">    </p:cNvPr>
          <p:cNvPicPr>
            <a:picLocks noChangeAspect="1"/>
          </p:cNvPicPr>
          <p:nvPr/>
        </p:nvPicPr>
        <p:blipFill>
          <a:blip r:embed="rId9"/>
          <a:stretch>
            <a:fillRect/>
          </a:stretch>
        </p:blipFill>
        <p:spPr>
          <a:xfrm>
            <a:off x="17642505" y="2400300"/>
            <a:ext cx="393749" cy="5130800"/>
          </a:xfrm>
          <a:prstGeom prst="rect">
            <a:avLst/>
          </a:prstGeom>
        </p:spPr>
      </p:pic>
      <p:sp>
        <p:nvSpPr>
          <p:cNvPr id="16" name="Shape 5"/>
          <p:cNvSpPr/>
          <p:nvPr/>
        </p:nvSpPr>
        <p:spPr>
          <a:xfrm>
            <a:off x="1371771" y="1473200"/>
            <a:ext cx="6350794" cy="5461000"/>
          </a:xfrm>
          <a:prstGeom prst="rect">
            <a:avLst/>
          </a:prstGeom>
          <a:noFill/>
          <a:ln/>
        </p:spPr>
      </p:sp>
      <p:pic>
        <p:nvPicPr>
          <p:cNvPr id="17" name="Image 9" descr="preencoded.png">    </p:cNvPr>
          <p:cNvPicPr>
            <a:picLocks noChangeAspect="1"/>
          </p:cNvPicPr>
          <p:nvPr/>
        </p:nvPicPr>
        <p:blipFill>
          <a:blip r:embed="rId10"/>
          <a:stretch>
            <a:fillRect/>
          </a:stretch>
        </p:blipFill>
        <p:spPr>
          <a:xfrm>
            <a:off x="1371771" y="1473200"/>
            <a:ext cx="6350794" cy="3086100"/>
          </a:xfrm>
          <a:prstGeom prst="rect">
            <a:avLst/>
          </a:prstGeom>
        </p:spPr>
      </p:pic>
      <p:sp>
        <p:nvSpPr>
          <p:cNvPr id="18" name="Shape 6"/>
          <p:cNvSpPr/>
          <p:nvPr/>
        </p:nvSpPr>
        <p:spPr>
          <a:xfrm>
            <a:off x="1371771" y="4864100"/>
            <a:ext cx="1105038" cy="546100"/>
          </a:xfrm>
          <a:prstGeom prst="rect">
            <a:avLst/>
          </a:prstGeom>
          <a:noFill/>
          <a:ln/>
        </p:spPr>
      </p:sp>
      <p:sp>
        <p:nvSpPr>
          <p:cNvPr id="19" name="Text 7"/>
          <p:cNvSpPr/>
          <p:nvPr/>
        </p:nvSpPr>
        <p:spPr>
          <a:xfrm>
            <a:off x="1371771" y="4864100"/>
            <a:ext cx="125745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20" name="Shape 8"/>
          <p:cNvSpPr/>
          <p:nvPr/>
        </p:nvSpPr>
        <p:spPr>
          <a:xfrm>
            <a:off x="1371771" y="5715000"/>
            <a:ext cx="6350794" cy="1219200"/>
          </a:xfrm>
          <a:prstGeom prst="rect">
            <a:avLst/>
          </a:prstGeom>
          <a:noFill/>
          <a:ln/>
        </p:spPr>
      </p:sp>
      <p:sp>
        <p:nvSpPr>
          <p:cNvPr id="21" name="Text 9"/>
          <p:cNvSpPr/>
          <p:nvPr/>
        </p:nvSpPr>
        <p:spPr>
          <a:xfrm>
            <a:off x="1371771" y="5715000"/>
            <a:ext cx="648627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2" name="Shape 10"/>
          <p:cNvSpPr/>
          <p:nvPr/>
        </p:nvSpPr>
        <p:spPr>
          <a:xfrm>
            <a:off x="5550594" y="7950200"/>
            <a:ext cx="4128016" cy="5765800"/>
          </a:xfrm>
          <a:prstGeom prst="rect">
            <a:avLst/>
          </a:prstGeom>
          <a:noFill/>
          <a:ln/>
        </p:spPr>
      </p:sp>
      <p:sp>
        <p:nvSpPr>
          <p:cNvPr id="23" name="Shape 11"/>
          <p:cNvSpPr/>
          <p:nvPr/>
        </p:nvSpPr>
        <p:spPr>
          <a:xfrm>
            <a:off x="5550594" y="7950200"/>
            <a:ext cx="1270159" cy="546100"/>
          </a:xfrm>
          <a:prstGeom prst="rect">
            <a:avLst/>
          </a:prstGeom>
          <a:noFill/>
          <a:ln/>
        </p:spPr>
      </p:sp>
      <p:sp>
        <p:nvSpPr>
          <p:cNvPr id="24" name="Text 12"/>
          <p:cNvSpPr/>
          <p:nvPr/>
        </p:nvSpPr>
        <p:spPr>
          <a:xfrm>
            <a:off x="5550594" y="7950200"/>
            <a:ext cx="1422578"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25" name="Shape 13"/>
          <p:cNvSpPr/>
          <p:nvPr/>
        </p:nvSpPr>
        <p:spPr>
          <a:xfrm>
            <a:off x="5550594" y="8801100"/>
            <a:ext cx="4128016" cy="1219200"/>
          </a:xfrm>
          <a:prstGeom prst="rect">
            <a:avLst/>
          </a:prstGeom>
          <a:noFill/>
          <a:ln/>
        </p:spPr>
      </p:sp>
      <p:sp>
        <p:nvSpPr>
          <p:cNvPr id="26" name="Text 14"/>
          <p:cNvSpPr/>
          <p:nvPr/>
        </p:nvSpPr>
        <p:spPr>
          <a:xfrm>
            <a:off x="5550594" y="8801100"/>
            <a:ext cx="426350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pic>
        <p:nvPicPr>
          <p:cNvPr id="27" name="Image 10" descr="preencoded.png">    </p:cNvPr>
          <p:cNvPicPr>
            <a:picLocks noChangeAspect="1"/>
          </p:cNvPicPr>
          <p:nvPr/>
        </p:nvPicPr>
        <p:blipFill>
          <a:blip r:embed="rId11"/>
          <a:stretch>
            <a:fillRect/>
          </a:stretch>
        </p:blipFill>
        <p:spPr>
          <a:xfrm>
            <a:off x="5550594" y="10325100"/>
            <a:ext cx="4128016" cy="3390900"/>
          </a:xfrm>
          <a:prstGeom prst="rect">
            <a:avLst/>
          </a:prstGeom>
        </p:spPr>
      </p:pic>
      <p:sp>
        <p:nvSpPr>
          <p:cNvPr id="28" name="Shape 15"/>
          <p:cNvSpPr/>
          <p:nvPr/>
        </p:nvSpPr>
        <p:spPr>
          <a:xfrm>
            <a:off x="13908238" y="7950200"/>
            <a:ext cx="9996149" cy="1371600"/>
          </a:xfrm>
          <a:prstGeom prst="rect">
            <a:avLst/>
          </a:prstGeom>
          <a:noFill/>
          <a:ln/>
        </p:spPr>
      </p:sp>
      <p:sp>
        <p:nvSpPr>
          <p:cNvPr id="29" name="Shape 16"/>
          <p:cNvSpPr/>
          <p:nvPr/>
        </p:nvSpPr>
        <p:spPr>
          <a:xfrm>
            <a:off x="13908238" y="7950200"/>
            <a:ext cx="1371771" cy="546100"/>
          </a:xfrm>
          <a:prstGeom prst="rect">
            <a:avLst/>
          </a:prstGeom>
          <a:noFill/>
          <a:ln/>
        </p:spPr>
      </p:sp>
      <p:sp>
        <p:nvSpPr>
          <p:cNvPr id="30" name="Text 17"/>
          <p:cNvSpPr/>
          <p:nvPr/>
        </p:nvSpPr>
        <p:spPr>
          <a:xfrm>
            <a:off x="13908238" y="7950200"/>
            <a:ext cx="15241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31" name="Shape 18"/>
          <p:cNvSpPr/>
          <p:nvPr/>
        </p:nvSpPr>
        <p:spPr>
          <a:xfrm>
            <a:off x="13908238" y="8801100"/>
            <a:ext cx="9996149" cy="609600"/>
          </a:xfrm>
          <a:prstGeom prst="rect">
            <a:avLst/>
          </a:prstGeom>
          <a:noFill/>
          <a:ln/>
        </p:spPr>
      </p:sp>
      <p:sp>
        <p:nvSpPr>
          <p:cNvPr id="32" name="Text 19"/>
          <p:cNvSpPr/>
          <p:nvPr/>
        </p:nvSpPr>
        <p:spPr>
          <a:xfrm>
            <a:off x="13908238" y="8801100"/>
            <a:ext cx="10131633"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
        <p:nvSpPr>
          <p:cNvPr id="33" name="Shape 20"/>
          <p:cNvSpPr/>
          <p:nvPr/>
        </p:nvSpPr>
        <p:spPr>
          <a:xfrm>
            <a:off x="9729416" y="4965700"/>
            <a:ext cx="6350794" cy="1968500"/>
          </a:xfrm>
          <a:prstGeom prst="rect">
            <a:avLst/>
          </a:prstGeom>
          <a:noFill/>
          <a:ln/>
        </p:spPr>
      </p:sp>
      <p:sp>
        <p:nvSpPr>
          <p:cNvPr id="34" name="Shape 21"/>
          <p:cNvSpPr/>
          <p:nvPr/>
        </p:nvSpPr>
        <p:spPr>
          <a:xfrm>
            <a:off x="9729416" y="4965700"/>
            <a:ext cx="876410" cy="546100"/>
          </a:xfrm>
          <a:prstGeom prst="rect">
            <a:avLst/>
          </a:prstGeom>
          <a:noFill/>
          <a:ln/>
        </p:spPr>
      </p:sp>
      <p:sp>
        <p:nvSpPr>
          <p:cNvPr id="35" name="Text 22"/>
          <p:cNvSpPr/>
          <p:nvPr/>
        </p:nvSpPr>
        <p:spPr>
          <a:xfrm>
            <a:off x="9729416" y="4965700"/>
            <a:ext cx="1028829"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36" name="Shape 23"/>
          <p:cNvSpPr/>
          <p:nvPr/>
        </p:nvSpPr>
        <p:spPr>
          <a:xfrm>
            <a:off x="9729416" y="5816600"/>
            <a:ext cx="6350794" cy="1219200"/>
          </a:xfrm>
          <a:prstGeom prst="rect">
            <a:avLst/>
          </a:prstGeom>
          <a:noFill/>
          <a:ln/>
        </p:spPr>
      </p:sp>
      <p:sp>
        <p:nvSpPr>
          <p:cNvPr id="37" name="Text 24"/>
          <p:cNvSpPr/>
          <p:nvPr/>
        </p:nvSpPr>
        <p:spPr>
          <a:xfrm>
            <a:off x="9729416" y="5816600"/>
            <a:ext cx="648627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38" name="Shape 25"/>
          <p:cNvSpPr/>
          <p:nvPr/>
        </p:nvSpPr>
        <p:spPr>
          <a:xfrm>
            <a:off x="18087061" y="2400300"/>
            <a:ext cx="4839305" cy="4533900"/>
          </a:xfrm>
          <a:prstGeom prst="rect">
            <a:avLst/>
          </a:prstGeom>
          <a:noFill/>
          <a:ln/>
        </p:spPr>
      </p:sp>
      <p:pic>
        <p:nvPicPr>
          <p:cNvPr id="39" name="Image 11" descr="preencoded.png">    </p:cNvPr>
          <p:cNvPicPr>
            <a:picLocks noChangeAspect="1"/>
          </p:cNvPicPr>
          <p:nvPr/>
        </p:nvPicPr>
        <p:blipFill>
          <a:blip r:embed="rId12"/>
          <a:stretch>
            <a:fillRect/>
          </a:stretch>
        </p:blipFill>
        <p:spPr>
          <a:xfrm>
            <a:off x="18087061" y="2400300"/>
            <a:ext cx="4839305" cy="2159000"/>
          </a:xfrm>
          <a:prstGeom prst="rect">
            <a:avLst/>
          </a:prstGeom>
        </p:spPr>
      </p:pic>
      <p:sp>
        <p:nvSpPr>
          <p:cNvPr id="40" name="Shape 26"/>
          <p:cNvSpPr/>
          <p:nvPr/>
        </p:nvSpPr>
        <p:spPr>
          <a:xfrm>
            <a:off x="18087061" y="4864100"/>
            <a:ext cx="990724" cy="546100"/>
          </a:xfrm>
          <a:prstGeom prst="rect">
            <a:avLst/>
          </a:prstGeom>
          <a:noFill/>
          <a:ln/>
        </p:spPr>
      </p:sp>
      <p:sp>
        <p:nvSpPr>
          <p:cNvPr id="41" name="Text 27"/>
          <p:cNvSpPr/>
          <p:nvPr/>
        </p:nvSpPr>
        <p:spPr>
          <a:xfrm>
            <a:off x="18087061" y="4864100"/>
            <a:ext cx="1143143"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42" name="Shape 28"/>
          <p:cNvSpPr/>
          <p:nvPr/>
        </p:nvSpPr>
        <p:spPr>
          <a:xfrm>
            <a:off x="18087061" y="5715000"/>
            <a:ext cx="4839305" cy="1219200"/>
          </a:xfrm>
          <a:prstGeom prst="rect">
            <a:avLst/>
          </a:prstGeom>
          <a:noFill/>
          <a:ln/>
        </p:spPr>
      </p:sp>
      <p:sp>
        <p:nvSpPr>
          <p:cNvPr id="43" name="Text 29"/>
          <p:cNvSpPr/>
          <p:nvPr/>
        </p:nvSpPr>
        <p:spPr>
          <a:xfrm>
            <a:off x="18087061" y="5715000"/>
            <a:ext cx="497478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pic>
        <p:nvPicPr>
          <p:cNvPr id="44" name="Image 12" descr="preencoded.png">    </p:cNvPr>
          <p:cNvPicPr>
            <a:picLocks noChangeAspect="1"/>
          </p:cNvPicPr>
          <p:nvPr/>
        </p:nvPicPr>
        <p:blipFill>
          <a:blip r:embed="rId13"/>
          <a:stretch>
            <a:fillRect/>
          </a:stretch>
        </p:blipFill>
        <p:spPr>
          <a:xfrm>
            <a:off x="1028829" y="1473200"/>
            <a:ext cx="190524" cy="6057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9" name="Text 3"/>
          <p:cNvSpPr/>
          <p:nvPr/>
        </p:nvSpPr>
        <p:spPr>
          <a:xfrm>
            <a:off x="7883452" y="1955800"/>
            <a:ext cx="5851198"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Our Team</a:t>
            </a:r>
            <a:endParaRPr lang="en-US" sz="8000" dirty="0"/>
          </a:p>
        </p:txBody>
      </p:sp>
      <p:sp>
        <p:nvSpPr>
          <p:cNvPr id="10" name="Shape 4"/>
          <p:cNvSpPr/>
          <p:nvPr/>
        </p:nvSpPr>
        <p:spPr>
          <a:xfrm>
            <a:off x="2718140" y="3771900"/>
            <a:ext cx="5791924" cy="3073400"/>
          </a:xfrm>
          <a:prstGeom prst="rect">
            <a:avLst/>
          </a:prstGeom>
          <a:noFill/>
          <a:ln/>
        </p:spPr>
      </p:sp>
      <p:pic>
        <p:nvPicPr>
          <p:cNvPr id="11" name="Image 4" descr="preencoded.png">    </p:cNvPr>
          <p:cNvPicPr>
            <a:picLocks noChangeAspect="1"/>
          </p:cNvPicPr>
          <p:nvPr/>
        </p:nvPicPr>
        <p:blipFill>
          <a:blip r:embed="rId5"/>
          <a:stretch>
            <a:fillRect/>
          </a:stretch>
        </p:blipFill>
        <p:spPr>
          <a:xfrm>
            <a:off x="2718140" y="3771900"/>
            <a:ext cx="3048381" cy="3073400"/>
          </a:xfrm>
          <a:prstGeom prst="rect">
            <a:avLst/>
          </a:prstGeom>
        </p:spPr>
      </p:pic>
      <p:sp>
        <p:nvSpPr>
          <p:cNvPr id="12" name="Shape 5"/>
          <p:cNvSpPr/>
          <p:nvPr/>
        </p:nvSpPr>
        <p:spPr>
          <a:xfrm>
            <a:off x="6071359" y="4559300"/>
            <a:ext cx="2438705" cy="1498600"/>
          </a:xfrm>
          <a:prstGeom prst="rect">
            <a:avLst/>
          </a:prstGeom>
          <a:noFill/>
          <a:ln/>
        </p:spPr>
      </p:sp>
      <p:sp>
        <p:nvSpPr>
          <p:cNvPr id="13" name="Shape 6"/>
          <p:cNvSpPr/>
          <p:nvPr/>
        </p:nvSpPr>
        <p:spPr>
          <a:xfrm>
            <a:off x="6071359" y="4559300"/>
            <a:ext cx="2438705" cy="1498600"/>
          </a:xfrm>
          <a:prstGeom prst="rect">
            <a:avLst/>
          </a:prstGeom>
          <a:noFill/>
          <a:ln/>
        </p:spPr>
      </p:sp>
      <p:sp>
        <p:nvSpPr>
          <p:cNvPr id="14" name="Shape 7"/>
          <p:cNvSpPr/>
          <p:nvPr/>
        </p:nvSpPr>
        <p:spPr>
          <a:xfrm>
            <a:off x="6071359" y="4559300"/>
            <a:ext cx="2438705" cy="1498600"/>
          </a:xfrm>
          <a:prstGeom prst="rect">
            <a:avLst/>
          </a:prstGeom>
          <a:noFill/>
          <a:ln/>
        </p:spPr>
      </p:sp>
      <p:sp>
        <p:nvSpPr>
          <p:cNvPr id="15" name="Text 8"/>
          <p:cNvSpPr/>
          <p:nvPr/>
        </p:nvSpPr>
        <p:spPr>
          <a:xfrm>
            <a:off x="6071359" y="45593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6" name="Text 9"/>
          <p:cNvSpPr/>
          <p:nvPr/>
        </p:nvSpPr>
        <p:spPr>
          <a:xfrm>
            <a:off x="6071359" y="54483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7" name="Shape 10"/>
          <p:cNvSpPr/>
          <p:nvPr/>
        </p:nvSpPr>
        <p:spPr>
          <a:xfrm>
            <a:off x="12041105" y="8648700"/>
            <a:ext cx="5791924" cy="3073400"/>
          </a:xfrm>
          <a:prstGeom prst="rect">
            <a:avLst/>
          </a:prstGeom>
          <a:noFill/>
          <a:ln/>
        </p:spPr>
      </p:sp>
      <p:pic>
        <p:nvPicPr>
          <p:cNvPr id="18" name="Image 5" descr="preencoded.png">    </p:cNvPr>
          <p:cNvPicPr>
            <a:picLocks noChangeAspect="1"/>
          </p:cNvPicPr>
          <p:nvPr/>
        </p:nvPicPr>
        <p:blipFill>
          <a:blip r:embed="rId6"/>
          <a:stretch>
            <a:fillRect/>
          </a:stretch>
        </p:blipFill>
        <p:spPr>
          <a:xfrm>
            <a:off x="12041105" y="8648700"/>
            <a:ext cx="3048381" cy="3073400"/>
          </a:xfrm>
          <a:prstGeom prst="rect">
            <a:avLst/>
          </a:prstGeom>
        </p:spPr>
      </p:pic>
      <p:sp>
        <p:nvSpPr>
          <p:cNvPr id="19" name="Shape 11"/>
          <p:cNvSpPr/>
          <p:nvPr/>
        </p:nvSpPr>
        <p:spPr>
          <a:xfrm>
            <a:off x="15394324" y="9436100"/>
            <a:ext cx="2438705" cy="1498600"/>
          </a:xfrm>
          <a:prstGeom prst="rect">
            <a:avLst/>
          </a:prstGeom>
          <a:noFill/>
          <a:ln/>
        </p:spPr>
      </p:sp>
      <p:sp>
        <p:nvSpPr>
          <p:cNvPr id="20" name="Shape 12"/>
          <p:cNvSpPr/>
          <p:nvPr/>
        </p:nvSpPr>
        <p:spPr>
          <a:xfrm>
            <a:off x="15394324" y="9436100"/>
            <a:ext cx="2438705" cy="1498600"/>
          </a:xfrm>
          <a:prstGeom prst="rect">
            <a:avLst/>
          </a:prstGeom>
          <a:noFill/>
          <a:ln/>
        </p:spPr>
      </p:sp>
      <p:sp>
        <p:nvSpPr>
          <p:cNvPr id="21" name="Shape 13"/>
          <p:cNvSpPr/>
          <p:nvPr/>
        </p:nvSpPr>
        <p:spPr>
          <a:xfrm>
            <a:off x="15394324" y="9436100"/>
            <a:ext cx="2438705" cy="1498600"/>
          </a:xfrm>
          <a:prstGeom prst="rect">
            <a:avLst/>
          </a:prstGeom>
          <a:noFill/>
          <a:ln/>
        </p:spPr>
      </p:sp>
      <p:sp>
        <p:nvSpPr>
          <p:cNvPr id="22" name="Text 14"/>
          <p:cNvSpPr/>
          <p:nvPr/>
        </p:nvSpPr>
        <p:spPr>
          <a:xfrm>
            <a:off x="15394324" y="94361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23" name="Text 15"/>
          <p:cNvSpPr/>
          <p:nvPr/>
        </p:nvSpPr>
        <p:spPr>
          <a:xfrm>
            <a:off x="15394324" y="103251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4" name="Shape 16"/>
          <p:cNvSpPr/>
          <p:nvPr/>
        </p:nvSpPr>
        <p:spPr>
          <a:xfrm>
            <a:off x="2718140" y="8648700"/>
            <a:ext cx="5791924" cy="3073400"/>
          </a:xfrm>
          <a:prstGeom prst="rect">
            <a:avLst/>
          </a:prstGeom>
          <a:noFill/>
          <a:ln/>
        </p:spPr>
      </p:sp>
      <p:pic>
        <p:nvPicPr>
          <p:cNvPr id="25" name="Image 6" descr="preencoded.png">    </p:cNvPr>
          <p:cNvPicPr>
            <a:picLocks noChangeAspect="1"/>
          </p:cNvPicPr>
          <p:nvPr/>
        </p:nvPicPr>
        <p:blipFill>
          <a:blip r:embed="rId7"/>
          <a:stretch>
            <a:fillRect/>
          </a:stretch>
        </p:blipFill>
        <p:spPr>
          <a:xfrm>
            <a:off x="2718140" y="8648700"/>
            <a:ext cx="3048381" cy="3073400"/>
          </a:xfrm>
          <a:prstGeom prst="rect">
            <a:avLst/>
          </a:prstGeom>
        </p:spPr>
      </p:pic>
      <p:sp>
        <p:nvSpPr>
          <p:cNvPr id="26" name="Shape 17"/>
          <p:cNvSpPr/>
          <p:nvPr/>
        </p:nvSpPr>
        <p:spPr>
          <a:xfrm>
            <a:off x="6071359" y="9436100"/>
            <a:ext cx="2438705" cy="1498600"/>
          </a:xfrm>
          <a:prstGeom prst="rect">
            <a:avLst/>
          </a:prstGeom>
          <a:noFill/>
          <a:ln/>
        </p:spPr>
      </p:sp>
      <p:sp>
        <p:nvSpPr>
          <p:cNvPr id="27" name="Shape 18"/>
          <p:cNvSpPr/>
          <p:nvPr/>
        </p:nvSpPr>
        <p:spPr>
          <a:xfrm>
            <a:off x="6071359" y="9436100"/>
            <a:ext cx="2438705" cy="1498600"/>
          </a:xfrm>
          <a:prstGeom prst="rect">
            <a:avLst/>
          </a:prstGeom>
          <a:noFill/>
          <a:ln/>
        </p:spPr>
      </p:sp>
      <p:sp>
        <p:nvSpPr>
          <p:cNvPr id="28" name="Shape 19"/>
          <p:cNvSpPr/>
          <p:nvPr/>
        </p:nvSpPr>
        <p:spPr>
          <a:xfrm>
            <a:off x="6071359" y="9436100"/>
            <a:ext cx="2438705" cy="1498600"/>
          </a:xfrm>
          <a:prstGeom prst="rect">
            <a:avLst/>
          </a:prstGeom>
          <a:noFill/>
          <a:ln/>
        </p:spPr>
      </p:sp>
      <p:sp>
        <p:nvSpPr>
          <p:cNvPr id="29" name="Text 20"/>
          <p:cNvSpPr/>
          <p:nvPr/>
        </p:nvSpPr>
        <p:spPr>
          <a:xfrm>
            <a:off x="6071359" y="9436100"/>
            <a:ext cx="2807051"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Elementalen</a:t>
            </a:r>
            <a:endParaRPr lang="en-US" sz="4800" dirty="0"/>
          </a:p>
        </p:txBody>
      </p:sp>
      <p:sp>
        <p:nvSpPr>
          <p:cNvPr id="30" name="Text 21"/>
          <p:cNvSpPr/>
          <p:nvPr/>
        </p:nvSpPr>
        <p:spPr>
          <a:xfrm>
            <a:off x="6071359" y="10325100"/>
            <a:ext cx="28917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1" name="Shape 22"/>
          <p:cNvSpPr/>
          <p:nvPr/>
        </p:nvSpPr>
        <p:spPr>
          <a:xfrm>
            <a:off x="12041105" y="3771900"/>
            <a:ext cx="5791924" cy="3073400"/>
          </a:xfrm>
          <a:prstGeom prst="rect">
            <a:avLst/>
          </a:prstGeom>
          <a:noFill/>
          <a:ln/>
        </p:spPr>
      </p:sp>
      <p:pic>
        <p:nvPicPr>
          <p:cNvPr id="32" name="Image 7" descr="preencoded.png">    </p:cNvPr>
          <p:cNvPicPr>
            <a:picLocks noChangeAspect="1"/>
          </p:cNvPicPr>
          <p:nvPr/>
        </p:nvPicPr>
        <p:blipFill>
          <a:blip r:embed="rId8"/>
          <a:stretch>
            <a:fillRect/>
          </a:stretch>
        </p:blipFill>
        <p:spPr>
          <a:xfrm>
            <a:off x="12041105" y="3771900"/>
            <a:ext cx="3048381" cy="3073400"/>
          </a:xfrm>
          <a:prstGeom prst="rect">
            <a:avLst/>
          </a:prstGeom>
        </p:spPr>
      </p:pic>
      <p:sp>
        <p:nvSpPr>
          <p:cNvPr id="33" name="Shape 23"/>
          <p:cNvSpPr/>
          <p:nvPr/>
        </p:nvSpPr>
        <p:spPr>
          <a:xfrm>
            <a:off x="15394324" y="4559300"/>
            <a:ext cx="2438705" cy="1498600"/>
          </a:xfrm>
          <a:prstGeom prst="rect">
            <a:avLst/>
          </a:prstGeom>
          <a:noFill/>
          <a:ln/>
        </p:spPr>
      </p:sp>
      <p:sp>
        <p:nvSpPr>
          <p:cNvPr id="34" name="Shape 24"/>
          <p:cNvSpPr/>
          <p:nvPr/>
        </p:nvSpPr>
        <p:spPr>
          <a:xfrm>
            <a:off x="15394324" y="4559300"/>
            <a:ext cx="2438705" cy="1498600"/>
          </a:xfrm>
          <a:prstGeom prst="rect">
            <a:avLst/>
          </a:prstGeom>
          <a:noFill/>
          <a:ln/>
        </p:spPr>
      </p:sp>
      <p:sp>
        <p:nvSpPr>
          <p:cNvPr id="35" name="Shape 25"/>
          <p:cNvSpPr/>
          <p:nvPr/>
        </p:nvSpPr>
        <p:spPr>
          <a:xfrm>
            <a:off x="15394324" y="4559300"/>
            <a:ext cx="2438705" cy="1498600"/>
          </a:xfrm>
          <a:prstGeom prst="rect">
            <a:avLst/>
          </a:prstGeom>
          <a:noFill/>
          <a:ln/>
        </p:spPr>
      </p:sp>
      <p:sp>
        <p:nvSpPr>
          <p:cNvPr id="36" name="Text 26"/>
          <p:cNvSpPr/>
          <p:nvPr/>
        </p:nvSpPr>
        <p:spPr>
          <a:xfrm>
            <a:off x="15394324" y="4559300"/>
            <a:ext cx="1778222"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Lunaria</a:t>
            </a:r>
            <a:endParaRPr lang="en-US" sz="4800" dirty="0"/>
          </a:p>
        </p:txBody>
      </p:sp>
      <p:sp>
        <p:nvSpPr>
          <p:cNvPr id="37" name="Text 27"/>
          <p:cNvSpPr/>
          <p:nvPr/>
        </p:nvSpPr>
        <p:spPr>
          <a:xfrm>
            <a:off x="15394324" y="5448300"/>
            <a:ext cx="399676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sp>
        <p:nvSpPr>
          <p:cNvPr id="2" name="Shape 0"/>
          <p:cNvSpPr/>
          <p:nvPr/>
        </p:nvSpPr>
        <p:spPr>
          <a:xfrm rot="10800000">
            <a:off x="0" y="0"/>
            <a:ext cx="24387048" cy="13716000"/>
          </a:xfrm>
          <a:prstGeom prst="rect">
            <a:avLst/>
          </a:prstGeom>
          <a:solidFill>
            <a:srgbClr val="EDDDCC">
              <a:alpha val="100000"/>
            </a:srgbClr>
          </a:solidFill>
          <a:ln/>
        </p:spPr>
      </p:sp>
      <p:pic>
        <p:nvPicPr>
          <p:cNvPr id="3" name="Image 0" descr="preencoded.png">    </p:cNvPr>
          <p:cNvPicPr>
            <a:picLocks noChangeAspect="1"/>
          </p:cNvPicPr>
          <p:nvPr/>
        </p:nvPicPr>
        <p:blipFill>
          <a:blip r:embed="rId1"/>
          <a:stretch>
            <a:fillRect/>
          </a:stretch>
        </p:blipFill>
        <p:spPr>
          <a:xfrm>
            <a:off x="0" y="5816600"/>
            <a:ext cx="24387048" cy="0"/>
          </a:xfrm>
          <a:prstGeom prst="rect">
            <a:avLst/>
          </a:prstGeom>
        </p:spPr>
      </p:pic>
      <p:pic>
        <p:nvPicPr>
          <p:cNvPr id="4" name="Image 1" descr="preencoded.png">    </p:cNvPr>
          <p:cNvPicPr>
            <a:picLocks noChangeAspect="1"/>
          </p:cNvPicPr>
          <p:nvPr/>
        </p:nvPicPr>
        <p:blipFill>
          <a:blip r:embed="rId2"/>
          <a:stretch>
            <a:fillRect/>
          </a:stretch>
        </p:blipFill>
        <p:spPr>
          <a:xfrm>
            <a:off x="23116889" y="0"/>
            <a:ext cx="0" cy="13716000"/>
          </a:xfrm>
          <a:prstGeom prst="rect">
            <a:avLst/>
          </a:prstGeom>
        </p:spPr>
      </p:pic>
      <p:pic>
        <p:nvPicPr>
          <p:cNvPr id="5" name="Image 2" descr="preencoded.png">    </p:cNvPr>
          <p:cNvPicPr>
            <a:picLocks noChangeAspect="1"/>
          </p:cNvPicPr>
          <p:nvPr/>
        </p:nvPicPr>
        <p:blipFill>
          <a:blip r:embed="rId3"/>
          <a:stretch>
            <a:fillRect/>
          </a:stretch>
        </p:blipFill>
        <p:spPr>
          <a:xfrm>
            <a:off x="0" y="0"/>
            <a:ext cx="4801200" cy="5283200"/>
          </a:xfrm>
          <a:prstGeom prst="rect">
            <a:avLst/>
          </a:prstGeom>
        </p:spPr>
      </p:pic>
      <p:sp>
        <p:nvSpPr>
          <p:cNvPr id="6" name="Shape 1"/>
          <p:cNvSpPr/>
          <p:nvPr/>
        </p:nvSpPr>
        <p:spPr>
          <a:xfrm>
            <a:off x="23370921" y="10515600"/>
            <a:ext cx="1016127" cy="3200400"/>
          </a:xfrm>
          <a:prstGeom prst="rect">
            <a:avLst/>
          </a:prstGeom>
          <a:noFill/>
          <a:ln/>
        </p:spPr>
      </p:sp>
      <p:pic>
        <p:nvPicPr>
          <p:cNvPr id="7"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8" name="Shape 2"/>
          <p:cNvSpPr/>
          <p:nvPr/>
        </p:nvSpPr>
        <p:spPr>
          <a:xfrm>
            <a:off x="787498" y="3759200"/>
            <a:ext cx="22812051" cy="8597900"/>
          </a:xfrm>
          <a:prstGeom prst="rect">
            <a:avLst/>
          </a:prstGeom>
          <a:noFill/>
          <a:ln/>
        </p:spPr>
      </p:sp>
      <p:pic>
        <p:nvPicPr>
          <p:cNvPr id="9" name="Image 4" descr="preencoded.png">    </p:cNvPr>
          <p:cNvPicPr>
            <a:picLocks noChangeAspect="1"/>
          </p:cNvPicPr>
          <p:nvPr/>
        </p:nvPicPr>
        <p:blipFill>
          <a:blip r:embed="rId5"/>
          <a:stretch>
            <a:fillRect/>
          </a:stretch>
        </p:blipFill>
        <p:spPr>
          <a:xfrm>
            <a:off x="10173972" y="3759200"/>
            <a:ext cx="5131441" cy="1549400"/>
          </a:xfrm>
          <a:prstGeom prst="rect">
            <a:avLst/>
          </a:prstGeom>
        </p:spPr>
      </p:pic>
      <p:sp>
        <p:nvSpPr>
          <p:cNvPr id="10" name="Shape 3"/>
          <p:cNvSpPr/>
          <p:nvPr/>
        </p:nvSpPr>
        <p:spPr>
          <a:xfrm>
            <a:off x="10732841" y="3702050"/>
            <a:ext cx="4572572" cy="1663700"/>
          </a:xfrm>
          <a:prstGeom prst="roundRect">
            <a:avLst>
              <a:gd name="adj" fmla="val 3298"/>
            </a:avLst>
          </a:prstGeom>
          <a:noFill/>
          <a:ln w="12700">
            <a:solidFill>
              <a:srgbClr val="4D4D4D"/>
            </a:solidFill>
            <a:prstDash val="solid"/>
          </a:ln>
        </p:spPr>
      </p:sp>
      <p:sp>
        <p:nvSpPr>
          <p:cNvPr id="11" name="Text 4"/>
          <p:cNvSpPr/>
          <p:nvPr/>
        </p:nvSpPr>
        <p:spPr>
          <a:xfrm>
            <a:off x="11444130" y="38544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Chloe Ng</a:t>
            </a:r>
            <a:endParaRPr lang="en-US" sz="3600" dirty="0"/>
          </a:p>
        </p:txBody>
      </p:sp>
      <p:sp>
        <p:nvSpPr>
          <p:cNvPr id="12" name="Text 5"/>
          <p:cNvSpPr/>
          <p:nvPr/>
        </p:nvSpPr>
        <p:spPr>
          <a:xfrm>
            <a:off x="11444130" y="46037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3" name="Image 5" descr="preencoded.png">    </p:cNvPr>
          <p:cNvPicPr>
            <a:picLocks noChangeAspect="1"/>
          </p:cNvPicPr>
          <p:nvPr/>
        </p:nvPicPr>
        <p:blipFill>
          <a:blip r:embed="rId6"/>
          <a:stretch>
            <a:fillRect/>
          </a:stretch>
        </p:blipFill>
        <p:spPr>
          <a:xfrm>
            <a:off x="10173972" y="3975100"/>
            <a:ext cx="1117740" cy="1117600"/>
          </a:xfrm>
          <a:prstGeom prst="rect">
            <a:avLst/>
          </a:prstGeom>
        </p:spPr>
      </p:pic>
      <p:pic>
        <p:nvPicPr>
          <p:cNvPr id="14" name="Image 6" descr="preencoded.png">    </p:cNvPr>
          <p:cNvPicPr>
            <a:picLocks noChangeAspect="1"/>
          </p:cNvPicPr>
          <p:nvPr/>
        </p:nvPicPr>
        <p:blipFill>
          <a:blip r:embed="rId7"/>
          <a:stretch>
            <a:fillRect/>
          </a:stretch>
        </p:blipFill>
        <p:spPr>
          <a:xfrm>
            <a:off x="787498" y="6121400"/>
            <a:ext cx="5131441" cy="1549400"/>
          </a:xfrm>
          <a:prstGeom prst="rect">
            <a:avLst/>
          </a:prstGeom>
        </p:spPr>
      </p:pic>
      <p:sp>
        <p:nvSpPr>
          <p:cNvPr id="15" name="Shape 6"/>
          <p:cNvSpPr/>
          <p:nvPr/>
        </p:nvSpPr>
        <p:spPr>
          <a:xfrm>
            <a:off x="1346368" y="6064250"/>
            <a:ext cx="4572572" cy="1663700"/>
          </a:xfrm>
          <a:prstGeom prst="roundRect">
            <a:avLst>
              <a:gd name="adj" fmla="val 3298"/>
            </a:avLst>
          </a:prstGeom>
          <a:noFill/>
          <a:ln w="12700">
            <a:solidFill>
              <a:srgbClr val="4D4D4D"/>
            </a:solidFill>
            <a:prstDash val="solid"/>
          </a:ln>
        </p:spPr>
      </p:sp>
      <p:sp>
        <p:nvSpPr>
          <p:cNvPr id="16" name="Text 7"/>
          <p:cNvSpPr/>
          <p:nvPr/>
        </p:nvSpPr>
        <p:spPr>
          <a:xfrm>
            <a:off x="2057657"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Valtorin</a:t>
            </a:r>
            <a:endParaRPr lang="en-US" sz="3600" dirty="0"/>
          </a:p>
        </p:txBody>
      </p:sp>
      <p:sp>
        <p:nvSpPr>
          <p:cNvPr id="17" name="Text 8"/>
          <p:cNvSpPr/>
          <p:nvPr/>
        </p:nvSpPr>
        <p:spPr>
          <a:xfrm>
            <a:off x="2057657"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8" name="Image 7" descr="preencoded.png">    </p:cNvPr>
          <p:cNvPicPr>
            <a:picLocks noChangeAspect="1"/>
          </p:cNvPicPr>
          <p:nvPr/>
        </p:nvPicPr>
        <p:blipFill>
          <a:blip r:embed="rId8"/>
          <a:stretch>
            <a:fillRect/>
          </a:stretch>
        </p:blipFill>
        <p:spPr>
          <a:xfrm>
            <a:off x="787498" y="6337300"/>
            <a:ext cx="1117740" cy="1117600"/>
          </a:xfrm>
          <a:prstGeom prst="rect">
            <a:avLst/>
          </a:prstGeom>
        </p:spPr>
      </p:pic>
      <p:pic>
        <p:nvPicPr>
          <p:cNvPr id="19" name="Image 8" descr="preencoded.png">    </p:cNvPr>
          <p:cNvPicPr>
            <a:picLocks noChangeAspect="1"/>
          </p:cNvPicPr>
          <p:nvPr/>
        </p:nvPicPr>
        <p:blipFill>
          <a:blip r:embed="rId9"/>
          <a:stretch>
            <a:fillRect/>
          </a:stretch>
        </p:blipFill>
        <p:spPr>
          <a:xfrm>
            <a:off x="787498" y="8483600"/>
            <a:ext cx="5131441" cy="1549400"/>
          </a:xfrm>
          <a:prstGeom prst="rect">
            <a:avLst/>
          </a:prstGeom>
        </p:spPr>
      </p:pic>
      <p:sp>
        <p:nvSpPr>
          <p:cNvPr id="20" name="Shape 9"/>
          <p:cNvSpPr/>
          <p:nvPr/>
        </p:nvSpPr>
        <p:spPr>
          <a:xfrm>
            <a:off x="1346368" y="8426450"/>
            <a:ext cx="4572572" cy="1663700"/>
          </a:xfrm>
          <a:prstGeom prst="roundRect">
            <a:avLst>
              <a:gd name="adj" fmla="val 3298"/>
            </a:avLst>
          </a:prstGeom>
          <a:noFill/>
          <a:ln w="12700">
            <a:solidFill>
              <a:srgbClr val="4D4D4D"/>
            </a:solidFill>
            <a:prstDash val="solid"/>
          </a:ln>
        </p:spPr>
      </p:sp>
      <p:sp>
        <p:nvSpPr>
          <p:cNvPr id="21" name="Text 10"/>
          <p:cNvSpPr/>
          <p:nvPr/>
        </p:nvSpPr>
        <p:spPr>
          <a:xfrm>
            <a:off x="2057657"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Lyrisa</a:t>
            </a:r>
            <a:endParaRPr lang="en-US" sz="3600" dirty="0"/>
          </a:p>
        </p:txBody>
      </p:sp>
      <p:sp>
        <p:nvSpPr>
          <p:cNvPr id="22" name="Text 11"/>
          <p:cNvSpPr/>
          <p:nvPr/>
        </p:nvSpPr>
        <p:spPr>
          <a:xfrm>
            <a:off x="2057657"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3" name="Image 9" descr="preencoded.png">    </p:cNvPr>
          <p:cNvPicPr>
            <a:picLocks noChangeAspect="1"/>
          </p:cNvPicPr>
          <p:nvPr/>
        </p:nvPicPr>
        <p:blipFill>
          <a:blip r:embed="rId10"/>
          <a:stretch>
            <a:fillRect/>
          </a:stretch>
        </p:blipFill>
        <p:spPr>
          <a:xfrm>
            <a:off x="787498" y="8699500"/>
            <a:ext cx="1117740" cy="1117600"/>
          </a:xfrm>
          <a:prstGeom prst="rect">
            <a:avLst/>
          </a:prstGeom>
        </p:spPr>
      </p:pic>
      <p:pic>
        <p:nvPicPr>
          <p:cNvPr id="24" name="Image 10" descr="preencoded.png">    </p:cNvPr>
          <p:cNvPicPr>
            <a:picLocks noChangeAspect="1"/>
          </p:cNvPicPr>
          <p:nvPr/>
        </p:nvPicPr>
        <p:blipFill>
          <a:blip r:embed="rId11"/>
          <a:stretch>
            <a:fillRect/>
          </a:stretch>
        </p:blipFill>
        <p:spPr>
          <a:xfrm>
            <a:off x="6681035" y="8483600"/>
            <a:ext cx="5131441" cy="1549400"/>
          </a:xfrm>
          <a:prstGeom prst="rect">
            <a:avLst/>
          </a:prstGeom>
        </p:spPr>
      </p:pic>
      <p:sp>
        <p:nvSpPr>
          <p:cNvPr id="25" name="Shape 12"/>
          <p:cNvSpPr/>
          <p:nvPr/>
        </p:nvSpPr>
        <p:spPr>
          <a:xfrm>
            <a:off x="7239905" y="8426450"/>
            <a:ext cx="4572572" cy="1663700"/>
          </a:xfrm>
          <a:prstGeom prst="roundRect">
            <a:avLst>
              <a:gd name="adj" fmla="val 3298"/>
            </a:avLst>
          </a:prstGeom>
          <a:noFill/>
          <a:ln w="12700">
            <a:solidFill>
              <a:srgbClr val="4D4D4D"/>
            </a:solidFill>
            <a:prstDash val="solid"/>
          </a:ln>
        </p:spPr>
      </p:sp>
      <p:sp>
        <p:nvSpPr>
          <p:cNvPr id="26" name="Text 13"/>
          <p:cNvSpPr/>
          <p:nvPr/>
        </p:nvSpPr>
        <p:spPr>
          <a:xfrm>
            <a:off x="7951194"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Lucian</a:t>
            </a:r>
            <a:endParaRPr lang="en-US" sz="3600" dirty="0"/>
          </a:p>
        </p:txBody>
      </p:sp>
      <p:sp>
        <p:nvSpPr>
          <p:cNvPr id="27" name="Text 14"/>
          <p:cNvSpPr/>
          <p:nvPr/>
        </p:nvSpPr>
        <p:spPr>
          <a:xfrm>
            <a:off x="7951194"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8" name="Image 11" descr="preencoded.png">    </p:cNvPr>
          <p:cNvPicPr>
            <a:picLocks noChangeAspect="1"/>
          </p:cNvPicPr>
          <p:nvPr/>
        </p:nvPicPr>
        <p:blipFill>
          <a:blip r:embed="rId12"/>
          <a:stretch>
            <a:fillRect/>
          </a:stretch>
        </p:blipFill>
        <p:spPr>
          <a:xfrm>
            <a:off x="6681035" y="8699500"/>
            <a:ext cx="1117740" cy="1117600"/>
          </a:xfrm>
          <a:prstGeom prst="rect">
            <a:avLst/>
          </a:prstGeom>
        </p:spPr>
      </p:pic>
      <p:pic>
        <p:nvPicPr>
          <p:cNvPr id="29" name="Image 12" descr="preencoded.png">    </p:cNvPr>
          <p:cNvPicPr>
            <a:picLocks noChangeAspect="1"/>
          </p:cNvPicPr>
          <p:nvPr/>
        </p:nvPicPr>
        <p:blipFill>
          <a:blip r:embed="rId13"/>
          <a:stretch>
            <a:fillRect/>
          </a:stretch>
        </p:blipFill>
        <p:spPr>
          <a:xfrm>
            <a:off x="6681035" y="10845800"/>
            <a:ext cx="5131441" cy="1549400"/>
          </a:xfrm>
          <a:prstGeom prst="rect">
            <a:avLst/>
          </a:prstGeom>
        </p:spPr>
      </p:pic>
      <p:sp>
        <p:nvSpPr>
          <p:cNvPr id="30" name="Shape 15"/>
          <p:cNvSpPr/>
          <p:nvPr/>
        </p:nvSpPr>
        <p:spPr>
          <a:xfrm>
            <a:off x="7239905" y="10788650"/>
            <a:ext cx="4572572" cy="1663700"/>
          </a:xfrm>
          <a:prstGeom prst="roundRect">
            <a:avLst>
              <a:gd name="adj" fmla="val 3298"/>
            </a:avLst>
          </a:prstGeom>
          <a:noFill/>
          <a:ln w="12700">
            <a:solidFill>
              <a:srgbClr val="4D4D4D"/>
            </a:solidFill>
            <a:prstDash val="solid"/>
          </a:ln>
        </p:spPr>
      </p:sp>
      <p:sp>
        <p:nvSpPr>
          <p:cNvPr id="31" name="Text 16"/>
          <p:cNvSpPr/>
          <p:nvPr/>
        </p:nvSpPr>
        <p:spPr>
          <a:xfrm>
            <a:off x="7951194" y="10941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Cedric</a:t>
            </a:r>
            <a:endParaRPr lang="en-US" sz="3600" dirty="0"/>
          </a:p>
        </p:txBody>
      </p:sp>
      <p:sp>
        <p:nvSpPr>
          <p:cNvPr id="32" name="Text 17"/>
          <p:cNvSpPr/>
          <p:nvPr/>
        </p:nvSpPr>
        <p:spPr>
          <a:xfrm>
            <a:off x="7951194" y="11690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3" name="Image 13" descr="preencoded.png">    </p:cNvPr>
          <p:cNvPicPr>
            <a:picLocks noChangeAspect="1"/>
          </p:cNvPicPr>
          <p:nvPr/>
        </p:nvPicPr>
        <p:blipFill>
          <a:blip r:embed="rId14"/>
          <a:stretch>
            <a:fillRect/>
          </a:stretch>
        </p:blipFill>
        <p:spPr>
          <a:xfrm>
            <a:off x="6681035" y="11061700"/>
            <a:ext cx="1117740" cy="1117600"/>
          </a:xfrm>
          <a:prstGeom prst="rect">
            <a:avLst/>
          </a:prstGeom>
        </p:spPr>
      </p:pic>
      <p:pic>
        <p:nvPicPr>
          <p:cNvPr id="34" name="Image 14" descr="preencoded.png">    </p:cNvPr>
          <p:cNvPicPr>
            <a:picLocks noChangeAspect="1"/>
          </p:cNvPicPr>
          <p:nvPr/>
        </p:nvPicPr>
        <p:blipFill>
          <a:blip r:embed="rId15"/>
          <a:stretch>
            <a:fillRect/>
          </a:stretch>
        </p:blipFill>
        <p:spPr>
          <a:xfrm>
            <a:off x="12574572" y="8483600"/>
            <a:ext cx="5131441" cy="1549400"/>
          </a:xfrm>
          <a:prstGeom prst="rect">
            <a:avLst/>
          </a:prstGeom>
        </p:spPr>
      </p:pic>
      <p:sp>
        <p:nvSpPr>
          <p:cNvPr id="35" name="Shape 18"/>
          <p:cNvSpPr/>
          <p:nvPr/>
        </p:nvSpPr>
        <p:spPr>
          <a:xfrm>
            <a:off x="13133441" y="8426450"/>
            <a:ext cx="4572572" cy="1663700"/>
          </a:xfrm>
          <a:prstGeom prst="roundRect">
            <a:avLst>
              <a:gd name="adj" fmla="val 3298"/>
            </a:avLst>
          </a:prstGeom>
          <a:noFill/>
          <a:ln w="12700">
            <a:solidFill>
              <a:srgbClr val="4D4D4D"/>
            </a:solidFill>
            <a:prstDash val="solid"/>
          </a:ln>
        </p:spPr>
      </p:sp>
      <p:sp>
        <p:nvSpPr>
          <p:cNvPr id="36" name="Text 19"/>
          <p:cNvSpPr/>
          <p:nvPr/>
        </p:nvSpPr>
        <p:spPr>
          <a:xfrm>
            <a:off x="13844730"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Elvina</a:t>
            </a:r>
            <a:endParaRPr lang="en-US" sz="3600" dirty="0"/>
          </a:p>
        </p:txBody>
      </p:sp>
      <p:sp>
        <p:nvSpPr>
          <p:cNvPr id="37" name="Text 20"/>
          <p:cNvSpPr/>
          <p:nvPr/>
        </p:nvSpPr>
        <p:spPr>
          <a:xfrm>
            <a:off x="13844730"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8" name="Image 15" descr="preencoded.png">    </p:cNvPr>
          <p:cNvPicPr>
            <a:picLocks noChangeAspect="1"/>
          </p:cNvPicPr>
          <p:nvPr/>
        </p:nvPicPr>
        <p:blipFill>
          <a:blip r:embed="rId16"/>
          <a:stretch>
            <a:fillRect/>
          </a:stretch>
        </p:blipFill>
        <p:spPr>
          <a:xfrm>
            <a:off x="12574572" y="8699500"/>
            <a:ext cx="1117740" cy="1117600"/>
          </a:xfrm>
          <a:prstGeom prst="rect">
            <a:avLst/>
          </a:prstGeom>
        </p:spPr>
      </p:pic>
      <p:pic>
        <p:nvPicPr>
          <p:cNvPr id="39" name="Image 16" descr="preencoded.png">    </p:cNvPr>
          <p:cNvPicPr>
            <a:picLocks noChangeAspect="1"/>
          </p:cNvPicPr>
          <p:nvPr/>
        </p:nvPicPr>
        <p:blipFill>
          <a:blip r:embed="rId17"/>
          <a:stretch>
            <a:fillRect/>
          </a:stretch>
        </p:blipFill>
        <p:spPr>
          <a:xfrm>
            <a:off x="12574572" y="10845800"/>
            <a:ext cx="5131441" cy="1549400"/>
          </a:xfrm>
          <a:prstGeom prst="rect">
            <a:avLst/>
          </a:prstGeom>
        </p:spPr>
      </p:pic>
      <p:sp>
        <p:nvSpPr>
          <p:cNvPr id="40" name="Shape 21"/>
          <p:cNvSpPr/>
          <p:nvPr/>
        </p:nvSpPr>
        <p:spPr>
          <a:xfrm>
            <a:off x="13133441" y="10788650"/>
            <a:ext cx="4572572" cy="1663700"/>
          </a:xfrm>
          <a:prstGeom prst="roundRect">
            <a:avLst>
              <a:gd name="adj" fmla="val 3298"/>
            </a:avLst>
          </a:prstGeom>
          <a:noFill/>
          <a:ln w="12700">
            <a:solidFill>
              <a:srgbClr val="4D4D4D"/>
            </a:solidFill>
            <a:prstDash val="solid"/>
          </a:ln>
        </p:spPr>
      </p:sp>
      <p:sp>
        <p:nvSpPr>
          <p:cNvPr id="41" name="Text 22"/>
          <p:cNvSpPr/>
          <p:nvPr/>
        </p:nvSpPr>
        <p:spPr>
          <a:xfrm>
            <a:off x="13844730" y="10941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Seraphina</a:t>
            </a:r>
            <a:endParaRPr lang="en-US" sz="3600" dirty="0"/>
          </a:p>
        </p:txBody>
      </p:sp>
      <p:sp>
        <p:nvSpPr>
          <p:cNvPr id="42" name="Text 23"/>
          <p:cNvSpPr/>
          <p:nvPr/>
        </p:nvSpPr>
        <p:spPr>
          <a:xfrm>
            <a:off x="13844730" y="11690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3" name="Image 17" descr="preencoded.png">    </p:cNvPr>
          <p:cNvPicPr>
            <a:picLocks noChangeAspect="1"/>
          </p:cNvPicPr>
          <p:nvPr/>
        </p:nvPicPr>
        <p:blipFill>
          <a:blip r:embed="rId18"/>
          <a:stretch>
            <a:fillRect/>
          </a:stretch>
        </p:blipFill>
        <p:spPr>
          <a:xfrm>
            <a:off x="12574572" y="11061700"/>
            <a:ext cx="1117740" cy="1117600"/>
          </a:xfrm>
          <a:prstGeom prst="rect">
            <a:avLst/>
          </a:prstGeom>
        </p:spPr>
      </p:pic>
      <p:pic>
        <p:nvPicPr>
          <p:cNvPr id="44" name="Image 18" descr="preencoded.png">    </p:cNvPr>
          <p:cNvPicPr>
            <a:picLocks noChangeAspect="1"/>
          </p:cNvPicPr>
          <p:nvPr/>
        </p:nvPicPr>
        <p:blipFill>
          <a:blip r:embed="rId19"/>
          <a:stretch>
            <a:fillRect/>
          </a:stretch>
        </p:blipFill>
        <p:spPr>
          <a:xfrm>
            <a:off x="18468108" y="8483600"/>
            <a:ext cx="5131441" cy="1549400"/>
          </a:xfrm>
          <a:prstGeom prst="rect">
            <a:avLst/>
          </a:prstGeom>
        </p:spPr>
      </p:pic>
      <p:sp>
        <p:nvSpPr>
          <p:cNvPr id="45" name="Shape 24"/>
          <p:cNvSpPr/>
          <p:nvPr/>
        </p:nvSpPr>
        <p:spPr>
          <a:xfrm>
            <a:off x="19026978" y="8426450"/>
            <a:ext cx="4572572" cy="1663700"/>
          </a:xfrm>
          <a:prstGeom prst="roundRect">
            <a:avLst>
              <a:gd name="adj" fmla="val 3298"/>
            </a:avLst>
          </a:prstGeom>
          <a:noFill/>
          <a:ln w="12700">
            <a:solidFill>
              <a:srgbClr val="4D4D4D"/>
            </a:solidFill>
            <a:prstDash val="solid"/>
          </a:ln>
        </p:spPr>
      </p:sp>
      <p:sp>
        <p:nvSpPr>
          <p:cNvPr id="46" name="Text 25"/>
          <p:cNvSpPr/>
          <p:nvPr/>
        </p:nvSpPr>
        <p:spPr>
          <a:xfrm>
            <a:off x="19738267"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Kaelen</a:t>
            </a:r>
            <a:endParaRPr lang="en-US" sz="3600" dirty="0"/>
          </a:p>
        </p:txBody>
      </p:sp>
      <p:sp>
        <p:nvSpPr>
          <p:cNvPr id="47" name="Text 26"/>
          <p:cNvSpPr/>
          <p:nvPr/>
        </p:nvSpPr>
        <p:spPr>
          <a:xfrm>
            <a:off x="19738267"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8" name="Image 19" descr="preencoded.png">    </p:cNvPr>
          <p:cNvPicPr>
            <a:picLocks noChangeAspect="1"/>
          </p:cNvPicPr>
          <p:nvPr/>
        </p:nvPicPr>
        <p:blipFill>
          <a:blip r:embed="rId20"/>
          <a:stretch>
            <a:fillRect/>
          </a:stretch>
        </p:blipFill>
        <p:spPr>
          <a:xfrm>
            <a:off x="18468108" y="8699500"/>
            <a:ext cx="1117740" cy="1117600"/>
          </a:xfrm>
          <a:prstGeom prst="rect">
            <a:avLst/>
          </a:prstGeom>
        </p:spPr>
      </p:pic>
      <p:pic>
        <p:nvPicPr>
          <p:cNvPr id="49" name="Image 20" descr="preencoded.png">    </p:cNvPr>
          <p:cNvPicPr>
            <a:picLocks noChangeAspect="1"/>
          </p:cNvPicPr>
          <p:nvPr/>
        </p:nvPicPr>
        <p:blipFill>
          <a:blip r:embed="rId21"/>
          <a:stretch>
            <a:fillRect/>
          </a:stretch>
        </p:blipFill>
        <p:spPr>
          <a:xfrm>
            <a:off x="6681035" y="6121400"/>
            <a:ext cx="5131441" cy="1549400"/>
          </a:xfrm>
          <a:prstGeom prst="rect">
            <a:avLst/>
          </a:prstGeom>
        </p:spPr>
      </p:pic>
      <p:sp>
        <p:nvSpPr>
          <p:cNvPr id="50" name="Shape 27"/>
          <p:cNvSpPr/>
          <p:nvPr/>
        </p:nvSpPr>
        <p:spPr>
          <a:xfrm>
            <a:off x="7239905" y="6064250"/>
            <a:ext cx="4572572" cy="1663700"/>
          </a:xfrm>
          <a:prstGeom prst="roundRect">
            <a:avLst>
              <a:gd name="adj" fmla="val 3298"/>
            </a:avLst>
          </a:prstGeom>
          <a:noFill/>
          <a:ln w="12700">
            <a:solidFill>
              <a:srgbClr val="4D4D4D"/>
            </a:solidFill>
            <a:prstDash val="solid"/>
          </a:ln>
        </p:spPr>
      </p:sp>
      <p:sp>
        <p:nvSpPr>
          <p:cNvPr id="51" name="Text 28"/>
          <p:cNvSpPr/>
          <p:nvPr/>
        </p:nvSpPr>
        <p:spPr>
          <a:xfrm>
            <a:off x="7951194"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Aurielle</a:t>
            </a:r>
            <a:endParaRPr lang="en-US" sz="3600" dirty="0"/>
          </a:p>
        </p:txBody>
      </p:sp>
      <p:sp>
        <p:nvSpPr>
          <p:cNvPr id="52" name="Text 29"/>
          <p:cNvSpPr/>
          <p:nvPr/>
        </p:nvSpPr>
        <p:spPr>
          <a:xfrm>
            <a:off x="7951194"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3" name="Image 21" descr="preencoded.png">    </p:cNvPr>
          <p:cNvPicPr>
            <a:picLocks noChangeAspect="1"/>
          </p:cNvPicPr>
          <p:nvPr/>
        </p:nvPicPr>
        <p:blipFill>
          <a:blip r:embed="rId22"/>
          <a:stretch>
            <a:fillRect/>
          </a:stretch>
        </p:blipFill>
        <p:spPr>
          <a:xfrm>
            <a:off x="6681035" y="6337300"/>
            <a:ext cx="1117740" cy="1117600"/>
          </a:xfrm>
          <a:prstGeom prst="rect">
            <a:avLst/>
          </a:prstGeom>
        </p:spPr>
      </p:pic>
      <p:pic>
        <p:nvPicPr>
          <p:cNvPr id="54" name="Image 22" descr="preencoded.png">    </p:cNvPr>
          <p:cNvPicPr>
            <a:picLocks noChangeAspect="1"/>
          </p:cNvPicPr>
          <p:nvPr/>
        </p:nvPicPr>
        <p:blipFill>
          <a:blip r:embed="rId23"/>
          <a:stretch>
            <a:fillRect/>
          </a:stretch>
        </p:blipFill>
        <p:spPr>
          <a:xfrm>
            <a:off x="18468108" y="6121400"/>
            <a:ext cx="5131441" cy="1549400"/>
          </a:xfrm>
          <a:prstGeom prst="rect">
            <a:avLst/>
          </a:prstGeom>
        </p:spPr>
      </p:pic>
      <p:sp>
        <p:nvSpPr>
          <p:cNvPr id="55" name="Shape 30"/>
          <p:cNvSpPr/>
          <p:nvPr/>
        </p:nvSpPr>
        <p:spPr>
          <a:xfrm>
            <a:off x="19026978" y="6064250"/>
            <a:ext cx="4572572" cy="1663700"/>
          </a:xfrm>
          <a:prstGeom prst="roundRect">
            <a:avLst>
              <a:gd name="adj" fmla="val 3298"/>
            </a:avLst>
          </a:prstGeom>
          <a:noFill/>
          <a:ln w="12700">
            <a:solidFill>
              <a:srgbClr val="4D4D4D"/>
            </a:solidFill>
            <a:prstDash val="solid"/>
          </a:ln>
        </p:spPr>
      </p:sp>
      <p:sp>
        <p:nvSpPr>
          <p:cNvPr id="56" name="Text 31"/>
          <p:cNvSpPr/>
          <p:nvPr/>
        </p:nvSpPr>
        <p:spPr>
          <a:xfrm>
            <a:off x="19738267"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Dariana</a:t>
            </a:r>
            <a:endParaRPr lang="en-US" sz="3600" dirty="0"/>
          </a:p>
        </p:txBody>
      </p:sp>
      <p:sp>
        <p:nvSpPr>
          <p:cNvPr id="57" name="Text 32"/>
          <p:cNvSpPr/>
          <p:nvPr/>
        </p:nvSpPr>
        <p:spPr>
          <a:xfrm>
            <a:off x="19738267"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8" name="Image 23" descr="preencoded.png">    </p:cNvPr>
          <p:cNvPicPr>
            <a:picLocks noChangeAspect="1"/>
          </p:cNvPicPr>
          <p:nvPr/>
        </p:nvPicPr>
        <p:blipFill>
          <a:blip r:embed="rId24"/>
          <a:stretch>
            <a:fillRect/>
          </a:stretch>
        </p:blipFill>
        <p:spPr>
          <a:xfrm>
            <a:off x="18468108" y="6337300"/>
            <a:ext cx="1117740" cy="1117600"/>
          </a:xfrm>
          <a:prstGeom prst="rect">
            <a:avLst/>
          </a:prstGeom>
        </p:spPr>
      </p:pic>
      <p:pic>
        <p:nvPicPr>
          <p:cNvPr id="59" name="Image 24" descr="preencoded.png">    </p:cNvPr>
          <p:cNvPicPr>
            <a:picLocks noChangeAspect="1"/>
          </p:cNvPicPr>
          <p:nvPr/>
        </p:nvPicPr>
        <p:blipFill>
          <a:blip r:embed="rId25"/>
          <a:stretch>
            <a:fillRect/>
          </a:stretch>
        </p:blipFill>
        <p:spPr>
          <a:xfrm>
            <a:off x="12574572" y="6121400"/>
            <a:ext cx="5131441" cy="1549400"/>
          </a:xfrm>
          <a:prstGeom prst="rect">
            <a:avLst/>
          </a:prstGeom>
        </p:spPr>
      </p:pic>
      <p:sp>
        <p:nvSpPr>
          <p:cNvPr id="60" name="Shape 33"/>
          <p:cNvSpPr/>
          <p:nvPr/>
        </p:nvSpPr>
        <p:spPr>
          <a:xfrm>
            <a:off x="13133441" y="6064250"/>
            <a:ext cx="4572572" cy="1663700"/>
          </a:xfrm>
          <a:prstGeom prst="roundRect">
            <a:avLst>
              <a:gd name="adj" fmla="val 3298"/>
            </a:avLst>
          </a:prstGeom>
          <a:noFill/>
          <a:ln w="12700">
            <a:solidFill>
              <a:srgbClr val="4D4D4D"/>
            </a:solidFill>
            <a:prstDash val="solid"/>
          </a:ln>
        </p:spPr>
      </p:sp>
      <p:sp>
        <p:nvSpPr>
          <p:cNvPr id="61" name="Text 34"/>
          <p:cNvSpPr/>
          <p:nvPr/>
        </p:nvSpPr>
        <p:spPr>
          <a:xfrm>
            <a:off x="13844730"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Theronis</a:t>
            </a:r>
            <a:endParaRPr lang="en-US" sz="3600" dirty="0"/>
          </a:p>
        </p:txBody>
      </p:sp>
      <p:sp>
        <p:nvSpPr>
          <p:cNvPr id="62" name="Text 35"/>
          <p:cNvSpPr/>
          <p:nvPr/>
        </p:nvSpPr>
        <p:spPr>
          <a:xfrm>
            <a:off x="13844730"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3" name="Image 25" descr="preencoded.png">    </p:cNvPr>
          <p:cNvPicPr>
            <a:picLocks noChangeAspect="1"/>
          </p:cNvPicPr>
          <p:nvPr/>
        </p:nvPicPr>
        <p:blipFill>
          <a:blip r:embed="rId26"/>
          <a:stretch>
            <a:fillRect/>
          </a:stretch>
        </p:blipFill>
        <p:spPr>
          <a:xfrm>
            <a:off x="12574572" y="6337300"/>
            <a:ext cx="1117740" cy="1117600"/>
          </a:xfrm>
          <a:prstGeom prst="rect">
            <a:avLst/>
          </a:prstGeom>
        </p:spPr>
      </p:pic>
      <p:pic>
        <p:nvPicPr>
          <p:cNvPr id="64" name="Image 26" descr="preencoded.png">    </p:cNvPr>
          <p:cNvPicPr>
            <a:picLocks noChangeAspect="1"/>
          </p:cNvPicPr>
          <p:nvPr/>
        </p:nvPicPr>
        <p:blipFill>
          <a:blip r:embed="rId27"/>
          <a:stretch>
            <a:fillRect/>
          </a:stretch>
        </p:blipFill>
        <p:spPr>
          <a:xfrm>
            <a:off x="3353219" y="5702300"/>
            <a:ext cx="17680610" cy="12700"/>
          </a:xfrm>
          <a:prstGeom prst="rect">
            <a:avLst/>
          </a:prstGeom>
        </p:spPr>
      </p:pic>
      <p:pic>
        <p:nvPicPr>
          <p:cNvPr id="65" name="Image 27" descr="preencoded.png">    </p:cNvPr>
          <p:cNvPicPr>
            <a:picLocks noChangeAspect="1"/>
          </p:cNvPicPr>
          <p:nvPr/>
        </p:nvPicPr>
        <p:blipFill>
          <a:blip r:embed="rId28"/>
          <a:stretch>
            <a:fillRect/>
          </a:stretch>
        </p:blipFill>
        <p:spPr>
          <a:xfrm>
            <a:off x="13006426" y="5308600"/>
            <a:ext cx="12702" cy="406400"/>
          </a:xfrm>
          <a:prstGeom prst="rect">
            <a:avLst/>
          </a:prstGeom>
        </p:spPr>
      </p:pic>
      <p:pic>
        <p:nvPicPr>
          <p:cNvPr id="66" name="Image 28" descr="preencoded.png">    </p:cNvPr>
          <p:cNvPicPr>
            <a:picLocks noChangeAspect="1"/>
          </p:cNvPicPr>
          <p:nvPr/>
        </p:nvPicPr>
        <p:blipFill>
          <a:blip r:embed="rId29"/>
          <a:stretch>
            <a:fillRect/>
          </a:stretch>
        </p:blipFill>
        <p:spPr>
          <a:xfrm>
            <a:off x="3353219" y="5715000"/>
            <a:ext cx="12702" cy="419100"/>
          </a:xfrm>
          <a:prstGeom prst="rect">
            <a:avLst/>
          </a:prstGeom>
        </p:spPr>
      </p:pic>
      <p:pic>
        <p:nvPicPr>
          <p:cNvPr id="67" name="Image 29" descr="preencoded.png">    </p:cNvPr>
          <p:cNvPicPr>
            <a:picLocks noChangeAspect="1"/>
          </p:cNvPicPr>
          <p:nvPr/>
        </p:nvPicPr>
        <p:blipFill>
          <a:blip r:embed="rId30"/>
          <a:stretch>
            <a:fillRect/>
          </a:stretch>
        </p:blipFill>
        <p:spPr>
          <a:xfrm>
            <a:off x="9513489" y="5715000"/>
            <a:ext cx="12702" cy="419100"/>
          </a:xfrm>
          <a:prstGeom prst="rect">
            <a:avLst/>
          </a:prstGeom>
        </p:spPr>
      </p:pic>
      <p:pic>
        <p:nvPicPr>
          <p:cNvPr id="68" name="Image 30" descr="preencoded.png">    </p:cNvPr>
          <p:cNvPicPr>
            <a:picLocks noChangeAspect="1"/>
          </p:cNvPicPr>
          <p:nvPr/>
        </p:nvPicPr>
        <p:blipFill>
          <a:blip r:embed="rId31"/>
          <a:stretch>
            <a:fillRect/>
          </a:stretch>
        </p:blipFill>
        <p:spPr>
          <a:xfrm>
            <a:off x="15407026" y="5715000"/>
            <a:ext cx="12702" cy="419100"/>
          </a:xfrm>
          <a:prstGeom prst="rect">
            <a:avLst/>
          </a:prstGeom>
        </p:spPr>
      </p:pic>
      <p:pic>
        <p:nvPicPr>
          <p:cNvPr id="69" name="Image 31" descr="preencoded.png">    </p:cNvPr>
          <p:cNvPicPr>
            <a:picLocks noChangeAspect="1"/>
          </p:cNvPicPr>
          <p:nvPr/>
        </p:nvPicPr>
        <p:blipFill>
          <a:blip r:embed="rId32"/>
          <a:stretch>
            <a:fillRect/>
          </a:stretch>
        </p:blipFill>
        <p:spPr>
          <a:xfrm>
            <a:off x="21021127" y="5715000"/>
            <a:ext cx="12702" cy="419100"/>
          </a:xfrm>
          <a:prstGeom prst="rect">
            <a:avLst/>
          </a:prstGeom>
        </p:spPr>
      </p:pic>
      <p:pic>
        <p:nvPicPr>
          <p:cNvPr id="70" name="Image 32" descr="preencoded.png">    </p:cNvPr>
          <p:cNvPicPr>
            <a:picLocks noChangeAspect="1"/>
          </p:cNvPicPr>
          <p:nvPr/>
        </p:nvPicPr>
        <p:blipFill>
          <a:blip r:embed="rId33"/>
          <a:stretch>
            <a:fillRect/>
          </a:stretch>
        </p:blipFill>
        <p:spPr>
          <a:xfrm>
            <a:off x="3353219" y="7670800"/>
            <a:ext cx="12702" cy="812800"/>
          </a:xfrm>
          <a:prstGeom prst="rect">
            <a:avLst/>
          </a:prstGeom>
        </p:spPr>
      </p:pic>
      <p:pic>
        <p:nvPicPr>
          <p:cNvPr id="71" name="Image 33" descr="preencoded.png">    </p:cNvPr>
          <p:cNvPicPr>
            <a:picLocks noChangeAspect="1"/>
          </p:cNvPicPr>
          <p:nvPr/>
        </p:nvPicPr>
        <p:blipFill>
          <a:blip r:embed="rId34"/>
          <a:stretch>
            <a:fillRect/>
          </a:stretch>
        </p:blipFill>
        <p:spPr>
          <a:xfrm>
            <a:off x="9513489" y="7670800"/>
            <a:ext cx="12702" cy="812800"/>
          </a:xfrm>
          <a:prstGeom prst="rect">
            <a:avLst/>
          </a:prstGeom>
        </p:spPr>
      </p:pic>
      <p:pic>
        <p:nvPicPr>
          <p:cNvPr id="72" name="Image 34" descr="preencoded.png">    </p:cNvPr>
          <p:cNvPicPr>
            <a:picLocks noChangeAspect="1"/>
          </p:cNvPicPr>
          <p:nvPr/>
        </p:nvPicPr>
        <p:blipFill>
          <a:blip r:embed="rId35"/>
          <a:stretch>
            <a:fillRect/>
          </a:stretch>
        </p:blipFill>
        <p:spPr>
          <a:xfrm>
            <a:off x="15407026" y="7670800"/>
            <a:ext cx="12702" cy="812800"/>
          </a:xfrm>
          <a:prstGeom prst="rect">
            <a:avLst/>
          </a:prstGeom>
        </p:spPr>
      </p:pic>
      <p:pic>
        <p:nvPicPr>
          <p:cNvPr id="73" name="Image 35" descr="preencoded.png">    </p:cNvPr>
          <p:cNvPicPr>
            <a:picLocks noChangeAspect="1"/>
          </p:cNvPicPr>
          <p:nvPr/>
        </p:nvPicPr>
        <p:blipFill>
          <a:blip r:embed="rId36"/>
          <a:stretch>
            <a:fillRect/>
          </a:stretch>
        </p:blipFill>
        <p:spPr>
          <a:xfrm>
            <a:off x="21021127" y="7670800"/>
            <a:ext cx="12702" cy="812800"/>
          </a:xfrm>
          <a:prstGeom prst="rect">
            <a:avLst/>
          </a:prstGeom>
        </p:spPr>
      </p:pic>
      <p:pic>
        <p:nvPicPr>
          <p:cNvPr id="74" name="Image 36" descr="preencoded.png">    </p:cNvPr>
          <p:cNvPicPr>
            <a:picLocks noChangeAspect="1"/>
          </p:cNvPicPr>
          <p:nvPr/>
        </p:nvPicPr>
        <p:blipFill>
          <a:blip r:embed="rId37"/>
          <a:stretch>
            <a:fillRect/>
          </a:stretch>
        </p:blipFill>
        <p:spPr>
          <a:xfrm>
            <a:off x="9513489" y="10033000"/>
            <a:ext cx="12702" cy="812800"/>
          </a:xfrm>
          <a:prstGeom prst="rect">
            <a:avLst/>
          </a:prstGeom>
        </p:spPr>
      </p:pic>
      <p:pic>
        <p:nvPicPr>
          <p:cNvPr id="75" name="Image 37" descr="preencoded.png">    </p:cNvPr>
          <p:cNvPicPr>
            <a:picLocks noChangeAspect="1"/>
          </p:cNvPicPr>
          <p:nvPr/>
        </p:nvPicPr>
        <p:blipFill>
          <a:blip r:embed="rId38"/>
          <a:stretch>
            <a:fillRect/>
          </a:stretch>
        </p:blipFill>
        <p:spPr>
          <a:xfrm>
            <a:off x="15407026" y="10033000"/>
            <a:ext cx="12702" cy="812800"/>
          </a:xfrm>
          <a:prstGeom prst="rect">
            <a:avLst/>
          </a:prstGeom>
        </p:spPr>
      </p:pic>
      <p:sp>
        <p:nvSpPr>
          <p:cNvPr id="76" name="Text 36"/>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9"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7" name="Text 37"/>
          <p:cNvSpPr/>
          <p:nvPr/>
        </p:nvSpPr>
        <p:spPr>
          <a:xfrm>
            <a:off x="6816519" y="1676400"/>
            <a:ext cx="10754011"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sp>
        <p:nvSpPr>
          <p:cNvPr id="2" name="Shape 0"/>
          <p:cNvSpPr/>
          <p:nvPr/>
        </p:nvSpPr>
        <p:spPr>
          <a:xfrm rot="10800000">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0" y="12077700"/>
            <a:ext cx="24387048" cy="0"/>
          </a:xfrm>
          <a:prstGeom prst="rect">
            <a:avLst/>
          </a:prstGeom>
        </p:spPr>
      </p:pic>
      <p:pic>
        <p:nvPicPr>
          <p:cNvPr id="4" name="Image 1" descr="preencoded.png">    </p:cNvPr>
          <p:cNvPicPr>
            <a:picLocks noChangeAspect="1"/>
          </p:cNvPicPr>
          <p:nvPr/>
        </p:nvPicPr>
        <p:blipFill>
          <a:blip r:embed="rId2"/>
          <a:stretch>
            <a:fillRect/>
          </a:stretch>
        </p:blipFill>
        <p:spPr>
          <a:xfrm>
            <a:off x="0" y="8940800"/>
            <a:ext cx="4775797" cy="4775200"/>
          </a:xfrm>
          <a:prstGeom prst="rect">
            <a:avLst/>
          </a:prstGeom>
        </p:spPr>
      </p:pic>
      <p:sp>
        <p:nvSpPr>
          <p:cNvPr id="5" name="Shape 1"/>
          <p:cNvSpPr/>
          <p:nvPr/>
        </p:nvSpPr>
        <p:spPr>
          <a:xfrm>
            <a:off x="23370921" y="8483600"/>
            <a:ext cx="1016127" cy="3200400"/>
          </a:xfrm>
          <a:prstGeom prst="rect">
            <a:avLst/>
          </a:prstGeom>
          <a:noFill/>
          <a:ln/>
        </p:spPr>
      </p:sp>
      <p:pic>
        <p:nvPicPr>
          <p:cNvPr id="6" name="Image 2" descr="preencoded.png">    </p:cNvPr>
          <p:cNvPicPr>
            <a:picLocks noChangeAspect="1"/>
          </p:cNvPicPr>
          <p:nvPr/>
        </p:nvPicPr>
        <p:blipFill>
          <a:blip r:embed="rId3"/>
          <a:stretch>
            <a:fillRect/>
          </a:stretch>
        </p:blipFill>
        <p:spPr>
          <a:xfrm>
            <a:off x="23523340" y="8788400"/>
            <a:ext cx="711289" cy="2590800"/>
          </a:xfrm>
          <a:prstGeom prst="rect">
            <a:avLst/>
          </a:prstGeom>
        </p:spPr>
      </p:pic>
      <p:sp>
        <p:nvSpPr>
          <p:cNvPr id="7" name="Text 2"/>
          <p:cNvSpPr/>
          <p:nvPr/>
        </p:nvSpPr>
        <p:spPr>
          <a:xfrm>
            <a:off x="10999575" y="1409700"/>
            <a:ext cx="11096954"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Text 3"/>
          <p:cNvSpPr/>
          <p:nvPr/>
        </p:nvSpPr>
        <p:spPr>
          <a:xfrm>
            <a:off x="1676610" y="1409700"/>
            <a:ext cx="4911281" cy="39962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sp>
        <p:nvSpPr>
          <p:cNvPr id="9" name="Text 4"/>
          <p:cNvSpPr/>
          <p:nvPr/>
        </p:nvSpPr>
        <p:spPr>
          <a:xfrm rot="16200000">
            <a:off x="22199488" y="6306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3" descr="preencoded.png">    </p:cNvPr>
          <p:cNvPicPr>
            <a:picLocks noChangeAspect="1"/>
          </p:cNvPicPr>
          <p:nvPr/>
        </p:nvPicPr>
        <p:blipFill>
          <a:blip r:embed="rId5"/>
          <a:stretch>
            <a:fillRect/>
          </a:stretch>
        </p:blipFill>
        <p:spPr>
          <a:xfrm>
            <a:off x="4509064" y="7124700"/>
            <a:ext cx="15381622" cy="6591300"/>
          </a:xfrm>
          <a:prstGeom prst="rect">
            <a:avLst/>
          </a:prstGeom>
        </p:spPr>
      </p:pic>
      <p:pic>
        <p:nvPicPr>
          <p:cNvPr id="11" name="Image 4" descr="preencoded.png">    </p:cNvPr>
          <p:cNvPicPr>
            <a:picLocks noChangeAspect="1"/>
          </p:cNvPicPr>
          <p:nvPr/>
        </p:nvPicPr>
        <p:blipFill>
          <a:blip r:embed="rId6"/>
          <a:stretch>
            <a:fillRect/>
          </a:stretch>
        </p:blipFill>
        <p:spPr>
          <a:xfrm>
            <a:off x="7836879" y="0"/>
            <a:ext cx="1574997" cy="5067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7659057" y="0"/>
            <a:ext cx="9066139" cy="2271905"/>
          </a:xfrm>
          <a:prstGeom prst="rect">
            <a:avLst/>
          </a:prstGeom>
        </p:spPr>
      </p:pic>
      <p:pic>
        <p:nvPicPr>
          <p:cNvPr id="4" name="Image 1" descr="preencoded.png">    </p:cNvPr>
          <p:cNvPicPr>
            <a:picLocks noChangeAspect="1"/>
          </p:cNvPicPr>
          <p:nvPr/>
        </p:nvPicPr>
        <p:blipFill>
          <a:blip r:embed="rId2"/>
          <a:stretch>
            <a:fillRect/>
          </a:stretch>
        </p:blipFill>
        <p:spPr>
          <a:xfrm>
            <a:off x="21186248" y="12674600"/>
            <a:ext cx="3200800" cy="1016000"/>
          </a:xfrm>
          <a:prstGeom prst="rect">
            <a:avLst/>
          </a:prstGeom>
        </p:spPr>
      </p:pic>
      <p:sp>
        <p:nvSpPr>
          <p:cNvPr id="5" name="Text 1"/>
          <p:cNvSpPr/>
          <p:nvPr/>
        </p:nvSpPr>
        <p:spPr>
          <a:xfrm rot="16200000">
            <a:off x="17200489" y="5546973"/>
            <a:ext cx="10296754"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6" name="Shape 2"/>
          <p:cNvSpPr/>
          <p:nvPr/>
        </p:nvSpPr>
        <p:spPr>
          <a:xfrm>
            <a:off x="1409876" y="2260600"/>
            <a:ext cx="7760670" cy="1625600"/>
          </a:xfrm>
          <a:prstGeom prst="rect">
            <a:avLst/>
          </a:prstGeom>
          <a:noFill/>
          <a:ln/>
        </p:spPr>
      </p:sp>
      <p:pic>
        <p:nvPicPr>
          <p:cNvPr id="7" name="Image 2" descr="preencoded.png">    </p:cNvPr>
          <p:cNvPicPr>
            <a:picLocks noChangeAspect="1"/>
          </p:cNvPicPr>
          <p:nvPr/>
        </p:nvPicPr>
        <p:blipFill>
          <a:blip r:embed="rId3"/>
          <a:stretch>
            <a:fillRect/>
          </a:stretch>
        </p:blipFill>
        <p:spPr>
          <a:xfrm>
            <a:off x="1409876" y="2260600"/>
            <a:ext cx="1625803" cy="1625600"/>
          </a:xfrm>
          <a:prstGeom prst="rect">
            <a:avLst/>
          </a:prstGeom>
        </p:spPr>
      </p:pic>
      <p:sp>
        <p:nvSpPr>
          <p:cNvPr id="8" name="Shape 3"/>
          <p:cNvSpPr/>
          <p:nvPr/>
        </p:nvSpPr>
        <p:spPr>
          <a:xfrm>
            <a:off x="1409876" y="2260600"/>
            <a:ext cx="1625803" cy="1625600"/>
          </a:xfrm>
          <a:prstGeom prst="roundRect">
            <a:avLst>
              <a:gd name="adj" fmla="val 781313"/>
            </a:avLst>
          </a:prstGeom>
          <a:noFill/>
          <a:ln w="12700">
            <a:solidFill>
              <a:srgbClr val="FFFFFF"/>
            </a:solidFill>
            <a:prstDash val="solid"/>
          </a:ln>
        </p:spPr>
      </p:sp>
      <p:sp>
        <p:nvSpPr>
          <p:cNvPr id="9" name="Text 4"/>
          <p:cNvSpPr/>
          <p:nvPr/>
        </p:nvSpPr>
        <p:spPr>
          <a:xfrm>
            <a:off x="1873484" y="26035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01</a:t>
            </a:r>
            <a:endParaRPr lang="en-US" sz="4800" dirty="0"/>
          </a:p>
        </p:txBody>
      </p:sp>
      <p:sp>
        <p:nvSpPr>
          <p:cNvPr id="10" name="Shape 5"/>
          <p:cNvSpPr/>
          <p:nvPr/>
        </p:nvSpPr>
        <p:spPr>
          <a:xfrm>
            <a:off x="3238905" y="2349500"/>
            <a:ext cx="5931641" cy="1447800"/>
          </a:xfrm>
          <a:prstGeom prst="rect">
            <a:avLst/>
          </a:prstGeom>
          <a:noFill/>
          <a:ln/>
        </p:spPr>
      </p:sp>
      <p:sp>
        <p:nvSpPr>
          <p:cNvPr id="11" name="Text 6"/>
          <p:cNvSpPr/>
          <p:nvPr/>
        </p:nvSpPr>
        <p:spPr>
          <a:xfrm>
            <a:off x="3238905" y="23495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2" name="Text 7"/>
          <p:cNvSpPr/>
          <p:nvPr/>
        </p:nvSpPr>
        <p:spPr>
          <a:xfrm>
            <a:off x="3238905" y="31877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8"/>
          <p:cNvSpPr/>
          <p:nvPr/>
        </p:nvSpPr>
        <p:spPr>
          <a:xfrm>
            <a:off x="1409876" y="4978400"/>
            <a:ext cx="7760670" cy="1625600"/>
          </a:xfrm>
          <a:prstGeom prst="rect">
            <a:avLst/>
          </a:prstGeom>
          <a:noFill/>
          <a:ln/>
        </p:spPr>
      </p:sp>
      <p:pic>
        <p:nvPicPr>
          <p:cNvPr id="14" name="Image 3" descr="preencoded.png">    </p:cNvPr>
          <p:cNvPicPr>
            <a:picLocks noChangeAspect="1"/>
          </p:cNvPicPr>
          <p:nvPr/>
        </p:nvPicPr>
        <p:blipFill>
          <a:blip r:embed="rId4"/>
          <a:stretch>
            <a:fillRect/>
          </a:stretch>
        </p:blipFill>
        <p:spPr>
          <a:xfrm>
            <a:off x="1409876" y="4978400"/>
            <a:ext cx="1625803" cy="1625600"/>
          </a:xfrm>
          <a:prstGeom prst="rect">
            <a:avLst/>
          </a:prstGeom>
        </p:spPr>
      </p:pic>
      <p:sp>
        <p:nvSpPr>
          <p:cNvPr id="15" name="Shape 9"/>
          <p:cNvSpPr/>
          <p:nvPr/>
        </p:nvSpPr>
        <p:spPr>
          <a:xfrm>
            <a:off x="1409876" y="4978400"/>
            <a:ext cx="1625803" cy="1625600"/>
          </a:xfrm>
          <a:prstGeom prst="roundRect">
            <a:avLst>
              <a:gd name="adj" fmla="val 781313"/>
            </a:avLst>
          </a:prstGeom>
          <a:noFill/>
          <a:ln w="12700">
            <a:solidFill>
              <a:srgbClr val="FFFFFF"/>
            </a:solidFill>
            <a:prstDash val="solid"/>
          </a:ln>
        </p:spPr>
      </p:sp>
      <p:sp>
        <p:nvSpPr>
          <p:cNvPr id="16" name="Text 10"/>
          <p:cNvSpPr/>
          <p:nvPr/>
        </p:nvSpPr>
        <p:spPr>
          <a:xfrm>
            <a:off x="1873484" y="53213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02</a:t>
            </a:r>
            <a:endParaRPr lang="en-US" sz="4800" dirty="0"/>
          </a:p>
        </p:txBody>
      </p:sp>
      <p:sp>
        <p:nvSpPr>
          <p:cNvPr id="17" name="Shape 11"/>
          <p:cNvSpPr/>
          <p:nvPr/>
        </p:nvSpPr>
        <p:spPr>
          <a:xfrm>
            <a:off x="3238905" y="5067300"/>
            <a:ext cx="5931641" cy="1447800"/>
          </a:xfrm>
          <a:prstGeom prst="rect">
            <a:avLst/>
          </a:prstGeom>
          <a:noFill/>
          <a:ln/>
        </p:spPr>
      </p:sp>
      <p:sp>
        <p:nvSpPr>
          <p:cNvPr id="18" name="Text 12"/>
          <p:cNvSpPr/>
          <p:nvPr/>
        </p:nvSpPr>
        <p:spPr>
          <a:xfrm>
            <a:off x="3238905" y="50673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19" name="Text 13"/>
          <p:cNvSpPr/>
          <p:nvPr/>
        </p:nvSpPr>
        <p:spPr>
          <a:xfrm>
            <a:off x="3238905" y="59055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0" name="Shape 14"/>
          <p:cNvSpPr/>
          <p:nvPr/>
        </p:nvSpPr>
        <p:spPr>
          <a:xfrm>
            <a:off x="1409876" y="7696200"/>
            <a:ext cx="7760670" cy="1625600"/>
          </a:xfrm>
          <a:prstGeom prst="rect">
            <a:avLst/>
          </a:prstGeom>
          <a:noFill/>
          <a:ln/>
        </p:spPr>
      </p:sp>
      <p:pic>
        <p:nvPicPr>
          <p:cNvPr id="21" name="Image 4" descr="preencoded.png">    </p:cNvPr>
          <p:cNvPicPr>
            <a:picLocks noChangeAspect="1"/>
          </p:cNvPicPr>
          <p:nvPr/>
        </p:nvPicPr>
        <p:blipFill>
          <a:blip r:embed="rId5"/>
          <a:stretch>
            <a:fillRect/>
          </a:stretch>
        </p:blipFill>
        <p:spPr>
          <a:xfrm>
            <a:off x="1409876" y="7696200"/>
            <a:ext cx="1625803" cy="1625600"/>
          </a:xfrm>
          <a:prstGeom prst="rect">
            <a:avLst/>
          </a:prstGeom>
        </p:spPr>
      </p:pic>
      <p:sp>
        <p:nvSpPr>
          <p:cNvPr id="22" name="Shape 15"/>
          <p:cNvSpPr/>
          <p:nvPr/>
        </p:nvSpPr>
        <p:spPr>
          <a:xfrm>
            <a:off x="1409876" y="7696200"/>
            <a:ext cx="1625803" cy="1625600"/>
          </a:xfrm>
          <a:prstGeom prst="roundRect">
            <a:avLst>
              <a:gd name="adj" fmla="val 781313"/>
            </a:avLst>
          </a:prstGeom>
          <a:noFill/>
          <a:ln w="12700">
            <a:solidFill>
              <a:srgbClr val="FFFFFF"/>
            </a:solidFill>
            <a:prstDash val="solid"/>
          </a:ln>
        </p:spPr>
      </p:sp>
      <p:sp>
        <p:nvSpPr>
          <p:cNvPr id="23" name="Text 16"/>
          <p:cNvSpPr/>
          <p:nvPr/>
        </p:nvSpPr>
        <p:spPr>
          <a:xfrm>
            <a:off x="1873484" y="80391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03</a:t>
            </a:r>
            <a:endParaRPr lang="en-US" sz="4800" dirty="0"/>
          </a:p>
        </p:txBody>
      </p:sp>
      <p:sp>
        <p:nvSpPr>
          <p:cNvPr id="24" name="Shape 17"/>
          <p:cNvSpPr/>
          <p:nvPr/>
        </p:nvSpPr>
        <p:spPr>
          <a:xfrm>
            <a:off x="3238905" y="7785100"/>
            <a:ext cx="5931641" cy="1447800"/>
          </a:xfrm>
          <a:prstGeom prst="rect">
            <a:avLst/>
          </a:prstGeom>
          <a:noFill/>
          <a:ln/>
        </p:spPr>
      </p:sp>
      <p:sp>
        <p:nvSpPr>
          <p:cNvPr id="25" name="Text 18"/>
          <p:cNvSpPr/>
          <p:nvPr/>
        </p:nvSpPr>
        <p:spPr>
          <a:xfrm>
            <a:off x="3238905" y="77851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26" name="Text 19"/>
          <p:cNvSpPr/>
          <p:nvPr/>
        </p:nvSpPr>
        <p:spPr>
          <a:xfrm>
            <a:off x="3238905" y="86233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7" name="Shape 20"/>
          <p:cNvSpPr/>
          <p:nvPr/>
        </p:nvSpPr>
        <p:spPr>
          <a:xfrm>
            <a:off x="1409876" y="10414000"/>
            <a:ext cx="7760670" cy="1625600"/>
          </a:xfrm>
          <a:prstGeom prst="rect">
            <a:avLst/>
          </a:prstGeom>
          <a:noFill/>
          <a:ln/>
        </p:spPr>
      </p:sp>
      <p:pic>
        <p:nvPicPr>
          <p:cNvPr id="28" name="Image 5" descr="preencoded.png">    </p:cNvPr>
          <p:cNvPicPr>
            <a:picLocks noChangeAspect="1"/>
          </p:cNvPicPr>
          <p:nvPr/>
        </p:nvPicPr>
        <p:blipFill>
          <a:blip r:embed="rId6"/>
          <a:stretch>
            <a:fillRect/>
          </a:stretch>
        </p:blipFill>
        <p:spPr>
          <a:xfrm>
            <a:off x="1409876" y="10414000"/>
            <a:ext cx="1625803" cy="1625600"/>
          </a:xfrm>
          <a:prstGeom prst="rect">
            <a:avLst/>
          </a:prstGeom>
        </p:spPr>
      </p:pic>
      <p:sp>
        <p:nvSpPr>
          <p:cNvPr id="29" name="Shape 21"/>
          <p:cNvSpPr/>
          <p:nvPr/>
        </p:nvSpPr>
        <p:spPr>
          <a:xfrm>
            <a:off x="1409876" y="10414000"/>
            <a:ext cx="1625803" cy="1625600"/>
          </a:xfrm>
          <a:prstGeom prst="roundRect">
            <a:avLst>
              <a:gd name="adj" fmla="val 781313"/>
            </a:avLst>
          </a:prstGeom>
          <a:noFill/>
          <a:ln w="12700">
            <a:solidFill>
              <a:srgbClr val="FFFFFF"/>
            </a:solidFill>
            <a:prstDash val="solid"/>
          </a:ln>
        </p:spPr>
      </p:sp>
      <p:sp>
        <p:nvSpPr>
          <p:cNvPr id="30" name="Text 22"/>
          <p:cNvSpPr/>
          <p:nvPr/>
        </p:nvSpPr>
        <p:spPr>
          <a:xfrm>
            <a:off x="1873484" y="107569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04</a:t>
            </a:r>
            <a:endParaRPr lang="en-US" sz="4800" dirty="0"/>
          </a:p>
        </p:txBody>
      </p:sp>
      <p:sp>
        <p:nvSpPr>
          <p:cNvPr id="31" name="Shape 23"/>
          <p:cNvSpPr/>
          <p:nvPr/>
        </p:nvSpPr>
        <p:spPr>
          <a:xfrm>
            <a:off x="3238905" y="10502900"/>
            <a:ext cx="5931641" cy="1447800"/>
          </a:xfrm>
          <a:prstGeom prst="rect">
            <a:avLst/>
          </a:prstGeom>
          <a:noFill/>
          <a:ln/>
        </p:spPr>
      </p:sp>
      <p:sp>
        <p:nvSpPr>
          <p:cNvPr id="32" name="Text 24"/>
          <p:cNvSpPr/>
          <p:nvPr/>
        </p:nvSpPr>
        <p:spPr>
          <a:xfrm>
            <a:off x="3238905" y="105029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33" name="Text 25"/>
          <p:cNvSpPr/>
          <p:nvPr/>
        </p:nvSpPr>
        <p:spPr>
          <a:xfrm>
            <a:off x="3238905" y="113411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4" name="Shape 26"/>
          <p:cNvSpPr/>
          <p:nvPr/>
        </p:nvSpPr>
        <p:spPr>
          <a:xfrm>
            <a:off x="1409876" y="4432300"/>
            <a:ext cx="9322965" cy="0"/>
          </a:xfrm>
          <a:prstGeom prst="rect">
            <a:avLst/>
          </a:prstGeom>
          <a:noFill/>
          <a:ln/>
        </p:spPr>
      </p:sp>
      <p:pic>
        <p:nvPicPr>
          <p:cNvPr id="35" name="Image 6" descr="preencoded.png">    </p:cNvPr>
          <p:cNvPicPr>
            <a:picLocks noChangeAspect="1"/>
          </p:cNvPicPr>
          <p:nvPr/>
        </p:nvPicPr>
        <p:blipFill>
          <a:blip r:embed="rId7"/>
          <a:stretch>
            <a:fillRect/>
          </a:stretch>
        </p:blipFill>
        <p:spPr>
          <a:xfrm>
            <a:off x="1409876" y="4394200"/>
            <a:ext cx="9322965" cy="38100"/>
          </a:xfrm>
          <a:prstGeom prst="rect">
            <a:avLst/>
          </a:prstGeom>
        </p:spPr>
      </p:pic>
      <p:sp>
        <p:nvSpPr>
          <p:cNvPr id="36" name="Shape 27"/>
          <p:cNvSpPr/>
          <p:nvPr/>
        </p:nvSpPr>
        <p:spPr>
          <a:xfrm>
            <a:off x="1409876" y="7150100"/>
            <a:ext cx="9322965" cy="0"/>
          </a:xfrm>
          <a:prstGeom prst="rect">
            <a:avLst/>
          </a:prstGeom>
          <a:noFill/>
          <a:ln/>
        </p:spPr>
      </p:sp>
      <p:pic>
        <p:nvPicPr>
          <p:cNvPr id="37" name="Image 7" descr="preencoded.png">    </p:cNvPr>
          <p:cNvPicPr>
            <a:picLocks noChangeAspect="1"/>
          </p:cNvPicPr>
          <p:nvPr/>
        </p:nvPicPr>
        <p:blipFill>
          <a:blip r:embed="rId8"/>
          <a:stretch>
            <a:fillRect/>
          </a:stretch>
        </p:blipFill>
        <p:spPr>
          <a:xfrm>
            <a:off x="1409876" y="7112000"/>
            <a:ext cx="9322965" cy="38100"/>
          </a:xfrm>
          <a:prstGeom prst="rect">
            <a:avLst/>
          </a:prstGeom>
        </p:spPr>
      </p:pic>
      <p:sp>
        <p:nvSpPr>
          <p:cNvPr id="38" name="Shape 28"/>
          <p:cNvSpPr/>
          <p:nvPr/>
        </p:nvSpPr>
        <p:spPr>
          <a:xfrm>
            <a:off x="1409876" y="9867900"/>
            <a:ext cx="9322965" cy="0"/>
          </a:xfrm>
          <a:prstGeom prst="rect">
            <a:avLst/>
          </a:prstGeom>
          <a:noFill/>
          <a:ln/>
        </p:spPr>
      </p:sp>
      <p:pic>
        <p:nvPicPr>
          <p:cNvPr id="39" name="Image 8" descr="preencoded.png">    </p:cNvPr>
          <p:cNvPicPr>
            <a:picLocks noChangeAspect="1"/>
          </p:cNvPicPr>
          <p:nvPr/>
        </p:nvPicPr>
        <p:blipFill>
          <a:blip r:embed="rId9"/>
          <a:stretch>
            <a:fillRect/>
          </a:stretch>
        </p:blipFill>
        <p:spPr>
          <a:xfrm>
            <a:off x="1409876" y="9829800"/>
            <a:ext cx="9322965" cy="38100"/>
          </a:xfrm>
          <a:prstGeom prst="rect">
            <a:avLst/>
          </a:prstGeom>
        </p:spPr>
      </p:pic>
      <p:pic>
        <p:nvPicPr>
          <p:cNvPr id="40" name="Image 9" descr="preencoded.png">    </p:cNvPr>
          <p:cNvPicPr>
            <a:picLocks noChangeAspect="1"/>
          </p:cNvPicPr>
          <p:nvPr/>
        </p:nvPicPr>
        <p:blipFill>
          <a:blip r:embed="rId10"/>
          <a:stretch>
            <a:fillRect/>
          </a:stretch>
        </p:blipFill>
        <p:spPr>
          <a:xfrm>
            <a:off x="12917514" y="0"/>
            <a:ext cx="7582848" cy="11112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DDDCC">
              <a:alpha val="100000"/>
            </a:srgbClr>
          </a:solidFill>
          <a:ln/>
        </p:spPr>
      </p:sp>
      <p:sp>
        <p:nvSpPr>
          <p:cNvPr id="3" name="Shape 1"/>
          <p:cNvSpPr/>
          <p:nvPr/>
        </p:nvSpPr>
        <p:spPr>
          <a:xfrm>
            <a:off x="0" y="58166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27015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19585848" y="0"/>
            <a:ext cx="4801200" cy="5283200"/>
          </a:xfrm>
          <a:prstGeom prst="rect">
            <a:avLst/>
          </a:prstGeom>
        </p:spPr>
      </p:pic>
      <p:sp>
        <p:nvSpPr>
          <p:cNvPr id="6" name="Shape 2"/>
          <p:cNvSpPr/>
          <p:nvPr/>
        </p:nvSpPr>
        <p:spPr>
          <a:xfrm>
            <a:off x="23370921" y="1051560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8" name="Text 3"/>
          <p:cNvSpPr/>
          <p:nvPr/>
        </p:nvSpPr>
        <p:spPr>
          <a:xfrm>
            <a:off x="2959470" y="2603500"/>
            <a:ext cx="11198566"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9" name="Text 4"/>
          <p:cNvSpPr/>
          <p:nvPr/>
        </p:nvSpPr>
        <p:spPr>
          <a:xfrm>
            <a:off x="2959470" y="50165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5"/>
          <p:cNvSpPr/>
          <p:nvPr/>
        </p:nvSpPr>
        <p:spPr>
          <a:xfrm>
            <a:off x="12701588" y="50165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Shape 2"/>
          <p:cNvSpPr/>
          <p:nvPr/>
        </p:nvSpPr>
        <p:spPr>
          <a:xfrm>
            <a:off x="23370921" y="10515600"/>
            <a:ext cx="1016127" cy="3200400"/>
          </a:xfrm>
          <a:prstGeom prst="rect">
            <a:avLst/>
          </a:prstGeom>
          <a:noFill/>
          <a:ln/>
        </p:spPr>
      </p:sp>
      <p:pic>
        <p:nvPicPr>
          <p:cNvPr id="8"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9" name="Image 4" descr="preencoded.png">    </p:cNvPr>
          <p:cNvPicPr>
            <a:picLocks noChangeAspect="1"/>
          </p:cNvPicPr>
          <p:nvPr/>
        </p:nvPicPr>
        <p:blipFill>
          <a:blip r:embed="rId5"/>
          <a:stretch>
            <a:fillRect/>
          </a:stretch>
        </p:blipFill>
        <p:spPr>
          <a:xfrm>
            <a:off x="13260457" y="1270000"/>
            <a:ext cx="9818327" cy="12446000"/>
          </a:xfrm>
          <a:prstGeom prst="rect">
            <a:avLst/>
          </a:prstGeom>
        </p:spPr>
      </p:pic>
      <p:sp>
        <p:nvSpPr>
          <p:cNvPr id="10" name="Shape 3"/>
          <p:cNvSpPr/>
          <p:nvPr/>
        </p:nvSpPr>
        <p:spPr>
          <a:xfrm>
            <a:off x="2502213" y="2489200"/>
            <a:ext cx="7874984" cy="4699000"/>
          </a:xfrm>
          <a:prstGeom prst="rect">
            <a:avLst/>
          </a:prstGeom>
          <a:noFill/>
          <a:ln/>
        </p:spPr>
      </p:sp>
      <p:pic>
        <p:nvPicPr>
          <p:cNvPr id="11" name="Image 5" descr="preencoded.png">    </p:cNvPr>
          <p:cNvPicPr>
            <a:picLocks noChangeAspect="1"/>
          </p:cNvPicPr>
          <p:nvPr/>
        </p:nvPicPr>
        <p:blipFill>
          <a:blip r:embed="rId6"/>
          <a:stretch>
            <a:fillRect/>
          </a:stretch>
        </p:blipFill>
        <p:spPr>
          <a:xfrm>
            <a:off x="2502213" y="2489200"/>
            <a:ext cx="1031629" cy="1016000"/>
          </a:xfrm>
          <a:prstGeom prst="rect">
            <a:avLst/>
          </a:prstGeom>
        </p:spPr>
      </p:pic>
      <p:sp>
        <p:nvSpPr>
          <p:cNvPr id="12" name="Shape 4"/>
          <p:cNvSpPr/>
          <p:nvPr/>
        </p:nvSpPr>
        <p:spPr>
          <a:xfrm>
            <a:off x="2502213" y="3810000"/>
            <a:ext cx="7874984" cy="3378200"/>
          </a:xfrm>
          <a:prstGeom prst="rect">
            <a:avLst/>
          </a:prstGeom>
          <a:noFill/>
          <a:ln/>
        </p:spPr>
      </p:sp>
      <p:sp>
        <p:nvSpPr>
          <p:cNvPr id="13" name="Text 5"/>
          <p:cNvSpPr/>
          <p:nvPr/>
        </p:nvSpPr>
        <p:spPr>
          <a:xfrm>
            <a:off x="2502213" y="38100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4" name="Text 6"/>
          <p:cNvSpPr/>
          <p:nvPr/>
        </p:nvSpPr>
        <p:spPr>
          <a:xfrm>
            <a:off x="2502213" y="47498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5" name="Shape 7"/>
          <p:cNvSpPr/>
          <p:nvPr/>
        </p:nvSpPr>
        <p:spPr>
          <a:xfrm>
            <a:off x="2502213" y="8001000"/>
            <a:ext cx="7874984" cy="4699000"/>
          </a:xfrm>
          <a:prstGeom prst="rect">
            <a:avLst/>
          </a:prstGeom>
          <a:noFill/>
          <a:ln/>
        </p:spPr>
      </p:sp>
      <p:pic>
        <p:nvPicPr>
          <p:cNvPr id="16" name="Image 6" descr="preencoded.png">    </p:cNvPr>
          <p:cNvPicPr>
            <a:picLocks noChangeAspect="1"/>
          </p:cNvPicPr>
          <p:nvPr/>
        </p:nvPicPr>
        <p:blipFill>
          <a:blip r:embed="rId7"/>
          <a:stretch>
            <a:fillRect/>
          </a:stretch>
        </p:blipFill>
        <p:spPr>
          <a:xfrm>
            <a:off x="2502213" y="8001000"/>
            <a:ext cx="1031368" cy="1016000"/>
          </a:xfrm>
          <a:prstGeom prst="rect">
            <a:avLst/>
          </a:prstGeom>
        </p:spPr>
      </p:pic>
      <p:sp>
        <p:nvSpPr>
          <p:cNvPr id="17" name="Shape 8"/>
          <p:cNvSpPr/>
          <p:nvPr/>
        </p:nvSpPr>
        <p:spPr>
          <a:xfrm>
            <a:off x="2502213" y="9321800"/>
            <a:ext cx="7874984" cy="3378200"/>
          </a:xfrm>
          <a:prstGeom prst="rect">
            <a:avLst/>
          </a:prstGeom>
          <a:noFill/>
          <a:ln/>
        </p:spPr>
      </p:sp>
      <p:sp>
        <p:nvSpPr>
          <p:cNvPr id="18" name="Text 9"/>
          <p:cNvSpPr/>
          <p:nvPr/>
        </p:nvSpPr>
        <p:spPr>
          <a:xfrm>
            <a:off x="2502213" y="93218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9" name="Text 10"/>
          <p:cNvSpPr/>
          <p:nvPr/>
        </p:nvSpPr>
        <p:spPr>
          <a:xfrm>
            <a:off x="2502213" y="102616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5D8D1">
              <a:alpha val="100000"/>
            </a:srgbClr>
          </a:solidFill>
          <a:ln/>
        </p:spPr>
      </p:sp>
      <p:pic>
        <p:nvPicPr>
          <p:cNvPr id="3" name="Image 0" descr="preencoded.png">    </p:cNvPr>
          <p:cNvPicPr>
            <a:picLocks noChangeAspect="1"/>
          </p:cNvPicPr>
          <p:nvPr/>
        </p:nvPicPr>
        <p:blipFill>
          <a:blip r:embed="rId1"/>
          <a:stretch>
            <a:fillRect/>
          </a:stretch>
        </p:blipFill>
        <p:spPr>
          <a:xfrm>
            <a:off x="7659057" y="0"/>
            <a:ext cx="9066139" cy="2271905"/>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800200" y="1181100"/>
            <a:ext cx="7049381" cy="11214100"/>
          </a:xfrm>
          <a:prstGeom prst="rect">
            <a:avLst/>
          </a:prstGeom>
          <a:noFill/>
          <a:ln/>
        </p:spPr>
      </p:sp>
      <p:pic>
        <p:nvPicPr>
          <p:cNvPr id="7" name="Image 2" descr="preencoded.png">    </p:cNvPr>
          <p:cNvPicPr>
            <a:picLocks noChangeAspect="1"/>
          </p:cNvPicPr>
          <p:nvPr/>
        </p:nvPicPr>
        <p:blipFill>
          <a:blip r:embed="rId3"/>
          <a:stretch>
            <a:fillRect/>
          </a:stretch>
        </p:blipFill>
        <p:spPr>
          <a:xfrm>
            <a:off x="800200" y="1181100"/>
            <a:ext cx="7049381" cy="5473700"/>
          </a:xfrm>
          <a:prstGeom prst="rect">
            <a:avLst/>
          </a:prstGeom>
        </p:spPr>
      </p:pic>
      <p:sp>
        <p:nvSpPr>
          <p:cNvPr id="8" name="Shape 3"/>
          <p:cNvSpPr/>
          <p:nvPr/>
        </p:nvSpPr>
        <p:spPr>
          <a:xfrm>
            <a:off x="800200" y="7264400"/>
            <a:ext cx="3619952" cy="736600"/>
          </a:xfrm>
          <a:prstGeom prst="rect">
            <a:avLst/>
          </a:prstGeom>
          <a:noFill/>
          <a:ln/>
        </p:spPr>
      </p:sp>
      <p:sp>
        <p:nvSpPr>
          <p:cNvPr id="9" name="Text 4"/>
          <p:cNvSpPr/>
          <p:nvPr/>
        </p:nvSpPr>
        <p:spPr>
          <a:xfrm>
            <a:off x="800200" y="72644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0" name="Shape 5"/>
          <p:cNvSpPr/>
          <p:nvPr/>
        </p:nvSpPr>
        <p:spPr>
          <a:xfrm>
            <a:off x="800200" y="8610600"/>
            <a:ext cx="7049381" cy="2438400"/>
          </a:xfrm>
          <a:prstGeom prst="rect">
            <a:avLst/>
          </a:prstGeom>
          <a:noFill/>
          <a:ln/>
        </p:spPr>
      </p:sp>
      <p:sp>
        <p:nvSpPr>
          <p:cNvPr id="11" name="Text 6"/>
          <p:cNvSpPr/>
          <p:nvPr/>
        </p:nvSpPr>
        <p:spPr>
          <a:xfrm>
            <a:off x="800200" y="8610600"/>
            <a:ext cx="718486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2" name="Shape 7"/>
          <p:cNvSpPr/>
          <p:nvPr/>
        </p:nvSpPr>
        <p:spPr>
          <a:xfrm>
            <a:off x="800200" y="11658600"/>
            <a:ext cx="851006" cy="736600"/>
          </a:xfrm>
          <a:prstGeom prst="rect">
            <a:avLst/>
          </a:prstGeom>
          <a:noFill/>
          <a:ln/>
        </p:spPr>
      </p:sp>
      <p:sp>
        <p:nvSpPr>
          <p:cNvPr id="13" name="Text 8"/>
          <p:cNvSpPr/>
          <p:nvPr/>
        </p:nvSpPr>
        <p:spPr>
          <a:xfrm>
            <a:off x="800200" y="11658600"/>
            <a:ext cx="1054232" cy="939800"/>
          </a:xfrm>
          <a:prstGeom prst="rect">
            <a:avLst/>
          </a:prstGeom>
          <a:noFill/>
          <a:ln/>
        </p:spPr>
        <p:txBody>
          <a:bodyPr wrap="square" lIns="0" tIns="0" rIns="0" bIns="0" rtlCol="0" anchor="t"/>
          <a:lstStyle/>
          <a:p>
            <a:pPr algn="l"/>
            <a:r>
              <a:rPr lang="en-US" sz="4800" dirty="0">
                <a:solidFill>
                  <a:srgbClr val="50578B">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14" name="Shape 9"/>
          <p:cNvSpPr/>
          <p:nvPr/>
        </p:nvSpPr>
        <p:spPr>
          <a:xfrm>
            <a:off x="16016702" y="1181100"/>
            <a:ext cx="7049381" cy="11214100"/>
          </a:xfrm>
          <a:prstGeom prst="rect">
            <a:avLst/>
          </a:prstGeom>
          <a:noFill/>
          <a:ln/>
        </p:spPr>
      </p:sp>
      <p:pic>
        <p:nvPicPr>
          <p:cNvPr id="15" name="Image 3" descr="preencoded.png">    </p:cNvPr>
          <p:cNvPicPr>
            <a:picLocks noChangeAspect="1"/>
          </p:cNvPicPr>
          <p:nvPr/>
        </p:nvPicPr>
        <p:blipFill>
          <a:blip r:embed="rId4"/>
          <a:stretch>
            <a:fillRect/>
          </a:stretch>
        </p:blipFill>
        <p:spPr>
          <a:xfrm>
            <a:off x="16016702" y="1181100"/>
            <a:ext cx="7049381" cy="5473700"/>
          </a:xfrm>
          <a:prstGeom prst="rect">
            <a:avLst/>
          </a:prstGeom>
        </p:spPr>
      </p:pic>
      <p:sp>
        <p:nvSpPr>
          <p:cNvPr id="16" name="Shape 10"/>
          <p:cNvSpPr/>
          <p:nvPr/>
        </p:nvSpPr>
        <p:spPr>
          <a:xfrm>
            <a:off x="16016702" y="7264400"/>
            <a:ext cx="3619952" cy="736600"/>
          </a:xfrm>
          <a:prstGeom prst="rect">
            <a:avLst/>
          </a:prstGeom>
          <a:noFill/>
          <a:ln/>
        </p:spPr>
      </p:sp>
      <p:sp>
        <p:nvSpPr>
          <p:cNvPr id="17" name="Text 11"/>
          <p:cNvSpPr/>
          <p:nvPr/>
        </p:nvSpPr>
        <p:spPr>
          <a:xfrm>
            <a:off x="16016702" y="72644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8" name="Shape 12"/>
          <p:cNvSpPr/>
          <p:nvPr/>
        </p:nvSpPr>
        <p:spPr>
          <a:xfrm>
            <a:off x="16016702" y="8610600"/>
            <a:ext cx="7049381" cy="2438400"/>
          </a:xfrm>
          <a:prstGeom prst="rect">
            <a:avLst/>
          </a:prstGeom>
          <a:noFill/>
          <a:ln/>
        </p:spPr>
      </p:sp>
      <p:sp>
        <p:nvSpPr>
          <p:cNvPr id="19" name="Text 13"/>
          <p:cNvSpPr/>
          <p:nvPr/>
        </p:nvSpPr>
        <p:spPr>
          <a:xfrm>
            <a:off x="16016702" y="8610600"/>
            <a:ext cx="718486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0" name="Shape 14"/>
          <p:cNvSpPr/>
          <p:nvPr/>
        </p:nvSpPr>
        <p:spPr>
          <a:xfrm>
            <a:off x="16016702" y="11658600"/>
            <a:ext cx="851006" cy="736600"/>
          </a:xfrm>
          <a:prstGeom prst="rect">
            <a:avLst/>
          </a:prstGeom>
          <a:noFill/>
          <a:ln/>
        </p:spPr>
      </p:sp>
      <p:sp>
        <p:nvSpPr>
          <p:cNvPr id="21" name="Text 15"/>
          <p:cNvSpPr/>
          <p:nvPr/>
        </p:nvSpPr>
        <p:spPr>
          <a:xfrm>
            <a:off x="16016702" y="11658600"/>
            <a:ext cx="1054232" cy="939800"/>
          </a:xfrm>
          <a:prstGeom prst="rect">
            <a:avLst/>
          </a:prstGeom>
          <a:noFill/>
          <a:ln/>
        </p:spPr>
        <p:txBody>
          <a:bodyPr wrap="square" lIns="0" tIns="0" rIns="0" bIns="0" rtlCol="0" anchor="t"/>
          <a:lstStyle/>
          <a:p>
            <a:pPr algn="l"/>
            <a:r>
              <a:rPr lang="en-US" sz="4800" dirty="0">
                <a:solidFill>
                  <a:srgbClr val="50578B">
                    <a:alpha val="100000"/>
                  </a:srgbClr>
                </a:solidFill>
                <a:latin typeface="Bebas Neue Regular" pitchFamily="34" charset="0"/>
                <a:ea typeface="Bebas Neue Regular" pitchFamily="34" charset="-122"/>
                <a:cs typeface="Bebas Neue Regular" pitchFamily="34" charset="-120"/>
              </a:rPr>
              <a:t>45%</a:t>
            </a:r>
            <a:endParaRPr lang="en-US" sz="4800" dirty="0"/>
          </a:p>
        </p:txBody>
      </p:sp>
      <p:sp>
        <p:nvSpPr>
          <p:cNvPr id="22" name="Shape 16"/>
          <p:cNvSpPr/>
          <p:nvPr/>
        </p:nvSpPr>
        <p:spPr>
          <a:xfrm>
            <a:off x="8408451" y="1181100"/>
            <a:ext cx="7049381" cy="11214100"/>
          </a:xfrm>
          <a:prstGeom prst="rect">
            <a:avLst/>
          </a:prstGeom>
          <a:noFill/>
          <a:ln/>
        </p:spPr>
      </p:sp>
      <p:sp>
        <p:nvSpPr>
          <p:cNvPr id="23" name="Shape 17"/>
          <p:cNvSpPr/>
          <p:nvPr/>
        </p:nvSpPr>
        <p:spPr>
          <a:xfrm>
            <a:off x="8408451" y="1181100"/>
            <a:ext cx="2972171" cy="736600"/>
          </a:xfrm>
          <a:prstGeom prst="rect">
            <a:avLst/>
          </a:prstGeom>
          <a:noFill/>
          <a:ln/>
        </p:spPr>
      </p:sp>
      <p:sp>
        <p:nvSpPr>
          <p:cNvPr id="24" name="Text 18"/>
          <p:cNvSpPr/>
          <p:nvPr/>
        </p:nvSpPr>
        <p:spPr>
          <a:xfrm>
            <a:off x="8408451" y="1181100"/>
            <a:ext cx="317539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5" name="Shape 19"/>
          <p:cNvSpPr/>
          <p:nvPr/>
        </p:nvSpPr>
        <p:spPr>
          <a:xfrm>
            <a:off x="8408451" y="2527300"/>
            <a:ext cx="7049381" cy="2438400"/>
          </a:xfrm>
          <a:prstGeom prst="rect">
            <a:avLst/>
          </a:prstGeom>
          <a:noFill/>
          <a:ln/>
        </p:spPr>
      </p:sp>
      <p:sp>
        <p:nvSpPr>
          <p:cNvPr id="26" name="Text 20"/>
          <p:cNvSpPr/>
          <p:nvPr/>
        </p:nvSpPr>
        <p:spPr>
          <a:xfrm>
            <a:off x="8408451" y="2527300"/>
            <a:ext cx="7184865"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7" name="Image 4" descr="preencoded.png">    </p:cNvPr>
          <p:cNvPicPr>
            <a:picLocks noChangeAspect="1"/>
          </p:cNvPicPr>
          <p:nvPr/>
        </p:nvPicPr>
        <p:blipFill>
          <a:blip r:embed="rId5"/>
          <a:stretch>
            <a:fillRect/>
          </a:stretch>
        </p:blipFill>
        <p:spPr>
          <a:xfrm>
            <a:off x="8408451" y="5575300"/>
            <a:ext cx="7049381" cy="5473700"/>
          </a:xfrm>
          <a:prstGeom prst="rect">
            <a:avLst/>
          </a:prstGeom>
        </p:spPr>
      </p:pic>
      <p:sp>
        <p:nvSpPr>
          <p:cNvPr id="28" name="Shape 21"/>
          <p:cNvSpPr/>
          <p:nvPr/>
        </p:nvSpPr>
        <p:spPr>
          <a:xfrm>
            <a:off x="8408451" y="11658600"/>
            <a:ext cx="851006" cy="736600"/>
          </a:xfrm>
          <a:prstGeom prst="rect">
            <a:avLst/>
          </a:prstGeom>
          <a:noFill/>
          <a:ln/>
        </p:spPr>
      </p:sp>
      <p:sp>
        <p:nvSpPr>
          <p:cNvPr id="29" name="Text 22"/>
          <p:cNvSpPr/>
          <p:nvPr/>
        </p:nvSpPr>
        <p:spPr>
          <a:xfrm>
            <a:off x="8408451" y="11658600"/>
            <a:ext cx="1054232" cy="939800"/>
          </a:xfrm>
          <a:prstGeom prst="rect">
            <a:avLst/>
          </a:prstGeom>
          <a:noFill/>
          <a:ln/>
        </p:spPr>
        <p:txBody>
          <a:bodyPr wrap="square" lIns="0" tIns="0" rIns="0" bIns="0" rtlCol="0" anchor="t"/>
          <a:lstStyle/>
          <a:p>
            <a:pPr algn="l"/>
            <a:r>
              <a:rPr lang="en-US" sz="4800" dirty="0">
                <a:solidFill>
                  <a:srgbClr val="50578B">
                    <a:alpha val="100000"/>
                  </a:srgbClr>
                </a:solidFill>
                <a:latin typeface="Bebas Neue Regular" pitchFamily="34" charset="0"/>
                <a:ea typeface="Bebas Neue Regular" pitchFamily="34" charset="-122"/>
                <a:cs typeface="Bebas Neue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4D4D4">
              <a:alpha val="100000"/>
            </a:srgbClr>
          </a:solidFill>
          <a:ln/>
        </p:spPr>
      </p:sp>
      <p:sp>
        <p:nvSpPr>
          <p:cNvPr id="3" name="Shape 1"/>
          <p:cNvSpPr/>
          <p:nvPr/>
        </p:nvSpPr>
        <p:spPr>
          <a:xfrm>
            <a:off x="0" y="120777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9611251" y="8940800"/>
            <a:ext cx="4775797" cy="4775200"/>
          </a:xfrm>
          <a:prstGeom prst="rect">
            <a:avLst/>
          </a:prstGeom>
        </p:spPr>
      </p:pic>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7" name="Image 2" descr="preencoded.png">    </p:cNvPr>
          <p:cNvPicPr>
            <a:picLocks noChangeAspect="1"/>
          </p:cNvPicPr>
          <p:nvPr/>
        </p:nvPicPr>
        <p:blipFill>
          <a:blip r:embed="rId3"/>
          <a:stretch>
            <a:fillRect/>
          </a:stretch>
        </p:blipFill>
        <p:spPr>
          <a:xfrm>
            <a:off x="7659057" y="1155700"/>
            <a:ext cx="5966698" cy="4437887"/>
          </a:xfrm>
          <a:prstGeom prst="rect">
            <a:avLst/>
          </a:prstGeom>
        </p:spPr>
      </p:pic>
      <p:sp>
        <p:nvSpPr>
          <p:cNvPr id="8" name="Shape 3"/>
          <p:cNvSpPr/>
          <p:nvPr/>
        </p:nvSpPr>
        <p:spPr>
          <a:xfrm>
            <a:off x="11812476" y="3492500"/>
            <a:ext cx="11202800" cy="7023100"/>
          </a:xfrm>
          <a:prstGeom prst="rect">
            <a:avLst/>
          </a:prstGeom>
          <a:noFill/>
          <a:ln w="50800">
            <a:solidFill>
              <a:srgbClr val="50578B"/>
            </a:solidFill>
            <a:prstDash val="solid"/>
          </a:ln>
        </p:spPr>
      </p:sp>
      <p:sp>
        <p:nvSpPr>
          <p:cNvPr id="9" name="Shape 4"/>
          <p:cNvSpPr/>
          <p:nvPr/>
        </p:nvSpPr>
        <p:spPr>
          <a:xfrm>
            <a:off x="12777797" y="4368800"/>
            <a:ext cx="9284860" cy="5270500"/>
          </a:xfrm>
          <a:prstGeom prst="rect">
            <a:avLst/>
          </a:prstGeom>
          <a:noFill/>
          <a:ln/>
        </p:spPr>
      </p:sp>
      <p:sp>
        <p:nvSpPr>
          <p:cNvPr id="10" name="Text 5"/>
          <p:cNvSpPr/>
          <p:nvPr/>
        </p:nvSpPr>
        <p:spPr>
          <a:xfrm>
            <a:off x="12777797" y="4368800"/>
            <a:ext cx="9488086" cy="4622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1" name="Text 6"/>
          <p:cNvSpPr/>
          <p:nvPr/>
        </p:nvSpPr>
        <p:spPr>
          <a:xfrm>
            <a:off x="19306413" y="9093200"/>
            <a:ext cx="2908664"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pic>
        <p:nvPicPr>
          <p:cNvPr id="12" name="Image 3" descr="preencoded.png">    </p:cNvPr>
          <p:cNvPicPr>
            <a:picLocks noChangeAspect="1"/>
          </p:cNvPicPr>
          <p:nvPr/>
        </p:nvPicPr>
        <p:blipFill>
          <a:blip r:embed="rId4"/>
          <a:stretch>
            <a:fillRect/>
          </a:stretch>
        </p:blipFill>
        <p:spPr>
          <a:xfrm>
            <a:off x="0" y="3911600"/>
            <a:ext cx="13768521" cy="9804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DDDCC">
              <a:alpha val="100000"/>
            </a:srgbClr>
          </a:solidFill>
          <a:ln/>
        </p:spPr>
      </p:sp>
      <p:sp>
        <p:nvSpPr>
          <p:cNvPr id="3" name="Shape 1"/>
          <p:cNvSpPr/>
          <p:nvPr/>
        </p:nvSpPr>
        <p:spPr>
          <a:xfrm>
            <a:off x="0" y="58166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127015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19585848" y="0"/>
            <a:ext cx="4801200" cy="5283200"/>
          </a:xfrm>
          <a:prstGeom prst="rect">
            <a:avLst/>
          </a:prstGeom>
        </p:spPr>
      </p:pic>
      <p:sp>
        <p:nvSpPr>
          <p:cNvPr id="6" name="Shape 2"/>
          <p:cNvSpPr/>
          <p:nvPr/>
        </p:nvSpPr>
        <p:spPr>
          <a:xfrm>
            <a:off x="23370921" y="10515600"/>
            <a:ext cx="1016127" cy="3200400"/>
          </a:xfrm>
          <a:prstGeom prst="rect">
            <a:avLst/>
          </a:prstGeom>
          <a:noFill/>
          <a:ln/>
        </p:spPr>
      </p:sp>
      <p:pic>
        <p:nvPicPr>
          <p:cNvPr id="7"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8" name="Image 3" descr="preencoded.png">    </p:cNvPr>
          <p:cNvPicPr>
            <a:picLocks noChangeAspect="1"/>
          </p:cNvPicPr>
          <p:nvPr/>
        </p:nvPicPr>
        <p:blipFill>
          <a:blip r:embed="rId4"/>
          <a:stretch>
            <a:fillRect/>
          </a:stretch>
        </p:blipFill>
        <p:spPr>
          <a:xfrm>
            <a:off x="8395749" y="1155700"/>
            <a:ext cx="7595549" cy="11404600"/>
          </a:xfrm>
          <a:prstGeom prst="rect">
            <a:avLst/>
          </a:prstGeom>
        </p:spPr>
      </p:pic>
      <p:sp>
        <p:nvSpPr>
          <p:cNvPr id="9" name="Shape 3"/>
          <p:cNvSpPr/>
          <p:nvPr/>
        </p:nvSpPr>
        <p:spPr>
          <a:xfrm>
            <a:off x="2235479" y="9690100"/>
            <a:ext cx="5436279" cy="2870200"/>
          </a:xfrm>
          <a:prstGeom prst="rect">
            <a:avLst/>
          </a:prstGeom>
          <a:noFill/>
          <a:ln/>
        </p:spPr>
      </p:sp>
      <p:sp>
        <p:nvSpPr>
          <p:cNvPr id="10" name="Text 4"/>
          <p:cNvSpPr/>
          <p:nvPr/>
        </p:nvSpPr>
        <p:spPr>
          <a:xfrm>
            <a:off x="2235479" y="9690100"/>
            <a:ext cx="5639505"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11" name="Text 5"/>
          <p:cNvSpPr/>
          <p:nvPr/>
        </p:nvSpPr>
        <p:spPr>
          <a:xfrm>
            <a:off x="2235479" y="107315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2" name="Shape 6"/>
          <p:cNvSpPr/>
          <p:nvPr/>
        </p:nvSpPr>
        <p:spPr>
          <a:xfrm>
            <a:off x="16715289" y="1155700"/>
            <a:ext cx="5436279" cy="3606800"/>
          </a:xfrm>
          <a:prstGeom prst="rect">
            <a:avLst/>
          </a:prstGeom>
          <a:noFill/>
          <a:ln/>
        </p:spPr>
      </p:sp>
      <p:sp>
        <p:nvSpPr>
          <p:cNvPr id="13" name="Text 7"/>
          <p:cNvSpPr/>
          <p:nvPr/>
        </p:nvSpPr>
        <p:spPr>
          <a:xfrm>
            <a:off x="16715289" y="1155700"/>
            <a:ext cx="5639505"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Art of Unicorn Sighting</a:t>
            </a:r>
            <a:endParaRPr lang="en-US" sz="4800" dirty="0"/>
          </a:p>
        </p:txBody>
      </p:sp>
      <p:sp>
        <p:nvSpPr>
          <p:cNvPr id="14" name="Text 8"/>
          <p:cNvSpPr/>
          <p:nvPr/>
        </p:nvSpPr>
        <p:spPr>
          <a:xfrm>
            <a:off x="16715289" y="29337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5" name="Image 4" descr="preencoded.png">    </p:cNvPr>
          <p:cNvPicPr>
            <a:picLocks noChangeAspect="1"/>
          </p:cNvPicPr>
          <p:nvPr/>
        </p:nvPicPr>
        <p:blipFill>
          <a:blip r:embed="rId5"/>
          <a:stretch>
            <a:fillRect/>
          </a:stretch>
        </p:blipFill>
        <p:spPr>
          <a:xfrm>
            <a:off x="2235479" y="1155700"/>
            <a:ext cx="5436279" cy="7442200"/>
          </a:xfrm>
          <a:prstGeom prst="rect">
            <a:avLst/>
          </a:prstGeom>
        </p:spPr>
      </p:pic>
      <p:pic>
        <p:nvPicPr>
          <p:cNvPr id="16" name="Image 5" descr="preencoded.png">    </p:cNvPr>
          <p:cNvPicPr>
            <a:picLocks noChangeAspect="1"/>
          </p:cNvPicPr>
          <p:nvPr/>
        </p:nvPicPr>
        <p:blipFill>
          <a:blip r:embed="rId6"/>
          <a:stretch>
            <a:fillRect/>
          </a:stretch>
        </p:blipFill>
        <p:spPr>
          <a:xfrm>
            <a:off x="16715289" y="5270500"/>
            <a:ext cx="5436279" cy="7289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D5DBEF">
              <a:alpha val="100000"/>
            </a:srgbClr>
          </a:solidFill>
          <a:ln/>
        </p:spPr>
      </p:sp>
      <p:sp>
        <p:nvSpPr>
          <p:cNvPr id="3" name="Shape 1"/>
          <p:cNvSpPr/>
          <p:nvPr/>
        </p:nvSpPr>
        <p:spPr>
          <a:xfrm>
            <a:off x="0" y="1270000"/>
            <a:ext cx="24387048" cy="0"/>
          </a:xfrm>
          <a:prstGeom prst="rect">
            <a:avLst/>
          </a:prstGeom>
          <a:noFill/>
          <a:ln/>
        </p:spPr>
      </p:sp>
      <p:pic>
        <p:nvPicPr>
          <p:cNvPr id="4" name="Image 0" descr="preencoded.png">    </p:cNvPr>
          <p:cNvPicPr>
            <a:picLocks noChangeAspect="1"/>
          </p:cNvPicPr>
          <p:nvPr/>
        </p:nvPicPr>
        <p:blipFill>
          <a:blip r:embed="rId1"/>
          <a:stretch>
            <a:fillRect/>
          </a:stretch>
        </p:blipFill>
        <p:spPr>
          <a:xfrm>
            <a:off x="23116889" y="0"/>
            <a:ext cx="0" cy="13716000"/>
          </a:xfrm>
          <a:prstGeom prst="rect">
            <a:avLst/>
          </a:prstGeom>
        </p:spPr>
      </p:pic>
      <p:pic>
        <p:nvPicPr>
          <p:cNvPr id="5" name="Image 1" descr="preencoded.png">    </p:cNvPr>
          <p:cNvPicPr>
            <a:picLocks noChangeAspect="1"/>
          </p:cNvPicPr>
          <p:nvPr/>
        </p:nvPicPr>
        <p:blipFill>
          <a:blip r:embed="rId2"/>
          <a:stretch>
            <a:fillRect/>
          </a:stretch>
        </p:blipFill>
        <p:spPr>
          <a:xfrm>
            <a:off x="21046530" y="3225800"/>
            <a:ext cx="3340518" cy="10185400"/>
          </a:xfrm>
          <a:prstGeom prst="rect">
            <a:avLst/>
          </a:prstGeom>
        </p:spPr>
      </p:pic>
      <p:pic>
        <p:nvPicPr>
          <p:cNvPr id="6" name="Image 2" descr="preencoded.png">    </p:cNvPr>
          <p:cNvPicPr>
            <a:picLocks noChangeAspect="1"/>
          </p:cNvPicPr>
          <p:nvPr/>
        </p:nvPicPr>
        <p:blipFill>
          <a:blip r:embed="rId3"/>
          <a:stretch>
            <a:fillRect/>
          </a:stretch>
        </p:blipFill>
        <p:spPr>
          <a:xfrm>
            <a:off x="558870" y="0"/>
            <a:ext cx="10186673" cy="3251200"/>
          </a:xfrm>
          <a:prstGeom prst="rect">
            <a:avLst/>
          </a:prstGeom>
        </p:spPr>
      </p:pic>
      <p:sp>
        <p:nvSpPr>
          <p:cNvPr id="7" name="Text 2"/>
          <p:cNvSpPr/>
          <p:nvPr/>
        </p:nvSpPr>
        <p:spPr>
          <a:xfrm>
            <a:off x="1621569" y="1270000"/>
            <a:ext cx="2021669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Magic of Dragons: A Research</a:t>
            </a:r>
            <a:endParaRPr lang="en-US" sz="8000" dirty="0"/>
          </a:p>
        </p:txBody>
      </p:sp>
      <p:sp>
        <p:nvSpPr>
          <p:cNvPr id="8" name="Shape 3"/>
          <p:cNvSpPr/>
          <p:nvPr/>
        </p:nvSpPr>
        <p:spPr>
          <a:xfrm>
            <a:off x="23370921" y="10515600"/>
            <a:ext cx="1016127" cy="3200400"/>
          </a:xfrm>
          <a:prstGeom prst="rect">
            <a:avLst/>
          </a:prstGeom>
          <a:noFill/>
          <a:ln/>
        </p:spPr>
      </p:sp>
      <p:pic>
        <p:nvPicPr>
          <p:cNvPr id="9"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10" name="Shape 4"/>
          <p:cNvSpPr/>
          <p:nvPr/>
        </p:nvSpPr>
        <p:spPr>
          <a:xfrm>
            <a:off x="2121165" y="3695700"/>
            <a:ext cx="6096762" cy="6096000"/>
          </a:xfrm>
          <a:prstGeom prst="roundRect">
            <a:avLst>
              <a:gd name="adj" fmla="val 2083350"/>
            </a:avLst>
          </a:prstGeom>
          <a:noFill/>
          <a:ln w="38100">
            <a:solidFill>
              <a:srgbClr val="50578B"/>
            </a:solidFill>
            <a:prstDash val="solid"/>
          </a:ln>
        </p:spPr>
      </p:sp>
      <p:pic>
        <p:nvPicPr>
          <p:cNvPr id="11" name="Image 4" descr="preencoded.png">    </p:cNvPr>
          <p:cNvPicPr>
            <a:picLocks noChangeAspect="1"/>
          </p:cNvPicPr>
          <p:nvPr/>
        </p:nvPicPr>
        <p:blipFill>
          <a:blip r:embed="rId5"/>
          <a:stretch>
            <a:fillRect/>
          </a:stretch>
        </p:blipFill>
        <p:spPr>
          <a:xfrm>
            <a:off x="4345552" y="5410200"/>
            <a:ext cx="1647984" cy="1625600"/>
          </a:xfrm>
          <a:prstGeom prst="rect">
            <a:avLst/>
          </a:prstGeom>
        </p:spPr>
      </p:pic>
      <p:sp>
        <p:nvSpPr>
          <p:cNvPr id="12" name="Shape 5"/>
          <p:cNvSpPr/>
          <p:nvPr/>
        </p:nvSpPr>
        <p:spPr>
          <a:xfrm>
            <a:off x="2273584" y="7340600"/>
            <a:ext cx="5791924" cy="736600"/>
          </a:xfrm>
          <a:prstGeom prst="rect">
            <a:avLst/>
          </a:prstGeom>
          <a:noFill/>
          <a:ln/>
        </p:spPr>
      </p:sp>
      <p:sp>
        <p:nvSpPr>
          <p:cNvPr id="13" name="Text 6"/>
          <p:cNvSpPr/>
          <p:nvPr/>
        </p:nvSpPr>
        <p:spPr>
          <a:xfrm>
            <a:off x="2171971"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a:t>
            </a:r>
            <a:endParaRPr lang="en-US" sz="4800" dirty="0"/>
          </a:p>
        </p:txBody>
      </p:sp>
      <p:sp>
        <p:nvSpPr>
          <p:cNvPr id="14" name="Shape 7"/>
          <p:cNvSpPr/>
          <p:nvPr/>
        </p:nvSpPr>
        <p:spPr>
          <a:xfrm>
            <a:off x="9145143" y="3695700"/>
            <a:ext cx="6096762" cy="6096000"/>
          </a:xfrm>
          <a:prstGeom prst="roundRect">
            <a:avLst>
              <a:gd name="adj" fmla="val 2083350"/>
            </a:avLst>
          </a:prstGeom>
          <a:noFill/>
          <a:ln w="38100">
            <a:solidFill>
              <a:srgbClr val="50578B"/>
            </a:solidFill>
            <a:prstDash val="solid"/>
          </a:ln>
        </p:spPr>
      </p:sp>
      <p:pic>
        <p:nvPicPr>
          <p:cNvPr id="15" name="Image 5" descr="preencoded.png">    </p:cNvPr>
          <p:cNvPicPr>
            <a:picLocks noChangeAspect="1"/>
          </p:cNvPicPr>
          <p:nvPr/>
        </p:nvPicPr>
        <p:blipFill>
          <a:blip r:embed="rId6"/>
          <a:stretch>
            <a:fillRect/>
          </a:stretch>
        </p:blipFill>
        <p:spPr>
          <a:xfrm>
            <a:off x="11370073" y="5410200"/>
            <a:ext cx="1646902" cy="1625600"/>
          </a:xfrm>
          <a:prstGeom prst="rect">
            <a:avLst/>
          </a:prstGeom>
        </p:spPr>
      </p:pic>
      <p:sp>
        <p:nvSpPr>
          <p:cNvPr id="16" name="Shape 8"/>
          <p:cNvSpPr/>
          <p:nvPr/>
        </p:nvSpPr>
        <p:spPr>
          <a:xfrm>
            <a:off x="9297562" y="7340600"/>
            <a:ext cx="5791924" cy="736600"/>
          </a:xfrm>
          <a:prstGeom prst="rect">
            <a:avLst/>
          </a:prstGeom>
          <a:noFill/>
          <a:ln/>
        </p:spPr>
      </p:sp>
      <p:sp>
        <p:nvSpPr>
          <p:cNvPr id="17" name="Text 9"/>
          <p:cNvSpPr/>
          <p:nvPr/>
        </p:nvSpPr>
        <p:spPr>
          <a:xfrm>
            <a:off x="9195949"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8" name="Shape 10"/>
          <p:cNvSpPr/>
          <p:nvPr/>
        </p:nvSpPr>
        <p:spPr>
          <a:xfrm>
            <a:off x="16169121" y="3695700"/>
            <a:ext cx="6096762" cy="6096000"/>
          </a:xfrm>
          <a:prstGeom prst="roundRect">
            <a:avLst>
              <a:gd name="adj" fmla="val 2083350"/>
            </a:avLst>
          </a:prstGeom>
          <a:noFill/>
          <a:ln w="38100">
            <a:solidFill>
              <a:srgbClr val="50578B"/>
            </a:solidFill>
            <a:prstDash val="solid"/>
          </a:ln>
        </p:spPr>
      </p:sp>
      <p:pic>
        <p:nvPicPr>
          <p:cNvPr id="19" name="Image 6" descr="preencoded.png">    </p:cNvPr>
          <p:cNvPicPr>
            <a:picLocks noChangeAspect="1"/>
          </p:cNvPicPr>
          <p:nvPr/>
        </p:nvPicPr>
        <p:blipFill>
          <a:blip r:embed="rId7"/>
          <a:stretch>
            <a:fillRect/>
          </a:stretch>
        </p:blipFill>
        <p:spPr>
          <a:xfrm>
            <a:off x="18393781" y="5410200"/>
            <a:ext cx="1647445" cy="1625600"/>
          </a:xfrm>
          <a:prstGeom prst="rect">
            <a:avLst/>
          </a:prstGeom>
        </p:spPr>
      </p:pic>
      <p:sp>
        <p:nvSpPr>
          <p:cNvPr id="20" name="Shape 11"/>
          <p:cNvSpPr/>
          <p:nvPr/>
        </p:nvSpPr>
        <p:spPr>
          <a:xfrm>
            <a:off x="16321540" y="7340600"/>
            <a:ext cx="5791924" cy="736600"/>
          </a:xfrm>
          <a:prstGeom prst="rect">
            <a:avLst/>
          </a:prstGeom>
          <a:noFill/>
          <a:ln/>
        </p:spPr>
      </p:sp>
      <p:sp>
        <p:nvSpPr>
          <p:cNvPr id="21" name="Text 12"/>
          <p:cNvSpPr/>
          <p:nvPr/>
        </p:nvSpPr>
        <p:spPr>
          <a:xfrm>
            <a:off x="16219927"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rainbow seeing</a:t>
            </a:r>
            <a:endParaRPr lang="en-US" sz="4800" dirty="0"/>
          </a:p>
        </p:txBody>
      </p:sp>
      <p:sp>
        <p:nvSpPr>
          <p:cNvPr id="22" name="Shape 13"/>
          <p:cNvSpPr/>
          <p:nvPr/>
        </p:nvSpPr>
        <p:spPr>
          <a:xfrm>
            <a:off x="2146568" y="10401300"/>
            <a:ext cx="6096762" cy="1828800"/>
          </a:xfrm>
          <a:prstGeom prst="rect">
            <a:avLst/>
          </a:prstGeom>
          <a:noFill/>
          <a:ln/>
        </p:spPr>
      </p:sp>
      <p:sp>
        <p:nvSpPr>
          <p:cNvPr id="23" name="Shape 14"/>
          <p:cNvSpPr/>
          <p:nvPr/>
        </p:nvSpPr>
        <p:spPr>
          <a:xfrm>
            <a:off x="2146568" y="10401300"/>
            <a:ext cx="6096762" cy="1828800"/>
          </a:xfrm>
          <a:prstGeom prst="rect">
            <a:avLst/>
          </a:prstGeom>
          <a:noFill/>
          <a:ln/>
        </p:spPr>
      </p:sp>
      <p:sp>
        <p:nvSpPr>
          <p:cNvPr id="24" name="Text 15"/>
          <p:cNvSpPr/>
          <p:nvPr/>
        </p:nvSpPr>
        <p:spPr>
          <a:xfrm>
            <a:off x="2146568"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5" name="Shape 16"/>
          <p:cNvSpPr/>
          <p:nvPr/>
        </p:nvSpPr>
        <p:spPr>
          <a:xfrm>
            <a:off x="9145143" y="10401300"/>
            <a:ext cx="6096762" cy="1828800"/>
          </a:xfrm>
          <a:prstGeom prst="rect">
            <a:avLst/>
          </a:prstGeom>
          <a:noFill/>
          <a:ln/>
        </p:spPr>
      </p:sp>
      <p:sp>
        <p:nvSpPr>
          <p:cNvPr id="26" name="Shape 17"/>
          <p:cNvSpPr/>
          <p:nvPr/>
        </p:nvSpPr>
        <p:spPr>
          <a:xfrm>
            <a:off x="9145143" y="10401300"/>
            <a:ext cx="6096762" cy="1828800"/>
          </a:xfrm>
          <a:prstGeom prst="rect">
            <a:avLst/>
          </a:prstGeom>
          <a:noFill/>
          <a:ln/>
        </p:spPr>
      </p:sp>
      <p:sp>
        <p:nvSpPr>
          <p:cNvPr id="27" name="Text 18"/>
          <p:cNvSpPr/>
          <p:nvPr/>
        </p:nvSpPr>
        <p:spPr>
          <a:xfrm>
            <a:off x="9145143"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8" name="Shape 19"/>
          <p:cNvSpPr/>
          <p:nvPr/>
        </p:nvSpPr>
        <p:spPr>
          <a:xfrm>
            <a:off x="16169121" y="10401300"/>
            <a:ext cx="6096762" cy="1828800"/>
          </a:xfrm>
          <a:prstGeom prst="rect">
            <a:avLst/>
          </a:prstGeom>
          <a:noFill/>
          <a:ln/>
        </p:spPr>
      </p:sp>
      <p:sp>
        <p:nvSpPr>
          <p:cNvPr id="29" name="Shape 20"/>
          <p:cNvSpPr/>
          <p:nvPr/>
        </p:nvSpPr>
        <p:spPr>
          <a:xfrm>
            <a:off x="16169121" y="10401300"/>
            <a:ext cx="6096762" cy="1828800"/>
          </a:xfrm>
          <a:prstGeom prst="rect">
            <a:avLst/>
          </a:prstGeom>
          <a:noFill/>
          <a:ln/>
        </p:spPr>
      </p:sp>
      <p:sp>
        <p:nvSpPr>
          <p:cNvPr id="30" name="Text 21"/>
          <p:cNvSpPr/>
          <p:nvPr/>
        </p:nvSpPr>
        <p:spPr>
          <a:xfrm>
            <a:off x="16169121"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2023-07-22T06:59:44Z</dcterms:created>
  <dcterms:modified xsi:type="dcterms:W3CDTF">2023-07-22T06:59:44Z</dcterms:modified>
</cp:coreProperties>
</file>