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2" name="Google Shape;5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0" name="Google Shape;65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4" name="Google Shape;67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9" name="Google Shape;70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8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0" name="Google Shape;76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0" name="Google Shape;81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7" name="Google Shape;85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0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2" name="Google Shape;90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0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2" name="Google Shape;93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3" name="Google Shape;96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9" name="Google Shape;104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0" name="Google Shape;1050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Google Shape;1201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2" name="Google Shape;120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9" name="Google Shape;124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0" name="Google Shape;1250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4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Google Shape;1265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6" name="Google Shape;1266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7" name="Google Shape;1267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4" name="Shape 1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Google Shape;1295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6" name="Google Shape;129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7" name="Google Shape;1297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5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7" name="Google Shape;132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8" name="Google Shape;1328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4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16" name="Google Shape;1416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1" name="Google Shape;33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1" name="Google Shape;37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5" name="Google Shape;39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2" name="Google Shape;4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3" name="Google Shape;45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5" name="Google Shape;49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99" name="Google Shape;99;p11"/>
          <p:cNvSpPr/>
          <p:nvPr/>
        </p:nvSpPr>
        <p:spPr>
          <a:xfrm>
            <a:off x="7164288" y="4371950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mbria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oogle Shape;22;p4"/>
          <p:cNvGrpSpPr/>
          <p:nvPr/>
        </p:nvGrpSpPr>
        <p:grpSpPr>
          <a:xfrm>
            <a:off x="-728716" y="4362450"/>
            <a:ext cx="1549977" cy="1552998"/>
            <a:chOff x="1893888" y="-215900"/>
            <a:chExt cx="2443163" cy="2447925"/>
          </a:xfrm>
        </p:grpSpPr>
        <p:sp>
          <p:nvSpPr>
            <p:cNvPr id="23" name="Google Shape;23;p4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3" name="Google Shape;33;p4"/>
          <p:cNvGrpSpPr/>
          <p:nvPr/>
        </p:nvGrpSpPr>
        <p:grpSpPr>
          <a:xfrm>
            <a:off x="8289462" y="-579171"/>
            <a:ext cx="1729466" cy="1732639"/>
            <a:chOff x="4159251" y="2563812"/>
            <a:chExt cx="2595563" cy="2600325"/>
          </a:xfrm>
        </p:grpSpPr>
        <p:sp>
          <p:nvSpPr>
            <p:cNvPr id="34" name="Google Shape;34;p4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42" name="Google Shape;42;p4"/>
          <p:cNvGrpSpPr/>
          <p:nvPr/>
        </p:nvGrpSpPr>
        <p:grpSpPr>
          <a:xfrm>
            <a:off x="-2013379" y="1897868"/>
            <a:ext cx="1403350" cy="1404938"/>
            <a:chOff x="5722938" y="1631950"/>
            <a:chExt cx="1403350" cy="1404938"/>
          </a:xfrm>
        </p:grpSpPr>
        <p:sp>
          <p:nvSpPr>
            <p:cNvPr id="43" name="Google Shape;43;p4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51" name="Google Shape;51;p4"/>
          <p:cNvGrpSpPr/>
          <p:nvPr/>
        </p:nvGrpSpPr>
        <p:grpSpPr>
          <a:xfrm>
            <a:off x="7825388" y="236545"/>
            <a:ext cx="261938" cy="254000"/>
            <a:chOff x="7151688" y="3181350"/>
            <a:chExt cx="261938" cy="254000"/>
          </a:xfrm>
        </p:grpSpPr>
        <p:sp>
          <p:nvSpPr>
            <p:cNvPr id="52" name="Google Shape;52;p4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26" y="30"/>
                  </a:moveTo>
                  <a:cubicBezTo>
                    <a:pt x="25" y="30"/>
                    <a:pt x="24" y="30"/>
                    <a:pt x="23" y="29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6" y="0"/>
                    <a:pt x="8" y="1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4"/>
                    <a:pt x="31" y="27"/>
                    <a:pt x="29" y="29"/>
                  </a:cubicBezTo>
                  <a:cubicBezTo>
                    <a:pt x="28" y="30"/>
                    <a:pt x="27" y="30"/>
                    <a:pt x="26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7"/>
                    <a:pt x="0" y="24"/>
                    <a:pt x="2" y="23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5" y="0"/>
                    <a:pt x="28" y="0"/>
                    <a:pt x="29" y="1"/>
                  </a:cubicBezTo>
                  <a:cubicBezTo>
                    <a:pt x="31" y="3"/>
                    <a:pt x="31" y="6"/>
                    <a:pt x="29" y="8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7" y="30"/>
                    <a:pt x="6" y="30"/>
                    <a:pt x="5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54" name="Google Shape;54;p4"/>
          <p:cNvSpPr/>
          <p:nvPr/>
        </p:nvSpPr>
        <p:spPr>
          <a:xfrm>
            <a:off x="3314701" y="4291013"/>
            <a:ext cx="473075" cy="466725"/>
          </a:xfrm>
          <a:custGeom>
            <a:rect b="b" l="l" r="r" t="t"/>
            <a:pathLst>
              <a:path extrusionOk="0" h="55" w="56">
                <a:moveTo>
                  <a:pt x="28" y="55"/>
                </a:move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43" y="0"/>
                  <a:pt x="56" y="12"/>
                  <a:pt x="56" y="27"/>
                </a:cubicBezTo>
                <a:cubicBezTo>
                  <a:pt x="56" y="43"/>
                  <a:pt x="43" y="55"/>
                  <a:pt x="28" y="55"/>
                </a:cubicBezTo>
                <a:close/>
                <a:moveTo>
                  <a:pt x="28" y="9"/>
                </a:moveTo>
                <a:cubicBezTo>
                  <a:pt x="17" y="9"/>
                  <a:pt x="9" y="17"/>
                  <a:pt x="9" y="27"/>
                </a:cubicBezTo>
                <a:cubicBezTo>
                  <a:pt x="9" y="38"/>
                  <a:pt x="17" y="46"/>
                  <a:pt x="28" y="46"/>
                </a:cubicBezTo>
                <a:cubicBezTo>
                  <a:pt x="38" y="46"/>
                  <a:pt x="47" y="38"/>
                  <a:pt x="47" y="27"/>
                </a:cubicBezTo>
                <a:cubicBezTo>
                  <a:pt x="47" y="17"/>
                  <a:pt x="38" y="9"/>
                  <a:pt x="28" y="9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5570257" y="444059"/>
            <a:ext cx="338138" cy="347663"/>
          </a:xfrm>
          <a:custGeom>
            <a:rect b="b" l="l" r="r" t="t"/>
            <a:pathLst>
              <a:path extrusionOk="0" h="41" w="40">
                <a:moveTo>
                  <a:pt x="20" y="41"/>
                </a:moveTo>
                <a:cubicBezTo>
                  <a:pt x="9" y="41"/>
                  <a:pt x="0" y="32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ubicBezTo>
                  <a:pt x="40" y="32"/>
                  <a:pt x="31" y="41"/>
                  <a:pt x="20" y="41"/>
                </a:cubicBezTo>
                <a:close/>
                <a:moveTo>
                  <a:pt x="20" y="9"/>
                </a:moveTo>
                <a:cubicBezTo>
                  <a:pt x="14" y="9"/>
                  <a:pt x="9" y="14"/>
                  <a:pt x="9" y="20"/>
                </a:cubicBezTo>
                <a:cubicBezTo>
                  <a:pt x="9" y="27"/>
                  <a:pt x="14" y="32"/>
                  <a:pt x="20" y="32"/>
                </a:cubicBezTo>
                <a:cubicBezTo>
                  <a:pt x="26" y="32"/>
                  <a:pt x="31" y="27"/>
                  <a:pt x="31" y="20"/>
                </a:cubicBezTo>
                <a:cubicBezTo>
                  <a:pt x="31" y="14"/>
                  <a:pt x="26" y="9"/>
                  <a:pt x="20" y="9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138302" y="109442"/>
            <a:ext cx="346700" cy="355414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ECBA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57" name="Google Shape;57;p4"/>
          <p:cNvGrpSpPr/>
          <p:nvPr/>
        </p:nvGrpSpPr>
        <p:grpSpPr>
          <a:xfrm>
            <a:off x="8215710" y="4356100"/>
            <a:ext cx="777876" cy="787400"/>
            <a:chOff x="7827963" y="911225"/>
            <a:chExt cx="777876" cy="787400"/>
          </a:xfrm>
        </p:grpSpPr>
        <p:sp>
          <p:nvSpPr>
            <p:cNvPr id="58" name="Google Shape;58;p4"/>
            <p:cNvSpPr/>
            <p:nvPr/>
          </p:nvSpPr>
          <p:spPr>
            <a:xfrm>
              <a:off x="7835901" y="1528762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8039101" y="13255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242301" y="11318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7827963" y="1325562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8031163" y="1114425"/>
              <a:ext cx="168275" cy="169863"/>
            </a:xfrm>
            <a:custGeom>
              <a:rect b="b" l="l" r="r" t="t"/>
              <a:pathLst>
                <a:path extrusionOk="0" h="107" w="106">
                  <a:moveTo>
                    <a:pt x="0" y="107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8234363" y="919162"/>
              <a:ext cx="168275" cy="161925"/>
            </a:xfrm>
            <a:custGeom>
              <a:rect b="b" l="l" r="r" t="t"/>
              <a:pathLst>
                <a:path extrusionOk="0" h="102" w="106">
                  <a:moveTo>
                    <a:pt x="0" y="102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8023226" y="9191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7827963" y="911225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7827963" y="1114425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45501" y="9286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68" name="Google Shape;68;p4"/>
          <p:cNvSpPr/>
          <p:nvPr/>
        </p:nvSpPr>
        <p:spPr>
          <a:xfrm>
            <a:off x="8712133" y="2679242"/>
            <a:ext cx="768350" cy="771525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/>
          <p:nvPr>
            <p:ph idx="10" type="dt"/>
          </p:nvPr>
        </p:nvSpPr>
        <p:spPr>
          <a:xfrm>
            <a:off x="457201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5"/>
          <p:cNvSpPr txBox="1"/>
          <p:nvPr>
            <p:ph idx="11" type="ftr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5"/>
          <p:cNvSpPr txBox="1"/>
          <p:nvPr>
            <p:ph idx="12" type="sldNum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jpg"/><Relationship Id="rId4" Type="http://schemas.openxmlformats.org/officeDocument/2006/relationships/image" Target="../media/image10.jpg"/><Relationship Id="rId5" Type="http://schemas.openxmlformats.org/officeDocument/2006/relationships/image" Target="../media/image8.jpg"/><Relationship Id="rId6" Type="http://schemas.openxmlformats.org/officeDocument/2006/relationships/image" Target="../media/image5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1.jpg"/><Relationship Id="rId5" Type="http://schemas.openxmlformats.org/officeDocument/2006/relationships/image" Target="../media/image1.jpg"/><Relationship Id="rId6" Type="http://schemas.openxmlformats.org/officeDocument/2006/relationships/image" Target="../media/image9.jpg"/><Relationship Id="rId7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12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106" name="Google Shape;106;p12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2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2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2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2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2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2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2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2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2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12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117" name="Google Shape;117;p12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2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2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2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2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2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2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2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12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126" name="Google Shape;126;p12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12"/>
          <p:cNvGrpSpPr/>
          <p:nvPr/>
        </p:nvGrpSpPr>
        <p:grpSpPr>
          <a:xfrm>
            <a:off x="1739230" y="2549262"/>
            <a:ext cx="744538" cy="738188"/>
            <a:chOff x="2366963" y="2359025"/>
            <a:chExt cx="744538" cy="738188"/>
          </a:xfrm>
        </p:grpSpPr>
        <p:sp>
          <p:nvSpPr>
            <p:cNvPr id="133" name="Google Shape;133;p12"/>
            <p:cNvSpPr/>
            <p:nvPr/>
          </p:nvSpPr>
          <p:spPr>
            <a:xfrm>
              <a:off x="2366963" y="2359025"/>
              <a:ext cx="744538" cy="738188"/>
            </a:xfrm>
            <a:custGeom>
              <a:rect b="b" l="l" r="r" t="t"/>
              <a:pathLst>
                <a:path extrusionOk="0" h="87" w="88">
                  <a:moveTo>
                    <a:pt x="44" y="87"/>
                  </a:moveTo>
                  <a:cubicBezTo>
                    <a:pt x="20" y="87"/>
                    <a:pt x="0" y="68"/>
                    <a:pt x="0" y="44"/>
                  </a:cubicBezTo>
                  <a:cubicBezTo>
                    <a:pt x="0" y="19"/>
                    <a:pt x="20" y="0"/>
                    <a:pt x="44" y="0"/>
                  </a:cubicBezTo>
                  <a:cubicBezTo>
                    <a:pt x="68" y="0"/>
                    <a:pt x="88" y="19"/>
                    <a:pt x="88" y="44"/>
                  </a:cubicBezTo>
                  <a:cubicBezTo>
                    <a:pt x="88" y="68"/>
                    <a:pt x="68" y="87"/>
                    <a:pt x="44" y="87"/>
                  </a:cubicBezTo>
                  <a:close/>
                  <a:moveTo>
                    <a:pt x="44" y="13"/>
                  </a:moveTo>
                  <a:cubicBezTo>
                    <a:pt x="28" y="13"/>
                    <a:pt x="14" y="27"/>
                    <a:pt x="14" y="44"/>
                  </a:cubicBezTo>
                  <a:cubicBezTo>
                    <a:pt x="14" y="60"/>
                    <a:pt x="28" y="74"/>
                    <a:pt x="44" y="74"/>
                  </a:cubicBezTo>
                  <a:cubicBezTo>
                    <a:pt x="61" y="74"/>
                    <a:pt x="75" y="60"/>
                    <a:pt x="75" y="44"/>
                  </a:cubicBezTo>
                  <a:cubicBezTo>
                    <a:pt x="75" y="27"/>
                    <a:pt x="61" y="13"/>
                    <a:pt x="44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2519363" y="2503487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13"/>
                  </a:moveTo>
                  <a:cubicBezTo>
                    <a:pt x="19" y="13"/>
                    <a:pt x="13" y="19"/>
                    <a:pt x="13" y="27"/>
                  </a:cubicBezTo>
                  <a:cubicBezTo>
                    <a:pt x="13" y="34"/>
                    <a:pt x="19" y="40"/>
                    <a:pt x="26" y="40"/>
                  </a:cubicBezTo>
                  <a:cubicBezTo>
                    <a:pt x="34" y="40"/>
                    <a:pt x="39" y="34"/>
                    <a:pt x="39" y="27"/>
                  </a:cubicBezTo>
                  <a:cubicBezTo>
                    <a:pt x="39" y="19"/>
                    <a:pt x="34" y="13"/>
                    <a:pt x="26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2"/>
            <p:cNvSpPr/>
            <p:nvPr/>
          </p:nvSpPr>
          <p:spPr>
            <a:xfrm>
              <a:off x="2671763" y="2665413"/>
              <a:ext cx="134938" cy="127000"/>
            </a:xfrm>
            <a:prstGeom prst="ellipse">
              <a:avLst/>
            </a:pr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12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137" name="Google Shape;137;p12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2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2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2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2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2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2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2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5" name="Google Shape;145;p12"/>
          <p:cNvSpPr/>
          <p:nvPr/>
        </p:nvSpPr>
        <p:spPr>
          <a:xfrm>
            <a:off x="5511801" y="766762"/>
            <a:ext cx="1420813" cy="1423988"/>
          </a:xfrm>
          <a:custGeom>
            <a:rect b="b" l="l" r="r" t="t"/>
            <a:pathLst>
              <a:path extrusionOk="0" h="168" w="168">
                <a:moveTo>
                  <a:pt x="7" y="168"/>
                </a:moveTo>
                <a:cubicBezTo>
                  <a:pt x="6" y="168"/>
                  <a:pt x="4" y="167"/>
                  <a:pt x="2" y="166"/>
                </a:cubicBezTo>
                <a:cubicBezTo>
                  <a:pt x="0" y="163"/>
                  <a:pt x="0" y="159"/>
                  <a:pt x="2" y="156"/>
                </a:cubicBezTo>
                <a:cubicBezTo>
                  <a:pt x="156" y="3"/>
                  <a:pt x="156" y="3"/>
                  <a:pt x="156" y="3"/>
                </a:cubicBezTo>
                <a:cubicBezTo>
                  <a:pt x="159" y="0"/>
                  <a:pt x="163" y="0"/>
                  <a:pt x="165" y="3"/>
                </a:cubicBezTo>
                <a:cubicBezTo>
                  <a:pt x="168" y="5"/>
                  <a:pt x="168" y="10"/>
                  <a:pt x="165" y="12"/>
                </a:cubicBezTo>
                <a:cubicBezTo>
                  <a:pt x="12" y="166"/>
                  <a:pt x="12" y="166"/>
                  <a:pt x="12" y="166"/>
                </a:cubicBezTo>
                <a:cubicBezTo>
                  <a:pt x="11" y="167"/>
                  <a:pt x="9" y="168"/>
                  <a:pt x="7" y="168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2"/>
          <p:cNvSpPr/>
          <p:nvPr/>
        </p:nvSpPr>
        <p:spPr>
          <a:xfrm>
            <a:off x="5486401" y="-3175"/>
            <a:ext cx="1673225" cy="1660525"/>
          </a:xfrm>
          <a:custGeom>
            <a:rect b="b" l="l" r="r" t="t"/>
            <a:pathLst>
              <a:path extrusionOk="0" h="196" w="198">
                <a:moveTo>
                  <a:pt x="10" y="196"/>
                </a:moveTo>
                <a:cubicBezTo>
                  <a:pt x="8" y="196"/>
                  <a:pt x="6" y="195"/>
                  <a:pt x="4" y="194"/>
                </a:cubicBezTo>
                <a:cubicBezTo>
                  <a:pt x="0" y="190"/>
                  <a:pt x="0" y="184"/>
                  <a:pt x="4" y="181"/>
                </a:cubicBezTo>
                <a:cubicBezTo>
                  <a:pt x="182" y="3"/>
                  <a:pt x="182" y="3"/>
                  <a:pt x="182" y="3"/>
                </a:cubicBezTo>
                <a:cubicBezTo>
                  <a:pt x="185" y="0"/>
                  <a:pt x="191" y="0"/>
                  <a:pt x="195" y="3"/>
                </a:cubicBezTo>
                <a:cubicBezTo>
                  <a:pt x="198" y="7"/>
                  <a:pt x="198" y="12"/>
                  <a:pt x="195" y="16"/>
                </a:cubicBezTo>
                <a:cubicBezTo>
                  <a:pt x="17" y="194"/>
                  <a:pt x="17" y="194"/>
                  <a:pt x="17" y="194"/>
                </a:cubicBezTo>
                <a:cubicBezTo>
                  <a:pt x="15" y="195"/>
                  <a:pt x="13" y="196"/>
                  <a:pt x="10" y="196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2"/>
          <p:cNvSpPr/>
          <p:nvPr/>
        </p:nvSpPr>
        <p:spPr>
          <a:xfrm>
            <a:off x="1758951" y="3275013"/>
            <a:ext cx="2095500" cy="2092325"/>
          </a:xfrm>
          <a:custGeom>
            <a:rect b="b" l="l" r="r" t="t"/>
            <a:pathLst>
              <a:path extrusionOk="0" h="247" w="248">
                <a:moveTo>
                  <a:pt x="10" y="247"/>
                </a:moveTo>
                <a:cubicBezTo>
                  <a:pt x="8" y="247"/>
                  <a:pt x="6" y="246"/>
                  <a:pt x="4" y="245"/>
                </a:cubicBezTo>
                <a:cubicBezTo>
                  <a:pt x="0" y="241"/>
                  <a:pt x="0" y="235"/>
                  <a:pt x="4" y="232"/>
                </a:cubicBezTo>
                <a:cubicBezTo>
                  <a:pt x="232" y="4"/>
                  <a:pt x="232" y="4"/>
                  <a:pt x="232" y="4"/>
                </a:cubicBezTo>
                <a:cubicBezTo>
                  <a:pt x="235" y="0"/>
                  <a:pt x="241" y="0"/>
                  <a:pt x="244" y="4"/>
                </a:cubicBezTo>
                <a:cubicBezTo>
                  <a:pt x="248" y="7"/>
                  <a:pt x="248" y="13"/>
                  <a:pt x="244" y="17"/>
                </a:cubicBezTo>
                <a:cubicBezTo>
                  <a:pt x="17" y="245"/>
                  <a:pt x="17" y="245"/>
                  <a:pt x="17" y="245"/>
                </a:cubicBezTo>
                <a:cubicBezTo>
                  <a:pt x="15" y="246"/>
                  <a:pt x="13" y="247"/>
                  <a:pt x="10" y="247"/>
                </a:cubicBezTo>
                <a:close/>
              </a:path>
            </a:pathLst>
          </a:custGeom>
          <a:solidFill>
            <a:srgbClr val="ECBA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2"/>
          <p:cNvSpPr/>
          <p:nvPr/>
        </p:nvSpPr>
        <p:spPr>
          <a:xfrm>
            <a:off x="2257426" y="2978150"/>
            <a:ext cx="1309688" cy="1312863"/>
          </a:xfrm>
          <a:custGeom>
            <a:rect b="b" l="l" r="r" t="t"/>
            <a:pathLst>
              <a:path extrusionOk="0" h="155" w="155">
                <a:moveTo>
                  <a:pt x="7" y="155"/>
                </a:moveTo>
                <a:cubicBezTo>
                  <a:pt x="5" y="155"/>
                  <a:pt x="4" y="154"/>
                  <a:pt x="2" y="153"/>
                </a:cubicBezTo>
                <a:cubicBezTo>
                  <a:pt x="0" y="150"/>
                  <a:pt x="0" y="146"/>
                  <a:pt x="2" y="143"/>
                </a:cubicBezTo>
                <a:cubicBezTo>
                  <a:pt x="143" y="3"/>
                  <a:pt x="143" y="3"/>
                  <a:pt x="143" y="3"/>
                </a:cubicBezTo>
                <a:cubicBezTo>
                  <a:pt x="145" y="0"/>
                  <a:pt x="149" y="0"/>
                  <a:pt x="152" y="3"/>
                </a:cubicBezTo>
                <a:cubicBezTo>
                  <a:pt x="155" y="6"/>
                  <a:pt x="155" y="10"/>
                  <a:pt x="152" y="12"/>
                </a:cubicBezTo>
                <a:cubicBezTo>
                  <a:pt x="12" y="153"/>
                  <a:pt x="12" y="153"/>
                  <a:pt x="12" y="153"/>
                </a:cubicBezTo>
                <a:cubicBezTo>
                  <a:pt x="11" y="154"/>
                  <a:pt x="9" y="155"/>
                  <a:pt x="7" y="155"/>
                </a:cubicBezTo>
                <a:close/>
              </a:path>
            </a:pathLst>
          </a:custGeom>
          <a:solidFill>
            <a:srgbClr val="304A6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9" name="Google Shape;149;p12"/>
          <p:cNvGrpSpPr/>
          <p:nvPr/>
        </p:nvGrpSpPr>
        <p:grpSpPr>
          <a:xfrm>
            <a:off x="1589088" y="1901825"/>
            <a:ext cx="261938" cy="263525"/>
            <a:chOff x="1589088" y="1901825"/>
            <a:chExt cx="261938" cy="263525"/>
          </a:xfrm>
        </p:grpSpPr>
        <p:sp>
          <p:nvSpPr>
            <p:cNvPr id="150" name="Google Shape;150;p12"/>
            <p:cNvSpPr/>
            <p:nvPr/>
          </p:nvSpPr>
          <p:spPr>
            <a:xfrm>
              <a:off x="1589088" y="1901825"/>
              <a:ext cx="261938" cy="263525"/>
            </a:xfrm>
            <a:custGeom>
              <a:rect b="b" l="l" r="r" t="t"/>
              <a:pathLst>
                <a:path extrusionOk="0" h="31" w="31">
                  <a:moveTo>
                    <a:pt x="26" y="31"/>
                  </a:moveTo>
                  <a:cubicBezTo>
                    <a:pt x="25" y="31"/>
                    <a:pt x="24" y="30"/>
                    <a:pt x="23" y="29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5"/>
                    <a:pt x="31" y="28"/>
                    <a:pt x="29" y="29"/>
                  </a:cubicBezTo>
                  <a:cubicBezTo>
                    <a:pt x="28" y="30"/>
                    <a:pt x="27" y="31"/>
                    <a:pt x="26" y="31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2"/>
            <p:cNvSpPr/>
            <p:nvPr/>
          </p:nvSpPr>
          <p:spPr>
            <a:xfrm>
              <a:off x="1589088" y="1901825"/>
              <a:ext cx="261938" cy="263525"/>
            </a:xfrm>
            <a:custGeom>
              <a:rect b="b" l="l" r="r" t="t"/>
              <a:pathLst>
                <a:path extrusionOk="0" h="31" w="31">
                  <a:moveTo>
                    <a:pt x="5" y="31"/>
                  </a:moveTo>
                  <a:cubicBezTo>
                    <a:pt x="4" y="31"/>
                    <a:pt x="3" y="30"/>
                    <a:pt x="2" y="29"/>
                  </a:cubicBezTo>
                  <a:cubicBezTo>
                    <a:pt x="0" y="28"/>
                    <a:pt x="0" y="25"/>
                    <a:pt x="2" y="23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5" y="0"/>
                    <a:pt x="27" y="0"/>
                    <a:pt x="29" y="2"/>
                  </a:cubicBezTo>
                  <a:cubicBezTo>
                    <a:pt x="31" y="4"/>
                    <a:pt x="31" y="7"/>
                    <a:pt x="29" y="8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7" y="30"/>
                    <a:pt x="6" y="31"/>
                    <a:pt x="5" y="31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12"/>
          <p:cNvGrpSpPr/>
          <p:nvPr/>
        </p:nvGrpSpPr>
        <p:grpSpPr>
          <a:xfrm>
            <a:off x="7151688" y="3181350"/>
            <a:ext cx="261938" cy="254000"/>
            <a:chOff x="7151688" y="3181350"/>
            <a:chExt cx="261938" cy="254000"/>
          </a:xfrm>
        </p:grpSpPr>
        <p:sp>
          <p:nvSpPr>
            <p:cNvPr id="153" name="Google Shape;153;p12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26" y="30"/>
                  </a:moveTo>
                  <a:cubicBezTo>
                    <a:pt x="25" y="30"/>
                    <a:pt x="24" y="30"/>
                    <a:pt x="23" y="29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6" y="0"/>
                    <a:pt x="8" y="1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4"/>
                    <a:pt x="31" y="27"/>
                    <a:pt x="29" y="29"/>
                  </a:cubicBezTo>
                  <a:cubicBezTo>
                    <a:pt x="28" y="30"/>
                    <a:pt x="27" y="30"/>
                    <a:pt x="26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2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7"/>
                    <a:pt x="0" y="24"/>
                    <a:pt x="2" y="23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5" y="0"/>
                    <a:pt x="28" y="0"/>
                    <a:pt x="29" y="1"/>
                  </a:cubicBezTo>
                  <a:cubicBezTo>
                    <a:pt x="31" y="3"/>
                    <a:pt x="31" y="6"/>
                    <a:pt x="29" y="8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7" y="30"/>
                    <a:pt x="6" y="30"/>
                    <a:pt x="5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12"/>
          <p:cNvSpPr/>
          <p:nvPr/>
        </p:nvSpPr>
        <p:spPr>
          <a:xfrm>
            <a:off x="3314701" y="4291013"/>
            <a:ext cx="473075" cy="466725"/>
          </a:xfrm>
          <a:custGeom>
            <a:rect b="b" l="l" r="r" t="t"/>
            <a:pathLst>
              <a:path extrusionOk="0" h="55" w="56">
                <a:moveTo>
                  <a:pt x="28" y="55"/>
                </a:move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43" y="0"/>
                  <a:pt x="56" y="12"/>
                  <a:pt x="56" y="27"/>
                </a:cubicBezTo>
                <a:cubicBezTo>
                  <a:pt x="56" y="43"/>
                  <a:pt x="43" y="55"/>
                  <a:pt x="28" y="55"/>
                </a:cubicBezTo>
                <a:close/>
                <a:moveTo>
                  <a:pt x="28" y="9"/>
                </a:moveTo>
                <a:cubicBezTo>
                  <a:pt x="17" y="9"/>
                  <a:pt x="9" y="17"/>
                  <a:pt x="9" y="27"/>
                </a:cubicBezTo>
                <a:cubicBezTo>
                  <a:pt x="9" y="38"/>
                  <a:pt x="17" y="46"/>
                  <a:pt x="28" y="46"/>
                </a:cubicBezTo>
                <a:cubicBezTo>
                  <a:pt x="38" y="46"/>
                  <a:pt x="47" y="38"/>
                  <a:pt x="47" y="27"/>
                </a:cubicBezTo>
                <a:cubicBezTo>
                  <a:pt x="47" y="17"/>
                  <a:pt x="38" y="9"/>
                  <a:pt x="28" y="9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2"/>
          <p:cNvSpPr/>
          <p:nvPr/>
        </p:nvSpPr>
        <p:spPr>
          <a:xfrm>
            <a:off x="5402263" y="12700"/>
            <a:ext cx="338138" cy="347663"/>
          </a:xfrm>
          <a:custGeom>
            <a:rect b="b" l="l" r="r" t="t"/>
            <a:pathLst>
              <a:path extrusionOk="0" h="41" w="40">
                <a:moveTo>
                  <a:pt x="20" y="41"/>
                </a:moveTo>
                <a:cubicBezTo>
                  <a:pt x="9" y="41"/>
                  <a:pt x="0" y="32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ubicBezTo>
                  <a:pt x="40" y="32"/>
                  <a:pt x="31" y="41"/>
                  <a:pt x="20" y="41"/>
                </a:cubicBezTo>
                <a:close/>
                <a:moveTo>
                  <a:pt x="20" y="9"/>
                </a:moveTo>
                <a:cubicBezTo>
                  <a:pt x="14" y="9"/>
                  <a:pt x="9" y="14"/>
                  <a:pt x="9" y="20"/>
                </a:cubicBezTo>
                <a:cubicBezTo>
                  <a:pt x="9" y="27"/>
                  <a:pt x="14" y="32"/>
                  <a:pt x="20" y="32"/>
                </a:cubicBezTo>
                <a:cubicBezTo>
                  <a:pt x="26" y="32"/>
                  <a:pt x="31" y="27"/>
                  <a:pt x="31" y="20"/>
                </a:cubicBezTo>
                <a:cubicBezTo>
                  <a:pt x="31" y="14"/>
                  <a:pt x="26" y="9"/>
                  <a:pt x="20" y="9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2"/>
          <p:cNvSpPr/>
          <p:nvPr/>
        </p:nvSpPr>
        <p:spPr>
          <a:xfrm>
            <a:off x="171181" y="157162"/>
            <a:ext cx="768350" cy="771525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ECBA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8" name="Google Shape;158;p12"/>
          <p:cNvGrpSpPr/>
          <p:nvPr/>
        </p:nvGrpSpPr>
        <p:grpSpPr>
          <a:xfrm>
            <a:off x="7827963" y="911225"/>
            <a:ext cx="777876" cy="787400"/>
            <a:chOff x="7827963" y="911225"/>
            <a:chExt cx="777876" cy="787400"/>
          </a:xfrm>
        </p:grpSpPr>
        <p:sp>
          <p:nvSpPr>
            <p:cNvPr id="159" name="Google Shape;159;p12"/>
            <p:cNvSpPr/>
            <p:nvPr/>
          </p:nvSpPr>
          <p:spPr>
            <a:xfrm>
              <a:off x="7835901" y="1528762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2"/>
            <p:cNvSpPr/>
            <p:nvPr/>
          </p:nvSpPr>
          <p:spPr>
            <a:xfrm>
              <a:off x="8039101" y="13255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2"/>
            <p:cNvSpPr/>
            <p:nvPr/>
          </p:nvSpPr>
          <p:spPr>
            <a:xfrm>
              <a:off x="8242301" y="11318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2"/>
            <p:cNvSpPr/>
            <p:nvPr/>
          </p:nvSpPr>
          <p:spPr>
            <a:xfrm>
              <a:off x="7827963" y="1325562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2"/>
            <p:cNvSpPr/>
            <p:nvPr/>
          </p:nvSpPr>
          <p:spPr>
            <a:xfrm>
              <a:off x="8031163" y="1114425"/>
              <a:ext cx="168275" cy="169863"/>
            </a:xfrm>
            <a:custGeom>
              <a:rect b="b" l="l" r="r" t="t"/>
              <a:pathLst>
                <a:path extrusionOk="0" h="107" w="106">
                  <a:moveTo>
                    <a:pt x="0" y="107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2"/>
            <p:cNvSpPr/>
            <p:nvPr/>
          </p:nvSpPr>
          <p:spPr>
            <a:xfrm>
              <a:off x="8234363" y="919162"/>
              <a:ext cx="168275" cy="161925"/>
            </a:xfrm>
            <a:custGeom>
              <a:rect b="b" l="l" r="r" t="t"/>
              <a:pathLst>
                <a:path extrusionOk="0" h="102" w="106">
                  <a:moveTo>
                    <a:pt x="0" y="102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2"/>
            <p:cNvSpPr/>
            <p:nvPr/>
          </p:nvSpPr>
          <p:spPr>
            <a:xfrm>
              <a:off x="8023226" y="9191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2"/>
            <p:cNvSpPr/>
            <p:nvPr/>
          </p:nvSpPr>
          <p:spPr>
            <a:xfrm>
              <a:off x="7827963" y="911225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2"/>
            <p:cNvSpPr/>
            <p:nvPr/>
          </p:nvSpPr>
          <p:spPr>
            <a:xfrm>
              <a:off x="7827963" y="1114425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2"/>
            <p:cNvSpPr/>
            <p:nvPr/>
          </p:nvSpPr>
          <p:spPr>
            <a:xfrm>
              <a:off x="8445501" y="9286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" name="Google Shape;169;p12"/>
          <p:cNvGrpSpPr/>
          <p:nvPr/>
        </p:nvGrpSpPr>
        <p:grpSpPr>
          <a:xfrm>
            <a:off x="474035" y="3541713"/>
            <a:ext cx="777876" cy="779462"/>
            <a:chOff x="566738" y="3249613"/>
            <a:chExt cx="777876" cy="779462"/>
          </a:xfrm>
        </p:grpSpPr>
        <p:sp>
          <p:nvSpPr>
            <p:cNvPr id="170" name="Google Shape;170;p12"/>
            <p:cNvSpPr/>
            <p:nvPr/>
          </p:nvSpPr>
          <p:spPr>
            <a:xfrm>
              <a:off x="574676" y="3867150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2"/>
            <p:cNvSpPr/>
            <p:nvPr/>
          </p:nvSpPr>
          <p:spPr>
            <a:xfrm>
              <a:off x="777876" y="3663950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2"/>
            <p:cNvSpPr/>
            <p:nvPr/>
          </p:nvSpPr>
          <p:spPr>
            <a:xfrm>
              <a:off x="981076" y="3460750"/>
              <a:ext cx="160338" cy="161925"/>
            </a:xfrm>
            <a:custGeom>
              <a:rect b="b" l="l" r="r" t="t"/>
              <a:pathLst>
                <a:path extrusionOk="0" h="102" w="101">
                  <a:moveTo>
                    <a:pt x="0" y="102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2"/>
            <p:cNvSpPr/>
            <p:nvPr/>
          </p:nvSpPr>
          <p:spPr>
            <a:xfrm>
              <a:off x="566738" y="3656013"/>
              <a:ext cx="168275" cy="169863"/>
            </a:xfrm>
            <a:custGeom>
              <a:rect b="b" l="l" r="r" t="t"/>
              <a:pathLst>
                <a:path extrusionOk="0" h="107" w="106">
                  <a:moveTo>
                    <a:pt x="0" y="107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2"/>
            <p:cNvSpPr/>
            <p:nvPr/>
          </p:nvSpPr>
          <p:spPr>
            <a:xfrm>
              <a:off x="769938" y="3452813"/>
              <a:ext cx="168275" cy="160338"/>
            </a:xfrm>
            <a:custGeom>
              <a:rect b="b" l="l" r="r" t="t"/>
              <a:pathLst>
                <a:path extrusionOk="0" h="101" w="106">
                  <a:moveTo>
                    <a:pt x="0" y="101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2"/>
            <p:cNvSpPr/>
            <p:nvPr/>
          </p:nvSpPr>
          <p:spPr>
            <a:xfrm>
              <a:off x="971551" y="3249613"/>
              <a:ext cx="169863" cy="168275"/>
            </a:xfrm>
            <a:custGeom>
              <a:rect b="b" l="l" r="r" t="t"/>
              <a:pathLst>
                <a:path extrusionOk="0" h="106" w="107">
                  <a:moveTo>
                    <a:pt x="0" y="106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2"/>
            <p:cNvSpPr/>
            <p:nvPr/>
          </p:nvSpPr>
          <p:spPr>
            <a:xfrm>
              <a:off x="760413" y="3257550"/>
              <a:ext cx="161925" cy="160338"/>
            </a:xfrm>
            <a:custGeom>
              <a:rect b="b" l="l" r="r" t="t"/>
              <a:pathLst>
                <a:path extrusionOk="0" h="101" w="102">
                  <a:moveTo>
                    <a:pt x="0" y="101"/>
                  </a:moveTo>
                  <a:lnTo>
                    <a:pt x="0" y="0"/>
                  </a:lnTo>
                  <a:lnTo>
                    <a:pt x="102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2"/>
            <p:cNvSpPr/>
            <p:nvPr/>
          </p:nvSpPr>
          <p:spPr>
            <a:xfrm>
              <a:off x="566738" y="3249613"/>
              <a:ext cx="168275" cy="160338"/>
            </a:xfrm>
            <a:custGeom>
              <a:rect b="b" l="l" r="r" t="t"/>
              <a:pathLst>
                <a:path extrusionOk="0" h="101" w="106">
                  <a:moveTo>
                    <a:pt x="0" y="101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2"/>
            <p:cNvSpPr/>
            <p:nvPr/>
          </p:nvSpPr>
          <p:spPr>
            <a:xfrm>
              <a:off x="566738" y="3452813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2"/>
            <p:cNvSpPr/>
            <p:nvPr/>
          </p:nvSpPr>
          <p:spPr>
            <a:xfrm>
              <a:off x="1184276" y="3257550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0" name="Google Shape;180;p12"/>
          <p:cNvSpPr/>
          <p:nvPr/>
        </p:nvSpPr>
        <p:spPr>
          <a:xfrm>
            <a:off x="7962901" y="3236119"/>
            <a:ext cx="768350" cy="771525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2"/>
          <p:cNvSpPr/>
          <p:nvPr/>
        </p:nvSpPr>
        <p:spPr>
          <a:xfrm>
            <a:off x="2284412" y="1546126"/>
            <a:ext cx="4575176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127000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2" name="Google Shape;182;p12"/>
          <p:cNvGrpSpPr/>
          <p:nvPr/>
        </p:nvGrpSpPr>
        <p:grpSpPr>
          <a:xfrm>
            <a:off x="2389087" y="1563638"/>
            <a:ext cx="4415161" cy="1844561"/>
            <a:chOff x="4548085" y="1884099"/>
            <a:chExt cx="4415161" cy="1844561"/>
          </a:xfrm>
        </p:grpSpPr>
        <p:sp>
          <p:nvSpPr>
            <p:cNvPr id="183" name="Google Shape;183;p12"/>
            <p:cNvSpPr/>
            <p:nvPr/>
          </p:nvSpPr>
          <p:spPr>
            <a:xfrm>
              <a:off x="4548085" y="2604179"/>
              <a:ext cx="4415161" cy="707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Presentation</a:t>
              </a:r>
              <a:endParaRPr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2"/>
            <p:cNvSpPr txBox="1"/>
            <p:nvPr/>
          </p:nvSpPr>
          <p:spPr>
            <a:xfrm>
              <a:off x="4873071" y="3474744"/>
              <a:ext cx="3715854" cy="2539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Presentation template by </a:t>
              </a:r>
              <a:r>
                <a:rPr b="1" lang="tr-TR" sz="105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GoogleSlides</a:t>
              </a:r>
              <a:r>
                <a:rPr lang="tr-TR" sz="105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.org</a:t>
              </a:r>
              <a:endParaRPr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2"/>
            <p:cNvSpPr txBox="1"/>
            <p:nvPr/>
          </p:nvSpPr>
          <p:spPr>
            <a:xfrm>
              <a:off x="4610593" y="1884099"/>
              <a:ext cx="428064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DESIGN STUDIO</a:t>
              </a:r>
              <a:endParaRPr b="1"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6" name="Google Shape;186;p12"/>
            <p:cNvCxnSpPr/>
            <p:nvPr/>
          </p:nvCxnSpPr>
          <p:spPr>
            <a:xfrm>
              <a:off x="4785290" y="2676187"/>
              <a:ext cx="3942438" cy="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87" name="Google Shape;187;p12"/>
          <p:cNvGrpSpPr/>
          <p:nvPr/>
        </p:nvGrpSpPr>
        <p:grpSpPr>
          <a:xfrm>
            <a:off x="2094427" y="1394222"/>
            <a:ext cx="4941261" cy="2304256"/>
            <a:chOff x="4671633" y="1779662"/>
            <a:chExt cx="4941261" cy="2304256"/>
          </a:xfrm>
        </p:grpSpPr>
        <p:sp>
          <p:nvSpPr>
            <p:cNvPr id="188" name="Google Shape;188;p12"/>
            <p:cNvSpPr/>
            <p:nvPr/>
          </p:nvSpPr>
          <p:spPr>
            <a:xfrm>
              <a:off x="4671633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 flipH="1">
              <a:off x="880539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5" name="Google Shape;545;p21"/>
          <p:cNvGrpSpPr/>
          <p:nvPr/>
        </p:nvGrpSpPr>
        <p:grpSpPr>
          <a:xfrm>
            <a:off x="4123782" y="468766"/>
            <a:ext cx="5343595" cy="5347624"/>
            <a:chOff x="4123782" y="468766"/>
            <a:chExt cx="5343595" cy="5347624"/>
          </a:xfrm>
        </p:grpSpPr>
        <p:grpSp>
          <p:nvGrpSpPr>
            <p:cNvPr id="546" name="Google Shape;546;p21"/>
            <p:cNvGrpSpPr/>
            <p:nvPr/>
          </p:nvGrpSpPr>
          <p:grpSpPr>
            <a:xfrm>
              <a:off x="4123782" y="468766"/>
              <a:ext cx="5343595" cy="5347624"/>
              <a:chOff x="275432" y="270060"/>
              <a:chExt cx="14249583" cy="14260327"/>
            </a:xfrm>
          </p:grpSpPr>
          <p:sp>
            <p:nvSpPr>
              <p:cNvPr id="547" name="Google Shape;547;p21"/>
              <p:cNvSpPr/>
              <p:nvPr/>
            </p:nvSpPr>
            <p:spPr>
              <a:xfrm>
                <a:off x="314200" y="314200"/>
                <a:ext cx="14172049" cy="14172049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48" name="Google Shape;548;p21"/>
              <p:cNvSpPr/>
              <p:nvPr/>
            </p:nvSpPr>
            <p:spPr>
              <a:xfrm>
                <a:off x="275432" y="270060"/>
                <a:ext cx="14249583" cy="14260327"/>
              </a:xfrm>
              <a:custGeom>
                <a:rect b="b" l="l" r="r" t="t"/>
                <a:pathLst>
                  <a:path extrusionOk="0" h="21600" w="21600">
                    <a:moveTo>
                      <a:pt x="21283" y="12362"/>
                    </a:moveTo>
                    <a:cubicBezTo>
                      <a:pt x="21283" y="12123"/>
                      <a:pt x="21271" y="11883"/>
                      <a:pt x="21248" y="11645"/>
                    </a:cubicBezTo>
                    <a:cubicBezTo>
                      <a:pt x="21271" y="11583"/>
                      <a:pt x="21293" y="11521"/>
                      <a:pt x="21314" y="11457"/>
                    </a:cubicBezTo>
                    <a:cubicBezTo>
                      <a:pt x="21411" y="11159"/>
                      <a:pt x="21468" y="10930"/>
                      <a:pt x="21502" y="10691"/>
                    </a:cubicBezTo>
                    <a:cubicBezTo>
                      <a:pt x="21503" y="10726"/>
                      <a:pt x="21503" y="10762"/>
                      <a:pt x="21503" y="10797"/>
                    </a:cubicBezTo>
                    <a:cubicBezTo>
                      <a:pt x="21503" y="11581"/>
                      <a:pt x="21416" y="12372"/>
                      <a:pt x="21237" y="13158"/>
                    </a:cubicBezTo>
                    <a:cubicBezTo>
                      <a:pt x="21267" y="12893"/>
                      <a:pt x="21283" y="12627"/>
                      <a:pt x="21283" y="12362"/>
                    </a:cubicBezTo>
                    <a:close/>
                    <a:moveTo>
                      <a:pt x="21144" y="10926"/>
                    </a:moveTo>
                    <a:cubicBezTo>
                      <a:pt x="21159" y="10913"/>
                      <a:pt x="21176" y="10902"/>
                      <a:pt x="21180" y="10884"/>
                    </a:cubicBezTo>
                    <a:cubicBezTo>
                      <a:pt x="21184" y="10867"/>
                      <a:pt x="21146" y="10864"/>
                      <a:pt x="21144" y="10847"/>
                    </a:cubicBezTo>
                    <a:cubicBezTo>
                      <a:pt x="21137" y="10785"/>
                      <a:pt x="21143" y="10721"/>
                      <a:pt x="21154" y="10659"/>
                    </a:cubicBezTo>
                    <a:cubicBezTo>
                      <a:pt x="21156" y="10646"/>
                      <a:pt x="21184" y="10643"/>
                      <a:pt x="21183" y="10630"/>
                    </a:cubicBezTo>
                    <a:cubicBezTo>
                      <a:pt x="21175" y="10404"/>
                      <a:pt x="21154" y="10179"/>
                      <a:pt x="21129" y="9954"/>
                    </a:cubicBezTo>
                    <a:cubicBezTo>
                      <a:pt x="21066" y="9403"/>
                      <a:pt x="21085" y="10548"/>
                      <a:pt x="21048" y="9493"/>
                    </a:cubicBezTo>
                    <a:cubicBezTo>
                      <a:pt x="21046" y="9430"/>
                      <a:pt x="21071" y="9369"/>
                      <a:pt x="21072" y="9306"/>
                    </a:cubicBezTo>
                    <a:cubicBezTo>
                      <a:pt x="21076" y="9018"/>
                      <a:pt x="21062" y="8730"/>
                      <a:pt x="21063" y="8441"/>
                    </a:cubicBezTo>
                    <a:cubicBezTo>
                      <a:pt x="21063" y="8415"/>
                      <a:pt x="21088" y="8375"/>
                      <a:pt x="21086" y="8348"/>
                    </a:cubicBezTo>
                    <a:cubicBezTo>
                      <a:pt x="21084" y="8334"/>
                      <a:pt x="21083" y="8321"/>
                      <a:pt x="21082" y="8307"/>
                    </a:cubicBezTo>
                    <a:cubicBezTo>
                      <a:pt x="21274" y="8860"/>
                      <a:pt x="21385" y="9363"/>
                      <a:pt x="21458" y="9971"/>
                    </a:cubicBezTo>
                    <a:lnTo>
                      <a:pt x="21459" y="9970"/>
                    </a:lnTo>
                    <a:cubicBezTo>
                      <a:pt x="21442" y="10471"/>
                      <a:pt x="21414" y="10763"/>
                      <a:pt x="21299" y="11172"/>
                    </a:cubicBezTo>
                    <a:cubicBezTo>
                      <a:pt x="21303" y="11100"/>
                      <a:pt x="21327" y="10926"/>
                      <a:pt x="21264" y="10960"/>
                    </a:cubicBezTo>
                    <a:cubicBezTo>
                      <a:pt x="21183" y="11004"/>
                      <a:pt x="21217" y="11138"/>
                      <a:pt x="21195" y="11227"/>
                    </a:cubicBezTo>
                    <a:cubicBezTo>
                      <a:pt x="21180" y="11127"/>
                      <a:pt x="21163" y="11026"/>
                      <a:pt x="21144" y="10926"/>
                    </a:cubicBezTo>
                    <a:close/>
                    <a:moveTo>
                      <a:pt x="21002" y="13936"/>
                    </a:moveTo>
                    <a:cubicBezTo>
                      <a:pt x="20781" y="14641"/>
                      <a:pt x="20415" y="15258"/>
                      <a:pt x="19950" y="15796"/>
                    </a:cubicBezTo>
                    <a:cubicBezTo>
                      <a:pt x="20072" y="15277"/>
                      <a:pt x="20124" y="14737"/>
                      <a:pt x="20124" y="14194"/>
                    </a:cubicBezTo>
                    <a:cubicBezTo>
                      <a:pt x="20124" y="13949"/>
                      <a:pt x="20114" y="13703"/>
                      <a:pt x="20094" y="13458"/>
                    </a:cubicBezTo>
                    <a:cubicBezTo>
                      <a:pt x="20541" y="12983"/>
                      <a:pt x="20912" y="12447"/>
                      <a:pt x="21167" y="11846"/>
                    </a:cubicBezTo>
                    <a:cubicBezTo>
                      <a:pt x="21180" y="12018"/>
                      <a:pt x="21186" y="12190"/>
                      <a:pt x="21186" y="12362"/>
                    </a:cubicBezTo>
                    <a:cubicBezTo>
                      <a:pt x="21186" y="12888"/>
                      <a:pt x="21128" y="13414"/>
                      <a:pt x="21002" y="13936"/>
                    </a:cubicBezTo>
                    <a:close/>
                    <a:moveTo>
                      <a:pt x="19503" y="17016"/>
                    </a:moveTo>
                    <a:cubicBezTo>
                      <a:pt x="19672" y="16691"/>
                      <a:pt x="19803" y="16350"/>
                      <a:pt x="19899" y="15998"/>
                    </a:cubicBezTo>
                    <a:cubicBezTo>
                      <a:pt x="20181" y="15690"/>
                      <a:pt x="20430" y="15356"/>
                      <a:pt x="20640" y="14993"/>
                    </a:cubicBezTo>
                    <a:cubicBezTo>
                      <a:pt x="20328" y="15721"/>
                      <a:pt x="19946" y="16397"/>
                      <a:pt x="19503" y="17016"/>
                    </a:cubicBezTo>
                    <a:close/>
                    <a:moveTo>
                      <a:pt x="17327" y="19063"/>
                    </a:moveTo>
                    <a:cubicBezTo>
                      <a:pt x="17597" y="18615"/>
                      <a:pt x="17758" y="18104"/>
                      <a:pt x="17879" y="17560"/>
                    </a:cubicBezTo>
                    <a:cubicBezTo>
                      <a:pt x="18567" y="17169"/>
                      <a:pt x="19211" y="16705"/>
                      <a:pt x="19753" y="16152"/>
                    </a:cubicBezTo>
                    <a:cubicBezTo>
                      <a:pt x="19572" y="16738"/>
                      <a:pt x="19291" y="17289"/>
                      <a:pt x="18885" y="17776"/>
                    </a:cubicBezTo>
                    <a:lnTo>
                      <a:pt x="18887" y="17779"/>
                    </a:lnTo>
                    <a:cubicBezTo>
                      <a:pt x="18431" y="18277"/>
                      <a:pt x="17901" y="18702"/>
                      <a:pt x="17327" y="19063"/>
                    </a:cubicBezTo>
                    <a:close/>
                    <a:moveTo>
                      <a:pt x="16998" y="19509"/>
                    </a:moveTo>
                    <a:cubicBezTo>
                      <a:pt x="17072" y="19427"/>
                      <a:pt x="17140" y="19341"/>
                      <a:pt x="17202" y="19253"/>
                    </a:cubicBezTo>
                    <a:cubicBezTo>
                      <a:pt x="17455" y="19102"/>
                      <a:pt x="17700" y="18939"/>
                      <a:pt x="17935" y="18763"/>
                    </a:cubicBezTo>
                    <a:cubicBezTo>
                      <a:pt x="17636" y="19030"/>
                      <a:pt x="17323" y="19279"/>
                      <a:pt x="16998" y="19509"/>
                    </a:cubicBezTo>
                    <a:close/>
                    <a:moveTo>
                      <a:pt x="16454" y="19870"/>
                    </a:moveTo>
                    <a:cubicBezTo>
                      <a:pt x="15767" y="20297"/>
                      <a:pt x="15034" y="20644"/>
                      <a:pt x="14270" y="20906"/>
                    </a:cubicBezTo>
                    <a:cubicBezTo>
                      <a:pt x="14428" y="20760"/>
                      <a:pt x="14556" y="20569"/>
                      <a:pt x="14660" y="20356"/>
                    </a:cubicBezTo>
                    <a:cubicBezTo>
                      <a:pt x="15457" y="20112"/>
                      <a:pt x="16249" y="19793"/>
                      <a:pt x="16984" y="19379"/>
                    </a:cubicBezTo>
                    <a:cubicBezTo>
                      <a:pt x="16835" y="19558"/>
                      <a:pt x="16660" y="19722"/>
                      <a:pt x="16454" y="19870"/>
                    </a:cubicBezTo>
                    <a:close/>
                    <a:moveTo>
                      <a:pt x="13948" y="21011"/>
                    </a:moveTo>
                    <a:cubicBezTo>
                      <a:pt x="13164" y="21253"/>
                      <a:pt x="12351" y="21405"/>
                      <a:pt x="11525" y="21462"/>
                    </a:cubicBezTo>
                    <a:cubicBezTo>
                      <a:pt x="11554" y="21399"/>
                      <a:pt x="11584" y="21329"/>
                      <a:pt x="11603" y="21282"/>
                    </a:cubicBezTo>
                    <a:cubicBezTo>
                      <a:pt x="11623" y="21233"/>
                      <a:pt x="11627" y="21185"/>
                      <a:pt x="11633" y="21142"/>
                    </a:cubicBezTo>
                    <a:cubicBezTo>
                      <a:pt x="11643" y="21060"/>
                      <a:pt x="11655" y="20977"/>
                      <a:pt x="11667" y="20894"/>
                    </a:cubicBezTo>
                    <a:cubicBezTo>
                      <a:pt x="12000" y="20867"/>
                      <a:pt x="12327" y="20827"/>
                      <a:pt x="12593" y="20804"/>
                    </a:cubicBezTo>
                    <a:cubicBezTo>
                      <a:pt x="13236" y="20746"/>
                      <a:pt x="13912" y="20579"/>
                      <a:pt x="14532" y="20395"/>
                    </a:cubicBezTo>
                    <a:cubicBezTo>
                      <a:pt x="14382" y="20673"/>
                      <a:pt x="14190" y="20899"/>
                      <a:pt x="13948" y="21011"/>
                    </a:cubicBezTo>
                    <a:close/>
                    <a:moveTo>
                      <a:pt x="11414" y="21469"/>
                    </a:moveTo>
                    <a:cubicBezTo>
                      <a:pt x="11209" y="21481"/>
                      <a:pt x="11002" y="21487"/>
                      <a:pt x="10795" y="21487"/>
                    </a:cubicBezTo>
                    <a:cubicBezTo>
                      <a:pt x="10201" y="21487"/>
                      <a:pt x="9602" y="21437"/>
                      <a:pt x="9005" y="21335"/>
                    </a:cubicBezTo>
                    <a:cubicBezTo>
                      <a:pt x="8953" y="21303"/>
                      <a:pt x="8882" y="21225"/>
                      <a:pt x="8821" y="21174"/>
                    </a:cubicBezTo>
                    <a:cubicBezTo>
                      <a:pt x="8731" y="21104"/>
                      <a:pt x="8667" y="20920"/>
                      <a:pt x="8622" y="20797"/>
                    </a:cubicBezTo>
                    <a:cubicBezTo>
                      <a:pt x="8616" y="20780"/>
                      <a:pt x="8610" y="20763"/>
                      <a:pt x="8604" y="20747"/>
                    </a:cubicBezTo>
                    <a:cubicBezTo>
                      <a:pt x="8642" y="20752"/>
                      <a:pt x="8679" y="20758"/>
                      <a:pt x="8717" y="20763"/>
                    </a:cubicBezTo>
                    <a:cubicBezTo>
                      <a:pt x="9470" y="20868"/>
                      <a:pt x="10037" y="20890"/>
                      <a:pt x="10845" y="20922"/>
                    </a:cubicBezTo>
                    <a:cubicBezTo>
                      <a:pt x="10902" y="20924"/>
                      <a:pt x="10961" y="20925"/>
                      <a:pt x="11020" y="20925"/>
                    </a:cubicBezTo>
                    <a:cubicBezTo>
                      <a:pt x="11197" y="20925"/>
                      <a:pt x="11383" y="20916"/>
                      <a:pt x="11568" y="20902"/>
                    </a:cubicBezTo>
                    <a:cubicBezTo>
                      <a:pt x="11557" y="20978"/>
                      <a:pt x="11547" y="21054"/>
                      <a:pt x="11537" y="21130"/>
                    </a:cubicBezTo>
                    <a:cubicBezTo>
                      <a:pt x="11532" y="21174"/>
                      <a:pt x="11527" y="21214"/>
                      <a:pt x="11514" y="21246"/>
                    </a:cubicBezTo>
                    <a:cubicBezTo>
                      <a:pt x="11491" y="21303"/>
                      <a:pt x="11447" y="21402"/>
                      <a:pt x="11414" y="21469"/>
                    </a:cubicBezTo>
                    <a:close/>
                    <a:moveTo>
                      <a:pt x="6642" y="20644"/>
                    </a:moveTo>
                    <a:cubicBezTo>
                      <a:pt x="6587" y="20621"/>
                      <a:pt x="6533" y="20597"/>
                      <a:pt x="6479" y="20574"/>
                    </a:cubicBezTo>
                    <a:cubicBezTo>
                      <a:pt x="6360" y="20505"/>
                      <a:pt x="6253" y="20399"/>
                      <a:pt x="6143" y="20303"/>
                    </a:cubicBezTo>
                    <a:cubicBezTo>
                      <a:pt x="6046" y="20218"/>
                      <a:pt x="5957" y="20119"/>
                      <a:pt x="5875" y="20011"/>
                    </a:cubicBezTo>
                    <a:cubicBezTo>
                      <a:pt x="6723" y="20354"/>
                      <a:pt x="7614" y="20591"/>
                      <a:pt x="8496" y="20730"/>
                    </a:cubicBezTo>
                    <a:cubicBezTo>
                      <a:pt x="8507" y="20764"/>
                      <a:pt x="8519" y="20798"/>
                      <a:pt x="8532" y="20831"/>
                    </a:cubicBezTo>
                    <a:cubicBezTo>
                      <a:pt x="8579" y="20951"/>
                      <a:pt x="8636" y="21145"/>
                      <a:pt x="8760" y="21249"/>
                    </a:cubicBezTo>
                    <a:cubicBezTo>
                      <a:pt x="8777" y="21263"/>
                      <a:pt x="8796" y="21281"/>
                      <a:pt x="8817" y="21301"/>
                    </a:cubicBezTo>
                    <a:cubicBezTo>
                      <a:pt x="8085" y="21162"/>
                      <a:pt x="7356" y="20945"/>
                      <a:pt x="6642" y="20644"/>
                    </a:cubicBezTo>
                    <a:close/>
                    <a:moveTo>
                      <a:pt x="3955" y="19014"/>
                    </a:moveTo>
                    <a:lnTo>
                      <a:pt x="3955" y="19013"/>
                    </a:lnTo>
                    <a:lnTo>
                      <a:pt x="3955" y="19013"/>
                    </a:lnTo>
                    <a:cubicBezTo>
                      <a:pt x="3911" y="18974"/>
                      <a:pt x="3869" y="18934"/>
                      <a:pt x="3828" y="18893"/>
                    </a:cubicBezTo>
                    <a:cubicBezTo>
                      <a:pt x="4407" y="19312"/>
                      <a:pt x="5043" y="19660"/>
                      <a:pt x="5708" y="19942"/>
                    </a:cubicBezTo>
                    <a:cubicBezTo>
                      <a:pt x="5816" y="20105"/>
                      <a:pt x="5939" y="20253"/>
                      <a:pt x="6080" y="20375"/>
                    </a:cubicBezTo>
                    <a:cubicBezTo>
                      <a:pt x="6091" y="20384"/>
                      <a:pt x="6101" y="20394"/>
                      <a:pt x="6112" y="20404"/>
                    </a:cubicBezTo>
                    <a:cubicBezTo>
                      <a:pt x="5324" y="20021"/>
                      <a:pt x="4603" y="19552"/>
                      <a:pt x="3955" y="19014"/>
                    </a:cubicBezTo>
                    <a:close/>
                    <a:moveTo>
                      <a:pt x="2790" y="16951"/>
                    </a:moveTo>
                    <a:cubicBezTo>
                      <a:pt x="2787" y="16942"/>
                      <a:pt x="2785" y="16932"/>
                      <a:pt x="2782" y="16922"/>
                    </a:cubicBezTo>
                    <a:cubicBezTo>
                      <a:pt x="3487" y="17456"/>
                      <a:pt x="4283" y="17890"/>
                      <a:pt x="5111" y="18236"/>
                    </a:cubicBezTo>
                    <a:cubicBezTo>
                      <a:pt x="5183" y="18739"/>
                      <a:pt x="5342" y="19321"/>
                      <a:pt x="5619" y="19798"/>
                    </a:cubicBezTo>
                    <a:cubicBezTo>
                      <a:pt x="4862" y="19466"/>
                      <a:pt x="4147" y="19046"/>
                      <a:pt x="3515" y="18532"/>
                    </a:cubicBezTo>
                    <a:cubicBezTo>
                      <a:pt x="3169" y="18070"/>
                      <a:pt x="2945" y="17529"/>
                      <a:pt x="2790" y="16951"/>
                    </a:cubicBezTo>
                    <a:close/>
                    <a:moveTo>
                      <a:pt x="2404" y="17415"/>
                    </a:moveTo>
                    <a:lnTo>
                      <a:pt x="2399" y="17419"/>
                    </a:lnTo>
                    <a:cubicBezTo>
                      <a:pt x="2146" y="17097"/>
                      <a:pt x="1912" y="16748"/>
                      <a:pt x="1698" y="16401"/>
                    </a:cubicBezTo>
                    <a:lnTo>
                      <a:pt x="1705" y="16384"/>
                    </a:lnTo>
                    <a:lnTo>
                      <a:pt x="1705" y="16384"/>
                    </a:lnTo>
                    <a:cubicBezTo>
                      <a:pt x="1501" y="16066"/>
                      <a:pt x="1342" y="15693"/>
                      <a:pt x="1222" y="15321"/>
                    </a:cubicBezTo>
                    <a:cubicBezTo>
                      <a:pt x="1620" y="15885"/>
                      <a:pt x="2109" y="16386"/>
                      <a:pt x="2657" y="16818"/>
                    </a:cubicBezTo>
                    <a:cubicBezTo>
                      <a:pt x="2670" y="16869"/>
                      <a:pt x="2683" y="16923"/>
                      <a:pt x="2697" y="16973"/>
                    </a:cubicBezTo>
                    <a:cubicBezTo>
                      <a:pt x="2822" y="17441"/>
                      <a:pt x="2994" y="17891"/>
                      <a:pt x="3239" y="18294"/>
                    </a:cubicBezTo>
                    <a:cubicBezTo>
                      <a:pt x="2937" y="18024"/>
                      <a:pt x="2656" y="17733"/>
                      <a:pt x="2404" y="17415"/>
                    </a:cubicBezTo>
                    <a:close/>
                    <a:moveTo>
                      <a:pt x="1065" y="14737"/>
                    </a:moveTo>
                    <a:cubicBezTo>
                      <a:pt x="1047" y="14571"/>
                      <a:pt x="1020" y="14392"/>
                      <a:pt x="980" y="14240"/>
                    </a:cubicBezTo>
                    <a:cubicBezTo>
                      <a:pt x="940" y="13937"/>
                      <a:pt x="921" y="13630"/>
                      <a:pt x="921" y="13321"/>
                    </a:cubicBezTo>
                    <a:cubicBezTo>
                      <a:pt x="921" y="13136"/>
                      <a:pt x="928" y="12950"/>
                      <a:pt x="941" y="12765"/>
                    </a:cubicBezTo>
                    <a:cubicBezTo>
                      <a:pt x="1356" y="13365"/>
                      <a:pt x="1885" y="13888"/>
                      <a:pt x="2482" y="14337"/>
                    </a:cubicBezTo>
                    <a:cubicBezTo>
                      <a:pt x="2469" y="14510"/>
                      <a:pt x="2466" y="14683"/>
                      <a:pt x="2466" y="14856"/>
                    </a:cubicBezTo>
                    <a:cubicBezTo>
                      <a:pt x="2466" y="14977"/>
                      <a:pt x="2467" y="15098"/>
                      <a:pt x="2467" y="15219"/>
                    </a:cubicBezTo>
                    <a:cubicBezTo>
                      <a:pt x="2467" y="15261"/>
                      <a:pt x="2467" y="15304"/>
                      <a:pt x="2466" y="15347"/>
                    </a:cubicBezTo>
                    <a:cubicBezTo>
                      <a:pt x="2466" y="15351"/>
                      <a:pt x="2466" y="15355"/>
                      <a:pt x="2466" y="15358"/>
                    </a:cubicBezTo>
                    <a:cubicBezTo>
                      <a:pt x="2466" y="15396"/>
                      <a:pt x="2468" y="15433"/>
                      <a:pt x="2472" y="15470"/>
                    </a:cubicBezTo>
                    <a:cubicBezTo>
                      <a:pt x="2495" y="15733"/>
                      <a:pt x="2521" y="15996"/>
                      <a:pt x="2549" y="16259"/>
                    </a:cubicBezTo>
                    <a:cubicBezTo>
                      <a:pt x="2563" y="16397"/>
                      <a:pt x="2589" y="16535"/>
                      <a:pt x="2620" y="16672"/>
                    </a:cubicBezTo>
                    <a:cubicBezTo>
                      <a:pt x="2039" y="16200"/>
                      <a:pt x="1530" y="15655"/>
                      <a:pt x="1133" y="15029"/>
                    </a:cubicBezTo>
                    <a:cubicBezTo>
                      <a:pt x="1107" y="14933"/>
                      <a:pt x="1085" y="14835"/>
                      <a:pt x="1065" y="14737"/>
                    </a:cubicBezTo>
                    <a:close/>
                    <a:moveTo>
                      <a:pt x="1052" y="15131"/>
                    </a:moveTo>
                    <a:cubicBezTo>
                      <a:pt x="1050" y="15122"/>
                      <a:pt x="1057" y="15132"/>
                      <a:pt x="1065" y="15146"/>
                    </a:cubicBezTo>
                    <a:cubicBezTo>
                      <a:pt x="1078" y="15191"/>
                      <a:pt x="1091" y="15235"/>
                      <a:pt x="1104" y="15278"/>
                    </a:cubicBezTo>
                    <a:cubicBezTo>
                      <a:pt x="1085" y="15230"/>
                      <a:pt x="1059" y="15183"/>
                      <a:pt x="1052" y="15131"/>
                    </a:cubicBezTo>
                    <a:close/>
                    <a:moveTo>
                      <a:pt x="1103" y="15288"/>
                    </a:moveTo>
                    <a:cubicBezTo>
                      <a:pt x="1102" y="15285"/>
                      <a:pt x="1107" y="15293"/>
                      <a:pt x="1110" y="15297"/>
                    </a:cubicBezTo>
                    <a:cubicBezTo>
                      <a:pt x="1112" y="15305"/>
                      <a:pt x="1115" y="15312"/>
                      <a:pt x="1117" y="15320"/>
                    </a:cubicBezTo>
                    <a:cubicBezTo>
                      <a:pt x="1113" y="15309"/>
                      <a:pt x="1108" y="15298"/>
                      <a:pt x="1103" y="15288"/>
                    </a:cubicBezTo>
                    <a:close/>
                    <a:moveTo>
                      <a:pt x="388" y="11486"/>
                    </a:moveTo>
                    <a:cubicBezTo>
                      <a:pt x="295" y="11224"/>
                      <a:pt x="245" y="10975"/>
                      <a:pt x="216" y="10717"/>
                    </a:cubicBezTo>
                    <a:cubicBezTo>
                      <a:pt x="302" y="9945"/>
                      <a:pt x="507" y="9196"/>
                      <a:pt x="807" y="8481"/>
                    </a:cubicBezTo>
                    <a:cubicBezTo>
                      <a:pt x="884" y="8835"/>
                      <a:pt x="1079" y="9220"/>
                      <a:pt x="1252" y="9506"/>
                    </a:cubicBezTo>
                    <a:cubicBezTo>
                      <a:pt x="1327" y="9631"/>
                      <a:pt x="1409" y="9752"/>
                      <a:pt x="1495" y="9869"/>
                    </a:cubicBezTo>
                    <a:cubicBezTo>
                      <a:pt x="1487" y="9891"/>
                      <a:pt x="1479" y="9912"/>
                      <a:pt x="1471" y="9933"/>
                    </a:cubicBezTo>
                    <a:cubicBezTo>
                      <a:pt x="1175" y="10735"/>
                      <a:pt x="957" y="11602"/>
                      <a:pt x="868" y="12478"/>
                    </a:cubicBezTo>
                    <a:cubicBezTo>
                      <a:pt x="675" y="12168"/>
                      <a:pt x="513" y="11837"/>
                      <a:pt x="388" y="11486"/>
                    </a:cubicBezTo>
                    <a:close/>
                    <a:moveTo>
                      <a:pt x="852" y="13964"/>
                    </a:moveTo>
                    <a:cubicBezTo>
                      <a:pt x="839" y="13952"/>
                      <a:pt x="826" y="13940"/>
                      <a:pt x="817" y="13924"/>
                    </a:cubicBezTo>
                    <a:cubicBezTo>
                      <a:pt x="695" y="13715"/>
                      <a:pt x="661" y="13458"/>
                      <a:pt x="534" y="13255"/>
                    </a:cubicBezTo>
                    <a:cubicBezTo>
                      <a:pt x="501" y="13202"/>
                      <a:pt x="453" y="13157"/>
                      <a:pt x="426" y="13101"/>
                    </a:cubicBezTo>
                    <a:cubicBezTo>
                      <a:pt x="380" y="13005"/>
                      <a:pt x="350" y="12902"/>
                      <a:pt x="316" y="12801"/>
                    </a:cubicBezTo>
                    <a:cubicBezTo>
                      <a:pt x="309" y="12780"/>
                      <a:pt x="311" y="12758"/>
                      <a:pt x="305" y="12737"/>
                    </a:cubicBezTo>
                    <a:cubicBezTo>
                      <a:pt x="276" y="12655"/>
                      <a:pt x="257" y="12591"/>
                      <a:pt x="242" y="12532"/>
                    </a:cubicBezTo>
                    <a:cubicBezTo>
                      <a:pt x="238" y="12513"/>
                      <a:pt x="235" y="12494"/>
                      <a:pt x="232" y="12475"/>
                    </a:cubicBezTo>
                    <a:cubicBezTo>
                      <a:pt x="190" y="12158"/>
                      <a:pt x="170" y="11844"/>
                      <a:pt x="170" y="11534"/>
                    </a:cubicBezTo>
                    <a:cubicBezTo>
                      <a:pt x="170" y="11393"/>
                      <a:pt x="174" y="11253"/>
                      <a:pt x="182" y="11113"/>
                    </a:cubicBezTo>
                    <a:cubicBezTo>
                      <a:pt x="211" y="11246"/>
                      <a:pt x="248" y="11381"/>
                      <a:pt x="297" y="11519"/>
                    </a:cubicBezTo>
                    <a:cubicBezTo>
                      <a:pt x="440" y="11917"/>
                      <a:pt x="628" y="12288"/>
                      <a:pt x="854" y="12635"/>
                    </a:cubicBezTo>
                    <a:cubicBezTo>
                      <a:pt x="835" y="12863"/>
                      <a:pt x="824" y="13092"/>
                      <a:pt x="824" y="13321"/>
                    </a:cubicBezTo>
                    <a:cubicBezTo>
                      <a:pt x="824" y="13536"/>
                      <a:pt x="834" y="13751"/>
                      <a:pt x="852" y="13964"/>
                    </a:cubicBezTo>
                    <a:close/>
                    <a:moveTo>
                      <a:pt x="153" y="9703"/>
                    </a:moveTo>
                    <a:cubicBezTo>
                      <a:pt x="243" y="8820"/>
                      <a:pt x="447" y="7936"/>
                      <a:pt x="770" y="7068"/>
                    </a:cubicBezTo>
                    <a:cubicBezTo>
                      <a:pt x="757" y="7164"/>
                      <a:pt x="745" y="7266"/>
                      <a:pt x="731" y="7379"/>
                    </a:cubicBezTo>
                    <a:cubicBezTo>
                      <a:pt x="722" y="7452"/>
                      <a:pt x="718" y="7528"/>
                      <a:pt x="718" y="7605"/>
                    </a:cubicBezTo>
                    <a:cubicBezTo>
                      <a:pt x="718" y="7847"/>
                      <a:pt x="754" y="8097"/>
                      <a:pt x="779" y="8302"/>
                    </a:cubicBezTo>
                    <a:cubicBezTo>
                      <a:pt x="501" y="8934"/>
                      <a:pt x="296" y="9594"/>
                      <a:pt x="181" y="10273"/>
                    </a:cubicBezTo>
                    <a:cubicBezTo>
                      <a:pt x="172" y="10094"/>
                      <a:pt x="165" y="9906"/>
                      <a:pt x="155" y="9703"/>
                    </a:cubicBezTo>
                    <a:cubicBezTo>
                      <a:pt x="155" y="9703"/>
                      <a:pt x="153" y="9703"/>
                      <a:pt x="153" y="9703"/>
                    </a:cubicBezTo>
                    <a:close/>
                    <a:moveTo>
                      <a:pt x="827" y="7391"/>
                    </a:moveTo>
                    <a:cubicBezTo>
                      <a:pt x="862" y="7112"/>
                      <a:pt x="880" y="6913"/>
                      <a:pt x="941" y="6695"/>
                    </a:cubicBezTo>
                    <a:cubicBezTo>
                      <a:pt x="1266" y="5826"/>
                      <a:pt x="1751" y="5082"/>
                      <a:pt x="2361" y="4443"/>
                    </a:cubicBezTo>
                    <a:cubicBezTo>
                      <a:pt x="2301" y="4602"/>
                      <a:pt x="2251" y="4778"/>
                      <a:pt x="2250" y="4943"/>
                    </a:cubicBezTo>
                    <a:cubicBezTo>
                      <a:pt x="2250" y="4950"/>
                      <a:pt x="2250" y="4957"/>
                      <a:pt x="2251" y="4964"/>
                    </a:cubicBezTo>
                    <a:cubicBezTo>
                      <a:pt x="2262" y="5393"/>
                      <a:pt x="2241" y="5522"/>
                      <a:pt x="2327" y="5823"/>
                    </a:cubicBezTo>
                    <a:cubicBezTo>
                      <a:pt x="1740" y="6535"/>
                      <a:pt x="1237" y="7310"/>
                      <a:pt x="855" y="8132"/>
                    </a:cubicBezTo>
                    <a:cubicBezTo>
                      <a:pt x="835" y="7964"/>
                      <a:pt x="814" y="7780"/>
                      <a:pt x="814" y="7605"/>
                    </a:cubicBezTo>
                    <a:cubicBezTo>
                      <a:pt x="814" y="7531"/>
                      <a:pt x="818" y="7459"/>
                      <a:pt x="827" y="7391"/>
                    </a:cubicBezTo>
                    <a:close/>
                    <a:moveTo>
                      <a:pt x="2620" y="3894"/>
                    </a:moveTo>
                    <a:cubicBezTo>
                      <a:pt x="2561" y="3996"/>
                      <a:pt x="2507" y="4100"/>
                      <a:pt x="2459" y="4207"/>
                    </a:cubicBezTo>
                    <a:cubicBezTo>
                      <a:pt x="2303" y="4359"/>
                      <a:pt x="2155" y="4518"/>
                      <a:pt x="2015" y="4683"/>
                    </a:cubicBezTo>
                    <a:cubicBezTo>
                      <a:pt x="2205" y="4409"/>
                      <a:pt x="2407" y="4146"/>
                      <a:pt x="2620" y="3894"/>
                    </a:cubicBezTo>
                    <a:close/>
                    <a:moveTo>
                      <a:pt x="3072" y="3417"/>
                    </a:moveTo>
                    <a:cubicBezTo>
                      <a:pt x="3078" y="3412"/>
                      <a:pt x="3084" y="3406"/>
                      <a:pt x="3090" y="3401"/>
                    </a:cubicBezTo>
                    <a:cubicBezTo>
                      <a:pt x="3083" y="3408"/>
                      <a:pt x="3070" y="3429"/>
                      <a:pt x="3078" y="3425"/>
                    </a:cubicBezTo>
                    <a:cubicBezTo>
                      <a:pt x="3111" y="3405"/>
                      <a:pt x="3139" y="3379"/>
                      <a:pt x="3169" y="3354"/>
                    </a:cubicBezTo>
                    <a:cubicBezTo>
                      <a:pt x="3192" y="3334"/>
                      <a:pt x="3254" y="3268"/>
                      <a:pt x="3235" y="3291"/>
                    </a:cubicBezTo>
                    <a:cubicBezTo>
                      <a:pt x="3180" y="3357"/>
                      <a:pt x="3005" y="3547"/>
                      <a:pt x="3068" y="3489"/>
                    </a:cubicBezTo>
                    <a:cubicBezTo>
                      <a:pt x="3141" y="3422"/>
                      <a:pt x="3215" y="3355"/>
                      <a:pt x="3280" y="3281"/>
                    </a:cubicBezTo>
                    <a:cubicBezTo>
                      <a:pt x="3307" y="3251"/>
                      <a:pt x="3160" y="3385"/>
                      <a:pt x="3186" y="3354"/>
                    </a:cubicBezTo>
                    <a:cubicBezTo>
                      <a:pt x="3235" y="3293"/>
                      <a:pt x="3300" y="3247"/>
                      <a:pt x="3354" y="3190"/>
                    </a:cubicBezTo>
                    <a:cubicBezTo>
                      <a:pt x="3373" y="3170"/>
                      <a:pt x="3386" y="3144"/>
                      <a:pt x="3399" y="3118"/>
                    </a:cubicBezTo>
                    <a:cubicBezTo>
                      <a:pt x="3956" y="2626"/>
                      <a:pt x="4439" y="2289"/>
                      <a:pt x="4937" y="2043"/>
                    </a:cubicBezTo>
                    <a:cubicBezTo>
                      <a:pt x="4790" y="2232"/>
                      <a:pt x="4677" y="2442"/>
                      <a:pt x="4614" y="2676"/>
                    </a:cubicBezTo>
                    <a:cubicBezTo>
                      <a:pt x="3889" y="3054"/>
                      <a:pt x="3232" y="3496"/>
                      <a:pt x="2662" y="4015"/>
                    </a:cubicBezTo>
                    <a:cubicBezTo>
                      <a:pt x="2779" y="3804"/>
                      <a:pt x="2919" y="3603"/>
                      <a:pt x="3072" y="3417"/>
                    </a:cubicBezTo>
                    <a:close/>
                    <a:moveTo>
                      <a:pt x="3211" y="3288"/>
                    </a:moveTo>
                    <a:cubicBezTo>
                      <a:pt x="3187" y="3316"/>
                      <a:pt x="3158" y="3339"/>
                      <a:pt x="3130" y="3363"/>
                    </a:cubicBezTo>
                    <a:cubicBezTo>
                      <a:pt x="3157" y="3338"/>
                      <a:pt x="3184" y="3313"/>
                      <a:pt x="3211" y="3288"/>
                    </a:cubicBezTo>
                    <a:close/>
                    <a:moveTo>
                      <a:pt x="4985" y="1816"/>
                    </a:moveTo>
                    <a:cubicBezTo>
                      <a:pt x="5144" y="1713"/>
                      <a:pt x="5306" y="1615"/>
                      <a:pt x="5470" y="1521"/>
                    </a:cubicBezTo>
                    <a:cubicBezTo>
                      <a:pt x="5478" y="1517"/>
                      <a:pt x="5495" y="1508"/>
                      <a:pt x="5517" y="1496"/>
                    </a:cubicBezTo>
                    <a:cubicBezTo>
                      <a:pt x="5457" y="1540"/>
                      <a:pt x="5397" y="1585"/>
                      <a:pt x="5340" y="1632"/>
                    </a:cubicBezTo>
                    <a:cubicBezTo>
                      <a:pt x="5210" y="1697"/>
                      <a:pt x="5082" y="1765"/>
                      <a:pt x="4955" y="1835"/>
                    </a:cubicBezTo>
                    <a:cubicBezTo>
                      <a:pt x="4965" y="1829"/>
                      <a:pt x="4975" y="1822"/>
                      <a:pt x="4985" y="1816"/>
                    </a:cubicBezTo>
                    <a:close/>
                    <a:moveTo>
                      <a:pt x="5531" y="1485"/>
                    </a:moveTo>
                    <a:cubicBezTo>
                      <a:pt x="5528" y="1487"/>
                      <a:pt x="5526" y="1490"/>
                      <a:pt x="5523" y="1492"/>
                    </a:cubicBezTo>
                    <a:lnTo>
                      <a:pt x="5502" y="1502"/>
                    </a:lnTo>
                    <a:cubicBezTo>
                      <a:pt x="5512" y="1497"/>
                      <a:pt x="5521" y="1491"/>
                      <a:pt x="5531" y="1485"/>
                    </a:cubicBezTo>
                    <a:close/>
                    <a:moveTo>
                      <a:pt x="5715" y="1561"/>
                    </a:moveTo>
                    <a:cubicBezTo>
                      <a:pt x="5824" y="1511"/>
                      <a:pt x="5933" y="1464"/>
                      <a:pt x="6041" y="1420"/>
                    </a:cubicBezTo>
                    <a:cubicBezTo>
                      <a:pt x="6053" y="1417"/>
                      <a:pt x="6062" y="1413"/>
                      <a:pt x="6068" y="1409"/>
                    </a:cubicBezTo>
                    <a:cubicBezTo>
                      <a:pt x="6577" y="1202"/>
                      <a:pt x="7054" y="1062"/>
                      <a:pt x="7408" y="1025"/>
                    </a:cubicBezTo>
                    <a:cubicBezTo>
                      <a:pt x="7556" y="1009"/>
                      <a:pt x="7703" y="989"/>
                      <a:pt x="7848" y="972"/>
                    </a:cubicBezTo>
                    <a:cubicBezTo>
                      <a:pt x="7770" y="1043"/>
                      <a:pt x="7705" y="1118"/>
                      <a:pt x="7654" y="1197"/>
                    </a:cubicBezTo>
                    <a:cubicBezTo>
                      <a:pt x="7620" y="1203"/>
                      <a:pt x="7585" y="1209"/>
                      <a:pt x="7551" y="1215"/>
                    </a:cubicBezTo>
                    <a:cubicBezTo>
                      <a:pt x="7502" y="1224"/>
                      <a:pt x="7454" y="1232"/>
                      <a:pt x="7405" y="1241"/>
                    </a:cubicBezTo>
                    <a:cubicBezTo>
                      <a:pt x="7358" y="1229"/>
                      <a:pt x="7300" y="1241"/>
                      <a:pt x="7254" y="1268"/>
                    </a:cubicBezTo>
                    <a:cubicBezTo>
                      <a:pt x="6569" y="1393"/>
                      <a:pt x="6007" y="1518"/>
                      <a:pt x="5491" y="1704"/>
                    </a:cubicBezTo>
                    <a:cubicBezTo>
                      <a:pt x="5535" y="1673"/>
                      <a:pt x="5579" y="1641"/>
                      <a:pt x="5625" y="1612"/>
                    </a:cubicBezTo>
                    <a:cubicBezTo>
                      <a:pt x="5654" y="1594"/>
                      <a:pt x="5684" y="1577"/>
                      <a:pt x="5715" y="1561"/>
                    </a:cubicBezTo>
                    <a:close/>
                    <a:moveTo>
                      <a:pt x="6534" y="1026"/>
                    </a:moveTo>
                    <a:cubicBezTo>
                      <a:pt x="6508" y="1074"/>
                      <a:pt x="6482" y="1073"/>
                      <a:pt x="6456" y="1063"/>
                    </a:cubicBezTo>
                    <a:cubicBezTo>
                      <a:pt x="6482" y="1050"/>
                      <a:pt x="6508" y="1038"/>
                      <a:pt x="6534" y="1026"/>
                    </a:cubicBezTo>
                    <a:close/>
                    <a:moveTo>
                      <a:pt x="7640" y="836"/>
                    </a:moveTo>
                    <a:cubicBezTo>
                      <a:pt x="7655" y="784"/>
                      <a:pt x="7747" y="818"/>
                      <a:pt x="7796" y="797"/>
                    </a:cubicBezTo>
                    <a:cubicBezTo>
                      <a:pt x="7848" y="775"/>
                      <a:pt x="7885" y="695"/>
                      <a:pt x="7940" y="708"/>
                    </a:cubicBezTo>
                    <a:cubicBezTo>
                      <a:pt x="7988" y="718"/>
                      <a:pt x="7951" y="847"/>
                      <a:pt x="8000" y="843"/>
                    </a:cubicBezTo>
                    <a:cubicBezTo>
                      <a:pt x="8008" y="843"/>
                      <a:pt x="8014" y="840"/>
                      <a:pt x="8019" y="837"/>
                    </a:cubicBezTo>
                    <a:cubicBezTo>
                      <a:pt x="8008" y="844"/>
                      <a:pt x="7997" y="852"/>
                      <a:pt x="7986" y="860"/>
                    </a:cubicBezTo>
                    <a:cubicBezTo>
                      <a:pt x="7895" y="869"/>
                      <a:pt x="7803" y="880"/>
                      <a:pt x="7713" y="891"/>
                    </a:cubicBezTo>
                    <a:cubicBezTo>
                      <a:pt x="7673" y="878"/>
                      <a:pt x="7631" y="867"/>
                      <a:pt x="7640" y="836"/>
                    </a:cubicBezTo>
                    <a:close/>
                    <a:moveTo>
                      <a:pt x="8104" y="693"/>
                    </a:moveTo>
                    <a:cubicBezTo>
                      <a:pt x="8115" y="687"/>
                      <a:pt x="8126" y="682"/>
                      <a:pt x="8137" y="677"/>
                    </a:cubicBezTo>
                    <a:cubicBezTo>
                      <a:pt x="8189" y="675"/>
                      <a:pt x="8240" y="672"/>
                      <a:pt x="8291" y="672"/>
                    </a:cubicBezTo>
                    <a:cubicBezTo>
                      <a:pt x="8193" y="723"/>
                      <a:pt x="8103" y="778"/>
                      <a:pt x="8021" y="835"/>
                    </a:cubicBezTo>
                    <a:cubicBezTo>
                      <a:pt x="8059" y="808"/>
                      <a:pt x="8058" y="719"/>
                      <a:pt x="8104" y="693"/>
                    </a:cubicBezTo>
                    <a:close/>
                    <a:moveTo>
                      <a:pt x="9426" y="776"/>
                    </a:moveTo>
                    <a:cubicBezTo>
                      <a:pt x="9671" y="825"/>
                      <a:pt x="9913" y="879"/>
                      <a:pt x="10151" y="946"/>
                    </a:cubicBezTo>
                    <a:cubicBezTo>
                      <a:pt x="9396" y="854"/>
                      <a:pt x="9217" y="846"/>
                      <a:pt x="8385" y="839"/>
                    </a:cubicBezTo>
                    <a:cubicBezTo>
                      <a:pt x="8377" y="839"/>
                      <a:pt x="8369" y="839"/>
                      <a:pt x="8361" y="839"/>
                    </a:cubicBezTo>
                    <a:cubicBezTo>
                      <a:pt x="8301" y="839"/>
                      <a:pt x="8241" y="841"/>
                      <a:pt x="8182" y="845"/>
                    </a:cubicBezTo>
                    <a:cubicBezTo>
                      <a:pt x="8281" y="784"/>
                      <a:pt x="8392" y="726"/>
                      <a:pt x="8514" y="672"/>
                    </a:cubicBezTo>
                    <a:cubicBezTo>
                      <a:pt x="8812" y="680"/>
                      <a:pt x="9116" y="715"/>
                      <a:pt x="9426" y="776"/>
                    </a:cubicBezTo>
                    <a:close/>
                    <a:moveTo>
                      <a:pt x="8637" y="516"/>
                    </a:moveTo>
                    <a:cubicBezTo>
                      <a:pt x="8639" y="516"/>
                      <a:pt x="8640" y="516"/>
                      <a:pt x="8642" y="515"/>
                    </a:cubicBezTo>
                    <a:cubicBezTo>
                      <a:pt x="8638" y="517"/>
                      <a:pt x="8634" y="519"/>
                      <a:pt x="8631" y="520"/>
                    </a:cubicBezTo>
                    <a:cubicBezTo>
                      <a:pt x="8633" y="519"/>
                      <a:pt x="8635" y="517"/>
                      <a:pt x="8637" y="516"/>
                    </a:cubicBezTo>
                    <a:close/>
                    <a:moveTo>
                      <a:pt x="9098" y="469"/>
                    </a:moveTo>
                    <a:cubicBezTo>
                      <a:pt x="9377" y="510"/>
                      <a:pt x="9638" y="583"/>
                      <a:pt x="9937" y="708"/>
                    </a:cubicBezTo>
                    <a:cubicBezTo>
                      <a:pt x="10078" y="767"/>
                      <a:pt x="10215" y="833"/>
                      <a:pt x="10351" y="905"/>
                    </a:cubicBezTo>
                    <a:cubicBezTo>
                      <a:pt x="10349" y="904"/>
                      <a:pt x="10348" y="904"/>
                      <a:pt x="10346" y="903"/>
                    </a:cubicBezTo>
                    <a:cubicBezTo>
                      <a:pt x="10049" y="809"/>
                      <a:pt x="9748" y="742"/>
                      <a:pt x="9445" y="682"/>
                    </a:cubicBezTo>
                    <a:cubicBezTo>
                      <a:pt x="9202" y="634"/>
                      <a:pt x="8964" y="602"/>
                      <a:pt x="8728" y="586"/>
                    </a:cubicBezTo>
                    <a:cubicBezTo>
                      <a:pt x="8845" y="543"/>
                      <a:pt x="8968" y="504"/>
                      <a:pt x="9098" y="469"/>
                    </a:cubicBezTo>
                    <a:close/>
                    <a:moveTo>
                      <a:pt x="9357" y="291"/>
                    </a:moveTo>
                    <a:cubicBezTo>
                      <a:pt x="9378" y="286"/>
                      <a:pt x="9420" y="290"/>
                      <a:pt x="9448" y="289"/>
                    </a:cubicBezTo>
                    <a:cubicBezTo>
                      <a:pt x="9325" y="313"/>
                      <a:pt x="9206" y="340"/>
                      <a:pt x="9092" y="371"/>
                    </a:cubicBezTo>
                    <a:cubicBezTo>
                      <a:pt x="9079" y="369"/>
                      <a:pt x="9065" y="367"/>
                      <a:pt x="9052" y="366"/>
                    </a:cubicBezTo>
                    <a:cubicBezTo>
                      <a:pt x="9151" y="332"/>
                      <a:pt x="9255" y="314"/>
                      <a:pt x="9357" y="291"/>
                    </a:cubicBezTo>
                    <a:close/>
                    <a:moveTo>
                      <a:pt x="9351" y="287"/>
                    </a:moveTo>
                    <a:cubicBezTo>
                      <a:pt x="9387" y="265"/>
                      <a:pt x="9426" y="250"/>
                      <a:pt x="9466" y="236"/>
                    </a:cubicBezTo>
                    <a:cubicBezTo>
                      <a:pt x="9519" y="243"/>
                      <a:pt x="9573" y="250"/>
                      <a:pt x="9621" y="257"/>
                    </a:cubicBezTo>
                    <a:cubicBezTo>
                      <a:pt x="9570" y="266"/>
                      <a:pt x="9521" y="275"/>
                      <a:pt x="9472" y="284"/>
                    </a:cubicBezTo>
                    <a:cubicBezTo>
                      <a:pt x="9473" y="282"/>
                      <a:pt x="9472" y="280"/>
                      <a:pt x="9468" y="276"/>
                    </a:cubicBezTo>
                    <a:cubicBezTo>
                      <a:pt x="9437" y="252"/>
                      <a:pt x="9318" y="307"/>
                      <a:pt x="9351" y="287"/>
                    </a:cubicBezTo>
                    <a:close/>
                    <a:moveTo>
                      <a:pt x="10440" y="103"/>
                    </a:moveTo>
                    <a:cubicBezTo>
                      <a:pt x="10453" y="124"/>
                      <a:pt x="10467" y="147"/>
                      <a:pt x="10482" y="170"/>
                    </a:cubicBezTo>
                    <a:cubicBezTo>
                      <a:pt x="10267" y="179"/>
                      <a:pt x="10058" y="196"/>
                      <a:pt x="9857" y="222"/>
                    </a:cubicBezTo>
                    <a:cubicBezTo>
                      <a:pt x="9813" y="204"/>
                      <a:pt x="9769" y="189"/>
                      <a:pt x="9726" y="179"/>
                    </a:cubicBezTo>
                    <a:cubicBezTo>
                      <a:pt x="9730" y="175"/>
                      <a:pt x="9733" y="169"/>
                      <a:pt x="9729" y="169"/>
                    </a:cubicBezTo>
                    <a:cubicBezTo>
                      <a:pt x="9709" y="168"/>
                      <a:pt x="9690" y="168"/>
                      <a:pt x="9671" y="168"/>
                    </a:cubicBezTo>
                    <a:cubicBezTo>
                      <a:pt x="9658" y="166"/>
                      <a:pt x="9645" y="164"/>
                      <a:pt x="9631" y="161"/>
                    </a:cubicBezTo>
                    <a:cubicBezTo>
                      <a:pt x="9900" y="132"/>
                      <a:pt x="10169" y="112"/>
                      <a:pt x="10440" y="103"/>
                    </a:cubicBezTo>
                    <a:close/>
                    <a:moveTo>
                      <a:pt x="10589" y="355"/>
                    </a:moveTo>
                    <a:cubicBezTo>
                      <a:pt x="10591" y="360"/>
                      <a:pt x="10593" y="366"/>
                      <a:pt x="10596" y="371"/>
                    </a:cubicBezTo>
                    <a:cubicBezTo>
                      <a:pt x="10544" y="361"/>
                      <a:pt x="10484" y="366"/>
                      <a:pt x="10433" y="354"/>
                    </a:cubicBezTo>
                    <a:cubicBezTo>
                      <a:pt x="10458" y="376"/>
                      <a:pt x="10484" y="398"/>
                      <a:pt x="10510" y="419"/>
                    </a:cubicBezTo>
                    <a:cubicBezTo>
                      <a:pt x="10529" y="402"/>
                      <a:pt x="10574" y="407"/>
                      <a:pt x="10612" y="412"/>
                    </a:cubicBezTo>
                    <a:cubicBezTo>
                      <a:pt x="10666" y="558"/>
                      <a:pt x="10696" y="763"/>
                      <a:pt x="10722" y="944"/>
                    </a:cubicBezTo>
                    <a:cubicBezTo>
                      <a:pt x="10631" y="839"/>
                      <a:pt x="10537" y="738"/>
                      <a:pt x="10436" y="642"/>
                    </a:cubicBezTo>
                    <a:cubicBezTo>
                      <a:pt x="10323" y="536"/>
                      <a:pt x="10170" y="401"/>
                      <a:pt x="10007" y="302"/>
                    </a:cubicBezTo>
                    <a:cubicBezTo>
                      <a:pt x="10180" y="283"/>
                      <a:pt x="10358" y="271"/>
                      <a:pt x="10540" y="265"/>
                    </a:cubicBezTo>
                    <a:cubicBezTo>
                      <a:pt x="10559" y="297"/>
                      <a:pt x="10577" y="328"/>
                      <a:pt x="10589" y="355"/>
                    </a:cubicBezTo>
                    <a:close/>
                    <a:moveTo>
                      <a:pt x="10805" y="97"/>
                    </a:moveTo>
                    <a:cubicBezTo>
                      <a:pt x="11026" y="97"/>
                      <a:pt x="11248" y="104"/>
                      <a:pt x="11471" y="118"/>
                    </a:cubicBezTo>
                    <a:cubicBezTo>
                      <a:pt x="11428" y="141"/>
                      <a:pt x="11385" y="164"/>
                      <a:pt x="11347" y="186"/>
                    </a:cubicBezTo>
                    <a:cubicBezTo>
                      <a:pt x="11163" y="172"/>
                      <a:pt x="10975" y="164"/>
                      <a:pt x="10782" y="164"/>
                    </a:cubicBezTo>
                    <a:cubicBezTo>
                      <a:pt x="10719" y="164"/>
                      <a:pt x="10656" y="165"/>
                      <a:pt x="10593" y="166"/>
                    </a:cubicBezTo>
                    <a:cubicBezTo>
                      <a:pt x="10579" y="144"/>
                      <a:pt x="10565" y="121"/>
                      <a:pt x="10552" y="100"/>
                    </a:cubicBezTo>
                    <a:cubicBezTo>
                      <a:pt x="10636" y="98"/>
                      <a:pt x="10720" y="97"/>
                      <a:pt x="10805" y="97"/>
                    </a:cubicBezTo>
                    <a:close/>
                    <a:moveTo>
                      <a:pt x="11664" y="132"/>
                    </a:moveTo>
                    <a:cubicBezTo>
                      <a:pt x="11934" y="154"/>
                      <a:pt x="12203" y="186"/>
                      <a:pt x="12473" y="229"/>
                    </a:cubicBezTo>
                    <a:cubicBezTo>
                      <a:pt x="12370" y="241"/>
                      <a:pt x="12269" y="254"/>
                      <a:pt x="12165" y="262"/>
                    </a:cubicBezTo>
                    <a:cubicBezTo>
                      <a:pt x="12134" y="264"/>
                      <a:pt x="12101" y="271"/>
                      <a:pt x="12067" y="279"/>
                    </a:cubicBezTo>
                    <a:cubicBezTo>
                      <a:pt x="11892" y="246"/>
                      <a:pt x="11710" y="220"/>
                      <a:pt x="11521" y="201"/>
                    </a:cubicBezTo>
                    <a:cubicBezTo>
                      <a:pt x="11571" y="176"/>
                      <a:pt x="11620" y="152"/>
                      <a:pt x="11664" y="132"/>
                    </a:cubicBezTo>
                    <a:close/>
                    <a:moveTo>
                      <a:pt x="13477" y="439"/>
                    </a:moveTo>
                    <a:cubicBezTo>
                      <a:pt x="13389" y="433"/>
                      <a:pt x="13301" y="430"/>
                      <a:pt x="13214" y="430"/>
                    </a:cubicBezTo>
                    <a:cubicBezTo>
                      <a:pt x="13061" y="430"/>
                      <a:pt x="12908" y="439"/>
                      <a:pt x="12754" y="455"/>
                    </a:cubicBezTo>
                    <a:cubicBezTo>
                      <a:pt x="12627" y="413"/>
                      <a:pt x="12493" y="374"/>
                      <a:pt x="12353" y="340"/>
                    </a:cubicBezTo>
                    <a:cubicBezTo>
                      <a:pt x="12513" y="322"/>
                      <a:pt x="12669" y="300"/>
                      <a:pt x="12829" y="294"/>
                    </a:cubicBezTo>
                    <a:lnTo>
                      <a:pt x="12829" y="292"/>
                    </a:lnTo>
                    <a:cubicBezTo>
                      <a:pt x="13046" y="334"/>
                      <a:pt x="13261" y="383"/>
                      <a:pt x="13477" y="439"/>
                    </a:cubicBezTo>
                    <a:close/>
                    <a:moveTo>
                      <a:pt x="13712" y="596"/>
                    </a:moveTo>
                    <a:cubicBezTo>
                      <a:pt x="13765" y="640"/>
                      <a:pt x="14094" y="708"/>
                      <a:pt x="14137" y="721"/>
                    </a:cubicBezTo>
                    <a:cubicBezTo>
                      <a:pt x="14208" y="742"/>
                      <a:pt x="14277" y="769"/>
                      <a:pt x="14343" y="802"/>
                    </a:cubicBezTo>
                    <a:cubicBezTo>
                      <a:pt x="14315" y="797"/>
                      <a:pt x="14286" y="791"/>
                      <a:pt x="14258" y="786"/>
                    </a:cubicBezTo>
                    <a:cubicBezTo>
                      <a:pt x="14209" y="763"/>
                      <a:pt x="14162" y="734"/>
                      <a:pt x="14111" y="715"/>
                    </a:cubicBezTo>
                    <a:cubicBezTo>
                      <a:pt x="14098" y="710"/>
                      <a:pt x="14084" y="720"/>
                      <a:pt x="14070" y="717"/>
                    </a:cubicBezTo>
                    <a:cubicBezTo>
                      <a:pt x="14012" y="707"/>
                      <a:pt x="13956" y="688"/>
                      <a:pt x="13898" y="676"/>
                    </a:cubicBezTo>
                    <a:cubicBezTo>
                      <a:pt x="13887" y="674"/>
                      <a:pt x="13859" y="667"/>
                      <a:pt x="13866" y="675"/>
                    </a:cubicBezTo>
                    <a:cubicBezTo>
                      <a:pt x="13885" y="700"/>
                      <a:pt x="13913" y="715"/>
                      <a:pt x="13938" y="735"/>
                    </a:cubicBezTo>
                    <a:cubicBezTo>
                      <a:pt x="13926" y="734"/>
                      <a:pt x="13915" y="733"/>
                      <a:pt x="13904" y="732"/>
                    </a:cubicBezTo>
                    <a:cubicBezTo>
                      <a:pt x="13855" y="711"/>
                      <a:pt x="13807" y="688"/>
                      <a:pt x="13757" y="669"/>
                    </a:cubicBezTo>
                    <a:cubicBezTo>
                      <a:pt x="13731" y="659"/>
                      <a:pt x="13655" y="633"/>
                      <a:pt x="13678" y="648"/>
                    </a:cubicBezTo>
                    <a:cubicBezTo>
                      <a:pt x="13717" y="672"/>
                      <a:pt x="13766" y="677"/>
                      <a:pt x="13806" y="700"/>
                    </a:cubicBezTo>
                    <a:cubicBezTo>
                      <a:pt x="13817" y="707"/>
                      <a:pt x="13825" y="718"/>
                      <a:pt x="13833" y="728"/>
                    </a:cubicBezTo>
                    <a:cubicBezTo>
                      <a:pt x="13821" y="728"/>
                      <a:pt x="13809" y="727"/>
                      <a:pt x="13797" y="727"/>
                    </a:cubicBezTo>
                    <a:cubicBezTo>
                      <a:pt x="13793" y="727"/>
                      <a:pt x="13788" y="727"/>
                      <a:pt x="13783" y="727"/>
                    </a:cubicBezTo>
                    <a:cubicBezTo>
                      <a:pt x="13776" y="727"/>
                      <a:pt x="13768" y="727"/>
                      <a:pt x="13761" y="728"/>
                    </a:cubicBezTo>
                    <a:cubicBezTo>
                      <a:pt x="13721" y="703"/>
                      <a:pt x="13683" y="675"/>
                      <a:pt x="13639" y="663"/>
                    </a:cubicBezTo>
                    <a:cubicBezTo>
                      <a:pt x="13596" y="652"/>
                      <a:pt x="13498" y="628"/>
                      <a:pt x="13507" y="671"/>
                    </a:cubicBezTo>
                    <a:cubicBezTo>
                      <a:pt x="13512" y="696"/>
                      <a:pt x="13524" y="715"/>
                      <a:pt x="13538" y="731"/>
                    </a:cubicBezTo>
                    <a:cubicBezTo>
                      <a:pt x="13486" y="731"/>
                      <a:pt x="13435" y="732"/>
                      <a:pt x="13384" y="733"/>
                    </a:cubicBezTo>
                    <a:cubicBezTo>
                      <a:pt x="13288" y="677"/>
                      <a:pt x="13183" y="624"/>
                      <a:pt x="13071" y="575"/>
                    </a:cubicBezTo>
                    <a:cubicBezTo>
                      <a:pt x="13039" y="561"/>
                      <a:pt x="13005" y="548"/>
                      <a:pt x="12972" y="534"/>
                    </a:cubicBezTo>
                    <a:cubicBezTo>
                      <a:pt x="13052" y="530"/>
                      <a:pt x="13133" y="526"/>
                      <a:pt x="13214" y="526"/>
                    </a:cubicBezTo>
                    <a:cubicBezTo>
                      <a:pt x="13398" y="526"/>
                      <a:pt x="13582" y="540"/>
                      <a:pt x="13767" y="567"/>
                    </a:cubicBezTo>
                    <a:cubicBezTo>
                      <a:pt x="13737" y="570"/>
                      <a:pt x="13696" y="582"/>
                      <a:pt x="13712" y="596"/>
                    </a:cubicBezTo>
                    <a:close/>
                    <a:moveTo>
                      <a:pt x="14548" y="1049"/>
                    </a:moveTo>
                    <a:cubicBezTo>
                      <a:pt x="14590" y="1088"/>
                      <a:pt x="14699" y="1138"/>
                      <a:pt x="14683" y="1178"/>
                    </a:cubicBezTo>
                    <a:cubicBezTo>
                      <a:pt x="14601" y="1158"/>
                      <a:pt x="14518" y="1140"/>
                      <a:pt x="14436" y="1123"/>
                    </a:cubicBezTo>
                    <a:cubicBezTo>
                      <a:pt x="14448" y="1102"/>
                      <a:pt x="14488" y="1073"/>
                      <a:pt x="14478" y="1050"/>
                    </a:cubicBezTo>
                    <a:cubicBezTo>
                      <a:pt x="14462" y="1011"/>
                      <a:pt x="14410" y="1001"/>
                      <a:pt x="14371" y="983"/>
                    </a:cubicBezTo>
                    <a:cubicBezTo>
                      <a:pt x="14331" y="965"/>
                      <a:pt x="14285" y="961"/>
                      <a:pt x="14244" y="944"/>
                    </a:cubicBezTo>
                    <a:cubicBezTo>
                      <a:pt x="14178" y="916"/>
                      <a:pt x="14116" y="881"/>
                      <a:pt x="14053" y="847"/>
                    </a:cubicBezTo>
                    <a:cubicBezTo>
                      <a:pt x="14078" y="851"/>
                      <a:pt x="14104" y="856"/>
                      <a:pt x="14129" y="860"/>
                    </a:cubicBezTo>
                    <a:cubicBezTo>
                      <a:pt x="14168" y="888"/>
                      <a:pt x="14184" y="911"/>
                      <a:pt x="14269" y="929"/>
                    </a:cubicBezTo>
                    <a:cubicBezTo>
                      <a:pt x="14334" y="942"/>
                      <a:pt x="14375" y="946"/>
                      <a:pt x="14403" y="945"/>
                    </a:cubicBezTo>
                    <a:cubicBezTo>
                      <a:pt x="14438" y="992"/>
                      <a:pt x="14504" y="1009"/>
                      <a:pt x="14548" y="1049"/>
                    </a:cubicBezTo>
                    <a:close/>
                    <a:moveTo>
                      <a:pt x="14726" y="1048"/>
                    </a:moveTo>
                    <a:cubicBezTo>
                      <a:pt x="14757" y="1065"/>
                      <a:pt x="14654" y="1046"/>
                      <a:pt x="14620" y="1035"/>
                    </a:cubicBezTo>
                    <a:cubicBezTo>
                      <a:pt x="14578" y="1020"/>
                      <a:pt x="14543" y="990"/>
                      <a:pt x="14502" y="972"/>
                    </a:cubicBezTo>
                    <a:cubicBezTo>
                      <a:pt x="14488" y="965"/>
                      <a:pt x="14463" y="952"/>
                      <a:pt x="14440" y="941"/>
                    </a:cubicBezTo>
                    <a:cubicBezTo>
                      <a:pt x="14490" y="930"/>
                      <a:pt x="14478" y="912"/>
                      <a:pt x="14726" y="1048"/>
                    </a:cubicBezTo>
                    <a:close/>
                    <a:moveTo>
                      <a:pt x="14964" y="9184"/>
                    </a:moveTo>
                    <a:cubicBezTo>
                      <a:pt x="15018" y="9253"/>
                      <a:pt x="15050" y="9336"/>
                      <a:pt x="15097" y="9409"/>
                    </a:cubicBezTo>
                    <a:cubicBezTo>
                      <a:pt x="15135" y="9468"/>
                      <a:pt x="15144" y="9320"/>
                      <a:pt x="15157" y="9512"/>
                    </a:cubicBezTo>
                    <a:cubicBezTo>
                      <a:pt x="15160" y="9554"/>
                      <a:pt x="15127" y="9594"/>
                      <a:pt x="15131" y="9636"/>
                    </a:cubicBezTo>
                    <a:cubicBezTo>
                      <a:pt x="15132" y="9655"/>
                      <a:pt x="15165" y="9659"/>
                      <a:pt x="15172" y="9678"/>
                    </a:cubicBezTo>
                    <a:cubicBezTo>
                      <a:pt x="15190" y="9727"/>
                      <a:pt x="15183" y="9785"/>
                      <a:pt x="15206" y="9833"/>
                    </a:cubicBezTo>
                    <a:cubicBezTo>
                      <a:pt x="15230" y="9885"/>
                      <a:pt x="15274" y="9925"/>
                      <a:pt x="15311" y="9969"/>
                    </a:cubicBezTo>
                    <a:cubicBezTo>
                      <a:pt x="15389" y="10061"/>
                      <a:pt x="15432" y="9978"/>
                      <a:pt x="15575" y="10128"/>
                    </a:cubicBezTo>
                    <a:cubicBezTo>
                      <a:pt x="15705" y="10264"/>
                      <a:pt x="15692" y="10464"/>
                      <a:pt x="15846" y="10580"/>
                    </a:cubicBezTo>
                    <a:cubicBezTo>
                      <a:pt x="15884" y="10609"/>
                      <a:pt x="15947" y="10616"/>
                      <a:pt x="15964" y="10661"/>
                    </a:cubicBezTo>
                    <a:cubicBezTo>
                      <a:pt x="16030" y="10832"/>
                      <a:pt x="16028" y="11023"/>
                      <a:pt x="16084" y="11198"/>
                    </a:cubicBezTo>
                    <a:cubicBezTo>
                      <a:pt x="16094" y="11228"/>
                      <a:pt x="16143" y="11230"/>
                      <a:pt x="16156" y="11258"/>
                    </a:cubicBezTo>
                    <a:cubicBezTo>
                      <a:pt x="16201" y="11350"/>
                      <a:pt x="16231" y="11450"/>
                      <a:pt x="16254" y="11550"/>
                    </a:cubicBezTo>
                    <a:cubicBezTo>
                      <a:pt x="16263" y="11586"/>
                      <a:pt x="16218" y="11647"/>
                      <a:pt x="16253" y="11661"/>
                    </a:cubicBezTo>
                    <a:cubicBezTo>
                      <a:pt x="16368" y="11710"/>
                      <a:pt x="16502" y="11683"/>
                      <a:pt x="16625" y="11705"/>
                    </a:cubicBezTo>
                    <a:cubicBezTo>
                      <a:pt x="16633" y="11706"/>
                      <a:pt x="16627" y="11733"/>
                      <a:pt x="16633" y="11728"/>
                    </a:cubicBezTo>
                    <a:cubicBezTo>
                      <a:pt x="16720" y="11667"/>
                      <a:pt x="16793" y="11587"/>
                      <a:pt x="16879" y="11526"/>
                    </a:cubicBezTo>
                    <a:cubicBezTo>
                      <a:pt x="16897" y="11513"/>
                      <a:pt x="16923" y="11516"/>
                      <a:pt x="16943" y="11506"/>
                    </a:cubicBezTo>
                    <a:cubicBezTo>
                      <a:pt x="16990" y="11483"/>
                      <a:pt x="17037" y="11461"/>
                      <a:pt x="17077" y="11429"/>
                    </a:cubicBezTo>
                    <a:cubicBezTo>
                      <a:pt x="17118" y="11395"/>
                      <a:pt x="17137" y="11337"/>
                      <a:pt x="17183" y="11311"/>
                    </a:cubicBezTo>
                    <a:cubicBezTo>
                      <a:pt x="17210" y="11295"/>
                      <a:pt x="17248" y="11304"/>
                      <a:pt x="17280" y="11301"/>
                    </a:cubicBezTo>
                    <a:cubicBezTo>
                      <a:pt x="17314" y="11424"/>
                      <a:pt x="17348" y="11547"/>
                      <a:pt x="17380" y="11670"/>
                    </a:cubicBezTo>
                    <a:cubicBezTo>
                      <a:pt x="17395" y="11727"/>
                      <a:pt x="17410" y="11783"/>
                      <a:pt x="17425" y="11840"/>
                    </a:cubicBezTo>
                    <a:cubicBezTo>
                      <a:pt x="17286" y="11909"/>
                      <a:pt x="17148" y="11974"/>
                      <a:pt x="17011" y="12034"/>
                    </a:cubicBezTo>
                    <a:cubicBezTo>
                      <a:pt x="16806" y="12125"/>
                      <a:pt x="16599" y="12209"/>
                      <a:pt x="16390" y="12288"/>
                    </a:cubicBezTo>
                    <a:cubicBezTo>
                      <a:pt x="16353" y="12233"/>
                      <a:pt x="16317" y="12163"/>
                      <a:pt x="16266" y="12139"/>
                    </a:cubicBezTo>
                    <a:cubicBezTo>
                      <a:pt x="16218" y="12117"/>
                      <a:pt x="16102" y="12208"/>
                      <a:pt x="16108" y="12156"/>
                    </a:cubicBezTo>
                    <a:cubicBezTo>
                      <a:pt x="16117" y="12078"/>
                      <a:pt x="16313" y="12078"/>
                      <a:pt x="16285" y="12005"/>
                    </a:cubicBezTo>
                    <a:cubicBezTo>
                      <a:pt x="16213" y="11815"/>
                      <a:pt x="16200" y="11819"/>
                      <a:pt x="16026" y="11662"/>
                    </a:cubicBezTo>
                    <a:cubicBezTo>
                      <a:pt x="16022" y="11658"/>
                      <a:pt x="16020" y="11673"/>
                      <a:pt x="16016" y="11671"/>
                    </a:cubicBezTo>
                    <a:cubicBezTo>
                      <a:pt x="15973" y="11649"/>
                      <a:pt x="15931" y="11624"/>
                      <a:pt x="15892" y="11593"/>
                    </a:cubicBezTo>
                    <a:cubicBezTo>
                      <a:pt x="15799" y="11519"/>
                      <a:pt x="15724" y="11422"/>
                      <a:pt x="15623" y="11359"/>
                    </a:cubicBezTo>
                    <a:cubicBezTo>
                      <a:pt x="15601" y="11345"/>
                      <a:pt x="15570" y="11396"/>
                      <a:pt x="15548" y="11381"/>
                    </a:cubicBezTo>
                    <a:cubicBezTo>
                      <a:pt x="15509" y="11353"/>
                      <a:pt x="15524" y="11264"/>
                      <a:pt x="15477" y="11256"/>
                    </a:cubicBezTo>
                    <a:cubicBezTo>
                      <a:pt x="15440" y="11250"/>
                      <a:pt x="15486" y="11361"/>
                      <a:pt x="15449" y="11364"/>
                    </a:cubicBezTo>
                    <a:cubicBezTo>
                      <a:pt x="15410" y="11367"/>
                      <a:pt x="15405" y="11297"/>
                      <a:pt x="15386" y="11263"/>
                    </a:cubicBezTo>
                    <a:cubicBezTo>
                      <a:pt x="15299" y="11103"/>
                      <a:pt x="15337" y="11129"/>
                      <a:pt x="15267" y="10899"/>
                    </a:cubicBezTo>
                    <a:cubicBezTo>
                      <a:pt x="15249" y="10841"/>
                      <a:pt x="15181" y="10686"/>
                      <a:pt x="15142" y="10662"/>
                    </a:cubicBezTo>
                    <a:cubicBezTo>
                      <a:pt x="15115" y="10645"/>
                      <a:pt x="15080" y="10640"/>
                      <a:pt x="15054" y="10620"/>
                    </a:cubicBezTo>
                    <a:cubicBezTo>
                      <a:pt x="15013" y="10589"/>
                      <a:pt x="14986" y="10541"/>
                      <a:pt x="14944" y="10510"/>
                    </a:cubicBezTo>
                    <a:cubicBezTo>
                      <a:pt x="14922" y="10493"/>
                      <a:pt x="14877" y="10505"/>
                      <a:pt x="14868" y="10479"/>
                    </a:cubicBezTo>
                    <a:cubicBezTo>
                      <a:pt x="14803" y="10306"/>
                      <a:pt x="14762" y="10124"/>
                      <a:pt x="14731" y="9942"/>
                    </a:cubicBezTo>
                    <a:cubicBezTo>
                      <a:pt x="14729" y="9927"/>
                      <a:pt x="14779" y="9943"/>
                      <a:pt x="14774" y="9929"/>
                    </a:cubicBezTo>
                    <a:cubicBezTo>
                      <a:pt x="14755" y="9879"/>
                      <a:pt x="14701" y="9848"/>
                      <a:pt x="14679" y="9799"/>
                    </a:cubicBezTo>
                    <a:cubicBezTo>
                      <a:pt x="14664" y="9768"/>
                      <a:pt x="14687" y="9724"/>
                      <a:pt x="14667" y="9695"/>
                    </a:cubicBezTo>
                    <a:cubicBezTo>
                      <a:pt x="14626" y="9638"/>
                      <a:pt x="14560" y="9603"/>
                      <a:pt x="14505" y="9558"/>
                    </a:cubicBezTo>
                    <a:cubicBezTo>
                      <a:pt x="14457" y="9519"/>
                      <a:pt x="14381" y="9502"/>
                      <a:pt x="14357" y="9445"/>
                    </a:cubicBezTo>
                    <a:cubicBezTo>
                      <a:pt x="14332" y="9383"/>
                      <a:pt x="14397" y="9310"/>
                      <a:pt x="14378" y="9247"/>
                    </a:cubicBezTo>
                    <a:cubicBezTo>
                      <a:pt x="14376" y="9241"/>
                      <a:pt x="14337" y="9212"/>
                      <a:pt x="14297" y="9181"/>
                    </a:cubicBezTo>
                    <a:cubicBezTo>
                      <a:pt x="14455" y="9145"/>
                      <a:pt x="14612" y="9107"/>
                      <a:pt x="14768" y="9065"/>
                    </a:cubicBezTo>
                    <a:cubicBezTo>
                      <a:pt x="14827" y="9090"/>
                      <a:pt x="14880" y="9079"/>
                      <a:pt x="14964" y="9184"/>
                    </a:cubicBezTo>
                    <a:close/>
                    <a:moveTo>
                      <a:pt x="16538" y="7602"/>
                    </a:moveTo>
                    <a:cubicBezTo>
                      <a:pt x="16632" y="7542"/>
                      <a:pt x="16720" y="7468"/>
                      <a:pt x="16822" y="7422"/>
                    </a:cubicBezTo>
                    <a:cubicBezTo>
                      <a:pt x="16837" y="7415"/>
                      <a:pt x="16830" y="7455"/>
                      <a:pt x="16841" y="7466"/>
                    </a:cubicBezTo>
                    <a:cubicBezTo>
                      <a:pt x="16928" y="7561"/>
                      <a:pt x="17007" y="7612"/>
                      <a:pt x="17071" y="7724"/>
                    </a:cubicBezTo>
                    <a:cubicBezTo>
                      <a:pt x="17099" y="7773"/>
                      <a:pt x="17114" y="7834"/>
                      <a:pt x="17158" y="7870"/>
                    </a:cubicBezTo>
                    <a:cubicBezTo>
                      <a:pt x="17198" y="7904"/>
                      <a:pt x="17256" y="7904"/>
                      <a:pt x="17309" y="7916"/>
                    </a:cubicBezTo>
                    <a:cubicBezTo>
                      <a:pt x="17189" y="7989"/>
                      <a:pt x="17068" y="8059"/>
                      <a:pt x="16948" y="8124"/>
                    </a:cubicBezTo>
                    <a:cubicBezTo>
                      <a:pt x="16915" y="8096"/>
                      <a:pt x="16881" y="8069"/>
                      <a:pt x="16846" y="8045"/>
                    </a:cubicBezTo>
                    <a:cubicBezTo>
                      <a:pt x="16825" y="8031"/>
                      <a:pt x="16790" y="8051"/>
                      <a:pt x="16770" y="8036"/>
                    </a:cubicBezTo>
                    <a:cubicBezTo>
                      <a:pt x="16756" y="8025"/>
                      <a:pt x="16774" y="7999"/>
                      <a:pt x="16765" y="7984"/>
                    </a:cubicBezTo>
                    <a:cubicBezTo>
                      <a:pt x="16731" y="7928"/>
                      <a:pt x="16680" y="7883"/>
                      <a:pt x="16642" y="7828"/>
                    </a:cubicBezTo>
                    <a:cubicBezTo>
                      <a:pt x="16603" y="7772"/>
                      <a:pt x="16585" y="7699"/>
                      <a:pt x="16536" y="7651"/>
                    </a:cubicBezTo>
                    <a:cubicBezTo>
                      <a:pt x="16519" y="7634"/>
                      <a:pt x="16464" y="7675"/>
                      <a:pt x="16465" y="7651"/>
                    </a:cubicBezTo>
                    <a:cubicBezTo>
                      <a:pt x="16466" y="7622"/>
                      <a:pt x="16513" y="7618"/>
                      <a:pt x="16538" y="7602"/>
                    </a:cubicBezTo>
                    <a:close/>
                    <a:moveTo>
                      <a:pt x="17410" y="8002"/>
                    </a:moveTo>
                    <a:cubicBezTo>
                      <a:pt x="17457" y="8033"/>
                      <a:pt x="17517" y="8041"/>
                      <a:pt x="17566" y="8068"/>
                    </a:cubicBezTo>
                    <a:cubicBezTo>
                      <a:pt x="17660" y="8119"/>
                      <a:pt x="17614" y="8187"/>
                      <a:pt x="17782" y="8141"/>
                    </a:cubicBezTo>
                    <a:cubicBezTo>
                      <a:pt x="17818" y="8132"/>
                      <a:pt x="17827" y="8081"/>
                      <a:pt x="17857" y="8059"/>
                    </a:cubicBezTo>
                    <a:cubicBezTo>
                      <a:pt x="17866" y="8052"/>
                      <a:pt x="17884" y="8064"/>
                      <a:pt x="17893" y="8056"/>
                    </a:cubicBezTo>
                    <a:cubicBezTo>
                      <a:pt x="17915" y="8035"/>
                      <a:pt x="17980" y="7876"/>
                      <a:pt x="18064" y="7934"/>
                    </a:cubicBezTo>
                    <a:cubicBezTo>
                      <a:pt x="18096" y="7957"/>
                      <a:pt x="18114" y="7997"/>
                      <a:pt x="18134" y="8032"/>
                    </a:cubicBezTo>
                    <a:cubicBezTo>
                      <a:pt x="18199" y="8149"/>
                      <a:pt x="18174" y="8229"/>
                      <a:pt x="18302" y="8245"/>
                    </a:cubicBezTo>
                    <a:cubicBezTo>
                      <a:pt x="18319" y="8247"/>
                      <a:pt x="18337" y="8250"/>
                      <a:pt x="18355" y="8252"/>
                    </a:cubicBezTo>
                    <a:cubicBezTo>
                      <a:pt x="18459" y="8445"/>
                      <a:pt x="18560" y="8640"/>
                      <a:pt x="18656" y="8837"/>
                    </a:cubicBezTo>
                    <a:cubicBezTo>
                      <a:pt x="18570" y="8778"/>
                      <a:pt x="18483" y="8721"/>
                      <a:pt x="18392" y="8669"/>
                    </a:cubicBezTo>
                    <a:cubicBezTo>
                      <a:pt x="18371" y="8656"/>
                      <a:pt x="18336" y="8672"/>
                      <a:pt x="18319" y="8653"/>
                    </a:cubicBezTo>
                    <a:cubicBezTo>
                      <a:pt x="18238" y="8562"/>
                      <a:pt x="18146" y="8468"/>
                      <a:pt x="18112" y="8350"/>
                    </a:cubicBezTo>
                    <a:cubicBezTo>
                      <a:pt x="18089" y="8273"/>
                      <a:pt x="18107" y="8172"/>
                      <a:pt x="18049" y="8118"/>
                    </a:cubicBezTo>
                    <a:cubicBezTo>
                      <a:pt x="18011" y="8082"/>
                      <a:pt x="18044" y="8222"/>
                      <a:pt x="18027" y="8271"/>
                    </a:cubicBezTo>
                    <a:cubicBezTo>
                      <a:pt x="18019" y="8294"/>
                      <a:pt x="17988" y="8302"/>
                      <a:pt x="17979" y="8325"/>
                    </a:cubicBezTo>
                    <a:cubicBezTo>
                      <a:pt x="17967" y="8354"/>
                      <a:pt x="17978" y="8389"/>
                      <a:pt x="17970" y="8419"/>
                    </a:cubicBezTo>
                    <a:cubicBezTo>
                      <a:pt x="17964" y="8440"/>
                      <a:pt x="17882" y="8683"/>
                      <a:pt x="17845" y="8703"/>
                    </a:cubicBezTo>
                    <a:cubicBezTo>
                      <a:pt x="17799" y="8728"/>
                      <a:pt x="17739" y="8709"/>
                      <a:pt x="17689" y="8725"/>
                    </a:cubicBezTo>
                    <a:cubicBezTo>
                      <a:pt x="17631" y="8744"/>
                      <a:pt x="17586" y="8794"/>
                      <a:pt x="17527" y="8807"/>
                    </a:cubicBezTo>
                    <a:cubicBezTo>
                      <a:pt x="17457" y="8824"/>
                      <a:pt x="17466" y="8735"/>
                      <a:pt x="17420" y="8720"/>
                    </a:cubicBezTo>
                    <a:cubicBezTo>
                      <a:pt x="17403" y="8715"/>
                      <a:pt x="17384" y="8764"/>
                      <a:pt x="17375" y="8749"/>
                    </a:cubicBezTo>
                    <a:cubicBezTo>
                      <a:pt x="17362" y="8728"/>
                      <a:pt x="17399" y="8704"/>
                      <a:pt x="17396" y="8680"/>
                    </a:cubicBezTo>
                    <a:cubicBezTo>
                      <a:pt x="17387" y="8604"/>
                      <a:pt x="17353" y="8533"/>
                      <a:pt x="17337" y="8458"/>
                    </a:cubicBezTo>
                    <a:cubicBezTo>
                      <a:pt x="17331" y="8428"/>
                      <a:pt x="17361" y="8359"/>
                      <a:pt x="17332" y="8366"/>
                    </a:cubicBezTo>
                    <a:cubicBezTo>
                      <a:pt x="17278" y="8378"/>
                      <a:pt x="17230" y="8432"/>
                      <a:pt x="17219" y="8486"/>
                    </a:cubicBezTo>
                    <a:cubicBezTo>
                      <a:pt x="17208" y="8544"/>
                      <a:pt x="17331" y="8673"/>
                      <a:pt x="17274" y="8656"/>
                    </a:cubicBezTo>
                    <a:cubicBezTo>
                      <a:pt x="17190" y="8630"/>
                      <a:pt x="17159" y="8522"/>
                      <a:pt x="17106" y="8451"/>
                    </a:cubicBezTo>
                    <a:cubicBezTo>
                      <a:pt x="17100" y="8444"/>
                      <a:pt x="17131" y="8472"/>
                      <a:pt x="17129" y="8464"/>
                    </a:cubicBezTo>
                    <a:cubicBezTo>
                      <a:pt x="17121" y="8410"/>
                      <a:pt x="17099" y="8360"/>
                      <a:pt x="17083" y="8309"/>
                    </a:cubicBezTo>
                    <a:cubicBezTo>
                      <a:pt x="17074" y="8282"/>
                      <a:pt x="17073" y="8249"/>
                      <a:pt x="17054" y="8228"/>
                    </a:cubicBezTo>
                    <a:cubicBezTo>
                      <a:pt x="17043" y="8216"/>
                      <a:pt x="17032" y="8205"/>
                      <a:pt x="17021" y="8193"/>
                    </a:cubicBezTo>
                    <a:cubicBezTo>
                      <a:pt x="17145" y="8125"/>
                      <a:pt x="17270" y="8053"/>
                      <a:pt x="17394" y="7977"/>
                    </a:cubicBezTo>
                    <a:cubicBezTo>
                      <a:pt x="17398" y="7987"/>
                      <a:pt x="17402" y="7997"/>
                      <a:pt x="17410" y="8002"/>
                    </a:cubicBezTo>
                    <a:close/>
                    <a:moveTo>
                      <a:pt x="18494" y="8258"/>
                    </a:moveTo>
                    <a:cubicBezTo>
                      <a:pt x="18650" y="8241"/>
                      <a:pt x="18802" y="8200"/>
                      <a:pt x="18957" y="8174"/>
                    </a:cubicBezTo>
                    <a:cubicBezTo>
                      <a:pt x="19040" y="8160"/>
                      <a:pt x="19139" y="8165"/>
                      <a:pt x="19216" y="8124"/>
                    </a:cubicBezTo>
                    <a:cubicBezTo>
                      <a:pt x="19226" y="8118"/>
                      <a:pt x="19205" y="8096"/>
                      <a:pt x="19215" y="8088"/>
                    </a:cubicBezTo>
                    <a:cubicBezTo>
                      <a:pt x="19256" y="8054"/>
                      <a:pt x="19312" y="8042"/>
                      <a:pt x="19354" y="8009"/>
                    </a:cubicBezTo>
                    <a:cubicBezTo>
                      <a:pt x="19366" y="8000"/>
                      <a:pt x="19359" y="7959"/>
                      <a:pt x="19372" y="7967"/>
                    </a:cubicBezTo>
                    <a:cubicBezTo>
                      <a:pt x="19406" y="7988"/>
                      <a:pt x="19415" y="8036"/>
                      <a:pt x="19443" y="8064"/>
                    </a:cubicBezTo>
                    <a:cubicBezTo>
                      <a:pt x="19468" y="8089"/>
                      <a:pt x="19507" y="8096"/>
                      <a:pt x="19527" y="8125"/>
                    </a:cubicBezTo>
                    <a:cubicBezTo>
                      <a:pt x="19565" y="8179"/>
                      <a:pt x="19566" y="8256"/>
                      <a:pt x="19610" y="8305"/>
                    </a:cubicBezTo>
                    <a:cubicBezTo>
                      <a:pt x="19628" y="8325"/>
                      <a:pt x="19667" y="8292"/>
                      <a:pt x="19691" y="8304"/>
                    </a:cubicBezTo>
                    <a:cubicBezTo>
                      <a:pt x="19783" y="8347"/>
                      <a:pt x="19681" y="8470"/>
                      <a:pt x="19853" y="8467"/>
                    </a:cubicBezTo>
                    <a:cubicBezTo>
                      <a:pt x="19902" y="8467"/>
                      <a:pt x="19908" y="8350"/>
                      <a:pt x="19956" y="8361"/>
                    </a:cubicBezTo>
                    <a:cubicBezTo>
                      <a:pt x="19999" y="8370"/>
                      <a:pt x="19973" y="8450"/>
                      <a:pt x="19961" y="8492"/>
                    </a:cubicBezTo>
                    <a:cubicBezTo>
                      <a:pt x="19950" y="8531"/>
                      <a:pt x="19918" y="8561"/>
                      <a:pt x="19890" y="8590"/>
                    </a:cubicBezTo>
                    <a:cubicBezTo>
                      <a:pt x="19883" y="8597"/>
                      <a:pt x="19855" y="8585"/>
                      <a:pt x="19860" y="8593"/>
                    </a:cubicBezTo>
                    <a:cubicBezTo>
                      <a:pt x="19903" y="8658"/>
                      <a:pt x="19961" y="8711"/>
                      <a:pt x="20011" y="8769"/>
                    </a:cubicBezTo>
                    <a:cubicBezTo>
                      <a:pt x="20019" y="8778"/>
                      <a:pt x="20111" y="8892"/>
                      <a:pt x="20123" y="8865"/>
                    </a:cubicBezTo>
                    <a:cubicBezTo>
                      <a:pt x="20180" y="8740"/>
                      <a:pt x="20153" y="8586"/>
                      <a:pt x="20210" y="8463"/>
                    </a:cubicBezTo>
                    <a:cubicBezTo>
                      <a:pt x="20219" y="8481"/>
                      <a:pt x="20229" y="8500"/>
                      <a:pt x="20238" y="8519"/>
                    </a:cubicBezTo>
                    <a:cubicBezTo>
                      <a:pt x="20238" y="8565"/>
                      <a:pt x="20237" y="8618"/>
                      <a:pt x="20244" y="8646"/>
                    </a:cubicBezTo>
                    <a:cubicBezTo>
                      <a:pt x="20286" y="8828"/>
                      <a:pt x="20348" y="9011"/>
                      <a:pt x="20406" y="9191"/>
                    </a:cubicBezTo>
                    <a:cubicBezTo>
                      <a:pt x="20170" y="9663"/>
                      <a:pt x="19837" y="10087"/>
                      <a:pt x="19445" y="10463"/>
                    </a:cubicBezTo>
                    <a:cubicBezTo>
                      <a:pt x="19181" y="9704"/>
                      <a:pt x="18847" y="8966"/>
                      <a:pt x="18469" y="8259"/>
                    </a:cubicBezTo>
                    <a:cubicBezTo>
                      <a:pt x="18477" y="8259"/>
                      <a:pt x="18485" y="8259"/>
                      <a:pt x="18494" y="8258"/>
                    </a:cubicBezTo>
                    <a:close/>
                    <a:moveTo>
                      <a:pt x="17918" y="17406"/>
                    </a:moveTo>
                    <a:cubicBezTo>
                      <a:pt x="17968" y="17164"/>
                      <a:pt x="18029" y="16909"/>
                      <a:pt x="18029" y="16654"/>
                    </a:cubicBezTo>
                    <a:lnTo>
                      <a:pt x="18029" y="16648"/>
                    </a:lnTo>
                    <a:cubicBezTo>
                      <a:pt x="18029" y="16112"/>
                      <a:pt x="18016" y="15576"/>
                      <a:pt x="18009" y="15041"/>
                    </a:cubicBezTo>
                    <a:cubicBezTo>
                      <a:pt x="18739" y="14636"/>
                      <a:pt x="19429" y="14142"/>
                      <a:pt x="20007" y="13551"/>
                    </a:cubicBezTo>
                    <a:cubicBezTo>
                      <a:pt x="20022" y="13766"/>
                      <a:pt x="20029" y="13980"/>
                      <a:pt x="20029" y="14194"/>
                    </a:cubicBezTo>
                    <a:cubicBezTo>
                      <a:pt x="20029" y="14793"/>
                      <a:pt x="19963" y="15387"/>
                      <a:pt x="19812" y="15951"/>
                    </a:cubicBezTo>
                    <a:cubicBezTo>
                      <a:pt x="19272" y="16535"/>
                      <a:pt x="18617" y="17024"/>
                      <a:pt x="17910" y="17433"/>
                    </a:cubicBezTo>
                    <a:cubicBezTo>
                      <a:pt x="17911" y="17424"/>
                      <a:pt x="17916" y="17415"/>
                      <a:pt x="17918" y="17406"/>
                    </a:cubicBezTo>
                    <a:close/>
                    <a:moveTo>
                      <a:pt x="17452" y="11947"/>
                    </a:moveTo>
                    <a:cubicBezTo>
                      <a:pt x="17427" y="11954"/>
                      <a:pt x="17401" y="11962"/>
                      <a:pt x="17376" y="11970"/>
                    </a:cubicBezTo>
                    <a:cubicBezTo>
                      <a:pt x="17401" y="11959"/>
                      <a:pt x="17425" y="11947"/>
                      <a:pt x="17449" y="11935"/>
                    </a:cubicBezTo>
                    <a:cubicBezTo>
                      <a:pt x="17450" y="11939"/>
                      <a:pt x="17451" y="11943"/>
                      <a:pt x="17452" y="11947"/>
                    </a:cubicBezTo>
                    <a:close/>
                    <a:moveTo>
                      <a:pt x="17647" y="11834"/>
                    </a:moveTo>
                    <a:cubicBezTo>
                      <a:pt x="17634" y="11855"/>
                      <a:pt x="17620" y="11874"/>
                      <a:pt x="17600" y="11886"/>
                    </a:cubicBezTo>
                    <a:cubicBezTo>
                      <a:pt x="17582" y="11897"/>
                      <a:pt x="17563" y="11906"/>
                      <a:pt x="17544" y="11915"/>
                    </a:cubicBezTo>
                    <a:cubicBezTo>
                      <a:pt x="17542" y="11907"/>
                      <a:pt x="17540" y="11899"/>
                      <a:pt x="17538" y="11891"/>
                    </a:cubicBezTo>
                    <a:cubicBezTo>
                      <a:pt x="17574" y="11873"/>
                      <a:pt x="17611" y="11853"/>
                      <a:pt x="17647" y="11834"/>
                    </a:cubicBezTo>
                    <a:close/>
                    <a:moveTo>
                      <a:pt x="17811" y="11763"/>
                    </a:moveTo>
                    <a:cubicBezTo>
                      <a:pt x="17809" y="11758"/>
                      <a:pt x="17806" y="11755"/>
                      <a:pt x="17803" y="11752"/>
                    </a:cubicBezTo>
                    <a:cubicBezTo>
                      <a:pt x="18365" y="11447"/>
                      <a:pt x="18920" y="11077"/>
                      <a:pt x="19402" y="10637"/>
                    </a:cubicBezTo>
                    <a:cubicBezTo>
                      <a:pt x="19481" y="10875"/>
                      <a:pt x="19555" y="11116"/>
                      <a:pt x="19620" y="11358"/>
                    </a:cubicBezTo>
                    <a:cubicBezTo>
                      <a:pt x="19796" y="12013"/>
                      <a:pt x="19933" y="12715"/>
                      <a:pt x="19994" y="13423"/>
                    </a:cubicBezTo>
                    <a:cubicBezTo>
                      <a:pt x="19425" y="14020"/>
                      <a:pt x="18733" y="14521"/>
                      <a:pt x="18002" y="14931"/>
                    </a:cubicBezTo>
                    <a:cubicBezTo>
                      <a:pt x="18000" y="14785"/>
                      <a:pt x="17998" y="14638"/>
                      <a:pt x="17996" y="14492"/>
                    </a:cubicBezTo>
                    <a:cubicBezTo>
                      <a:pt x="17992" y="14198"/>
                      <a:pt x="17927" y="13912"/>
                      <a:pt x="17889" y="13630"/>
                    </a:cubicBezTo>
                    <a:cubicBezTo>
                      <a:pt x="17840" y="13262"/>
                      <a:pt x="17771" y="12895"/>
                      <a:pt x="17691" y="12532"/>
                    </a:cubicBezTo>
                    <a:cubicBezTo>
                      <a:pt x="17786" y="12201"/>
                      <a:pt x="17745" y="12234"/>
                      <a:pt x="17785" y="11889"/>
                    </a:cubicBezTo>
                    <a:cubicBezTo>
                      <a:pt x="17790" y="11846"/>
                      <a:pt x="17829" y="11802"/>
                      <a:pt x="17811" y="11763"/>
                    </a:cubicBezTo>
                    <a:close/>
                    <a:moveTo>
                      <a:pt x="17898" y="10622"/>
                    </a:moveTo>
                    <a:cubicBezTo>
                      <a:pt x="17913" y="10586"/>
                      <a:pt x="18161" y="10388"/>
                      <a:pt x="18174" y="10376"/>
                    </a:cubicBezTo>
                    <a:cubicBezTo>
                      <a:pt x="18231" y="10322"/>
                      <a:pt x="18290" y="10269"/>
                      <a:pt x="18337" y="10207"/>
                    </a:cubicBezTo>
                    <a:cubicBezTo>
                      <a:pt x="18352" y="10187"/>
                      <a:pt x="18338" y="10149"/>
                      <a:pt x="18358" y="10133"/>
                    </a:cubicBezTo>
                    <a:cubicBezTo>
                      <a:pt x="18396" y="10101"/>
                      <a:pt x="18467" y="10115"/>
                      <a:pt x="18496" y="10074"/>
                    </a:cubicBezTo>
                    <a:cubicBezTo>
                      <a:pt x="18537" y="10017"/>
                      <a:pt x="18480" y="9912"/>
                      <a:pt x="18534" y="9866"/>
                    </a:cubicBezTo>
                    <a:cubicBezTo>
                      <a:pt x="18575" y="9830"/>
                      <a:pt x="18654" y="9829"/>
                      <a:pt x="18671" y="9778"/>
                    </a:cubicBezTo>
                    <a:cubicBezTo>
                      <a:pt x="18768" y="9488"/>
                      <a:pt x="18511" y="9724"/>
                      <a:pt x="18618" y="9487"/>
                    </a:cubicBezTo>
                    <a:cubicBezTo>
                      <a:pt x="18633" y="9452"/>
                      <a:pt x="18688" y="9449"/>
                      <a:pt x="18707" y="9416"/>
                    </a:cubicBezTo>
                    <a:cubicBezTo>
                      <a:pt x="18722" y="9387"/>
                      <a:pt x="18704" y="9349"/>
                      <a:pt x="18710" y="9317"/>
                    </a:cubicBezTo>
                    <a:cubicBezTo>
                      <a:pt x="18725" y="9236"/>
                      <a:pt x="18753" y="9157"/>
                      <a:pt x="18772" y="9077"/>
                    </a:cubicBezTo>
                    <a:cubicBezTo>
                      <a:pt x="18996" y="9553"/>
                      <a:pt x="19197" y="10039"/>
                      <a:pt x="19368" y="10536"/>
                    </a:cubicBezTo>
                    <a:cubicBezTo>
                      <a:pt x="18818" y="11046"/>
                      <a:pt x="18164" y="11465"/>
                      <a:pt x="17513" y="11796"/>
                    </a:cubicBezTo>
                    <a:cubicBezTo>
                      <a:pt x="17500" y="11746"/>
                      <a:pt x="17487" y="11695"/>
                      <a:pt x="17474" y="11645"/>
                    </a:cubicBezTo>
                    <a:cubicBezTo>
                      <a:pt x="17437" y="11507"/>
                      <a:pt x="17399" y="11368"/>
                      <a:pt x="17360" y="11230"/>
                    </a:cubicBezTo>
                    <a:cubicBezTo>
                      <a:pt x="17379" y="11192"/>
                      <a:pt x="17394" y="11150"/>
                      <a:pt x="17424" y="11121"/>
                    </a:cubicBezTo>
                    <a:cubicBezTo>
                      <a:pt x="17526" y="11021"/>
                      <a:pt x="17843" y="10914"/>
                      <a:pt x="17904" y="10779"/>
                    </a:cubicBezTo>
                    <a:cubicBezTo>
                      <a:pt x="17926" y="10731"/>
                      <a:pt x="17878" y="10670"/>
                      <a:pt x="17898" y="10622"/>
                    </a:cubicBezTo>
                    <a:close/>
                    <a:moveTo>
                      <a:pt x="17187" y="12060"/>
                    </a:moveTo>
                    <a:cubicBezTo>
                      <a:pt x="17222" y="12044"/>
                      <a:pt x="17256" y="12028"/>
                      <a:pt x="17291" y="12011"/>
                    </a:cubicBezTo>
                    <a:cubicBezTo>
                      <a:pt x="17275" y="12027"/>
                      <a:pt x="17263" y="12047"/>
                      <a:pt x="17242" y="12054"/>
                    </a:cubicBezTo>
                    <a:cubicBezTo>
                      <a:pt x="17225" y="12060"/>
                      <a:pt x="17206" y="12060"/>
                      <a:pt x="17187" y="12060"/>
                    </a:cubicBezTo>
                    <a:close/>
                    <a:moveTo>
                      <a:pt x="16844" y="12211"/>
                    </a:moveTo>
                    <a:cubicBezTo>
                      <a:pt x="16906" y="12185"/>
                      <a:pt x="16968" y="12159"/>
                      <a:pt x="17029" y="12131"/>
                    </a:cubicBezTo>
                    <a:cubicBezTo>
                      <a:pt x="16997" y="12168"/>
                      <a:pt x="16966" y="12207"/>
                      <a:pt x="16922" y="12225"/>
                    </a:cubicBezTo>
                    <a:cubicBezTo>
                      <a:pt x="16898" y="12235"/>
                      <a:pt x="16871" y="12222"/>
                      <a:pt x="16844" y="12211"/>
                    </a:cubicBezTo>
                    <a:close/>
                    <a:moveTo>
                      <a:pt x="16473" y="12360"/>
                    </a:moveTo>
                    <a:cubicBezTo>
                      <a:pt x="16514" y="12344"/>
                      <a:pt x="16555" y="12328"/>
                      <a:pt x="16596" y="12312"/>
                    </a:cubicBezTo>
                    <a:cubicBezTo>
                      <a:pt x="16562" y="12333"/>
                      <a:pt x="16528" y="12351"/>
                      <a:pt x="16490" y="12359"/>
                    </a:cubicBezTo>
                    <a:cubicBezTo>
                      <a:pt x="16484" y="12360"/>
                      <a:pt x="16478" y="12360"/>
                      <a:pt x="16473" y="12360"/>
                    </a:cubicBezTo>
                    <a:close/>
                    <a:moveTo>
                      <a:pt x="16609" y="14385"/>
                    </a:moveTo>
                    <a:cubicBezTo>
                      <a:pt x="16741" y="14270"/>
                      <a:pt x="16717" y="14322"/>
                      <a:pt x="16863" y="14172"/>
                    </a:cubicBezTo>
                    <a:cubicBezTo>
                      <a:pt x="17070" y="13959"/>
                      <a:pt x="17366" y="13464"/>
                      <a:pt x="17462" y="13190"/>
                    </a:cubicBezTo>
                    <a:cubicBezTo>
                      <a:pt x="17512" y="13045"/>
                      <a:pt x="17541" y="12883"/>
                      <a:pt x="17599" y="12741"/>
                    </a:cubicBezTo>
                    <a:cubicBezTo>
                      <a:pt x="17605" y="12726"/>
                      <a:pt x="17617" y="12715"/>
                      <a:pt x="17628" y="12702"/>
                    </a:cubicBezTo>
                    <a:cubicBezTo>
                      <a:pt x="17694" y="13015"/>
                      <a:pt x="17751" y="13328"/>
                      <a:pt x="17793" y="13642"/>
                    </a:cubicBezTo>
                    <a:cubicBezTo>
                      <a:pt x="17832" y="13931"/>
                      <a:pt x="17896" y="14213"/>
                      <a:pt x="17900" y="14494"/>
                    </a:cubicBezTo>
                    <a:cubicBezTo>
                      <a:pt x="17902" y="14657"/>
                      <a:pt x="17904" y="14820"/>
                      <a:pt x="17906" y="14984"/>
                    </a:cubicBezTo>
                    <a:cubicBezTo>
                      <a:pt x="17367" y="15279"/>
                      <a:pt x="16809" y="15525"/>
                      <a:pt x="16264" y="15724"/>
                    </a:cubicBezTo>
                    <a:cubicBezTo>
                      <a:pt x="15955" y="15837"/>
                      <a:pt x="15644" y="15936"/>
                      <a:pt x="15331" y="16025"/>
                    </a:cubicBezTo>
                    <a:cubicBezTo>
                      <a:pt x="15331" y="16014"/>
                      <a:pt x="15331" y="16004"/>
                      <a:pt x="15337" y="15996"/>
                    </a:cubicBezTo>
                    <a:cubicBezTo>
                      <a:pt x="15387" y="15928"/>
                      <a:pt x="15447" y="15866"/>
                      <a:pt x="15490" y="15793"/>
                    </a:cubicBezTo>
                    <a:cubicBezTo>
                      <a:pt x="15509" y="15762"/>
                      <a:pt x="15502" y="15719"/>
                      <a:pt x="15520" y="15687"/>
                    </a:cubicBezTo>
                    <a:cubicBezTo>
                      <a:pt x="15528" y="15673"/>
                      <a:pt x="15555" y="15680"/>
                      <a:pt x="15561" y="15665"/>
                    </a:cubicBezTo>
                    <a:cubicBezTo>
                      <a:pt x="15578" y="15626"/>
                      <a:pt x="15563" y="15575"/>
                      <a:pt x="15585" y="15538"/>
                    </a:cubicBezTo>
                    <a:cubicBezTo>
                      <a:pt x="15844" y="15100"/>
                      <a:pt x="15632" y="15466"/>
                      <a:pt x="15840" y="15340"/>
                    </a:cubicBezTo>
                    <a:cubicBezTo>
                      <a:pt x="15925" y="15288"/>
                      <a:pt x="15934" y="15164"/>
                      <a:pt x="15990" y="15082"/>
                    </a:cubicBezTo>
                    <a:cubicBezTo>
                      <a:pt x="16001" y="15066"/>
                      <a:pt x="16028" y="15066"/>
                      <a:pt x="16041" y="15051"/>
                    </a:cubicBezTo>
                    <a:cubicBezTo>
                      <a:pt x="16236" y="14835"/>
                      <a:pt x="16387" y="14579"/>
                      <a:pt x="16609" y="14385"/>
                    </a:cubicBezTo>
                    <a:close/>
                    <a:moveTo>
                      <a:pt x="16853" y="17972"/>
                    </a:moveTo>
                    <a:cubicBezTo>
                      <a:pt x="16904" y="17876"/>
                      <a:pt x="16949" y="17778"/>
                      <a:pt x="16994" y="17670"/>
                    </a:cubicBezTo>
                    <a:cubicBezTo>
                      <a:pt x="17004" y="17646"/>
                      <a:pt x="16989" y="17610"/>
                      <a:pt x="17008" y="17592"/>
                    </a:cubicBezTo>
                    <a:cubicBezTo>
                      <a:pt x="17052" y="17551"/>
                      <a:pt x="17128" y="17552"/>
                      <a:pt x="17168" y="17506"/>
                    </a:cubicBezTo>
                    <a:cubicBezTo>
                      <a:pt x="17187" y="17484"/>
                      <a:pt x="17154" y="17451"/>
                      <a:pt x="17155" y="17422"/>
                    </a:cubicBezTo>
                    <a:cubicBezTo>
                      <a:pt x="17157" y="17337"/>
                      <a:pt x="17166" y="17253"/>
                      <a:pt x="17176" y="17168"/>
                    </a:cubicBezTo>
                    <a:cubicBezTo>
                      <a:pt x="17177" y="17157"/>
                      <a:pt x="17192" y="17147"/>
                      <a:pt x="17187" y="17137"/>
                    </a:cubicBezTo>
                    <a:cubicBezTo>
                      <a:pt x="17163" y="17097"/>
                      <a:pt x="17115" y="17074"/>
                      <a:pt x="17097" y="17032"/>
                    </a:cubicBezTo>
                    <a:cubicBezTo>
                      <a:pt x="17094" y="17026"/>
                      <a:pt x="17097" y="17017"/>
                      <a:pt x="17100" y="17008"/>
                    </a:cubicBezTo>
                    <a:cubicBezTo>
                      <a:pt x="17056" y="17091"/>
                      <a:pt x="17026" y="17183"/>
                      <a:pt x="16969" y="17258"/>
                    </a:cubicBezTo>
                    <a:cubicBezTo>
                      <a:pt x="16915" y="17328"/>
                      <a:pt x="16856" y="17396"/>
                      <a:pt x="16790" y="17456"/>
                    </a:cubicBezTo>
                    <a:cubicBezTo>
                      <a:pt x="16783" y="17462"/>
                      <a:pt x="16780" y="17421"/>
                      <a:pt x="16777" y="17430"/>
                    </a:cubicBezTo>
                    <a:cubicBezTo>
                      <a:pt x="16765" y="17466"/>
                      <a:pt x="16786" y="17516"/>
                      <a:pt x="16760" y="17544"/>
                    </a:cubicBezTo>
                    <a:cubicBezTo>
                      <a:pt x="16739" y="17568"/>
                      <a:pt x="16693" y="17538"/>
                      <a:pt x="16666" y="17555"/>
                    </a:cubicBezTo>
                    <a:cubicBezTo>
                      <a:pt x="16626" y="17581"/>
                      <a:pt x="16594" y="17621"/>
                      <a:pt x="16572" y="17663"/>
                    </a:cubicBezTo>
                    <a:cubicBezTo>
                      <a:pt x="16571" y="17665"/>
                      <a:pt x="16661" y="17820"/>
                      <a:pt x="16536" y="17731"/>
                    </a:cubicBezTo>
                    <a:cubicBezTo>
                      <a:pt x="16520" y="17719"/>
                      <a:pt x="16569" y="17664"/>
                      <a:pt x="16550" y="17672"/>
                    </a:cubicBezTo>
                    <a:cubicBezTo>
                      <a:pt x="16486" y="17696"/>
                      <a:pt x="16449" y="17767"/>
                      <a:pt x="16386" y="17795"/>
                    </a:cubicBezTo>
                    <a:cubicBezTo>
                      <a:pt x="16288" y="17838"/>
                      <a:pt x="16121" y="17890"/>
                      <a:pt x="16044" y="17957"/>
                    </a:cubicBezTo>
                    <a:cubicBezTo>
                      <a:pt x="16022" y="17977"/>
                      <a:pt x="16027" y="18015"/>
                      <a:pt x="16017" y="18044"/>
                    </a:cubicBezTo>
                    <a:cubicBezTo>
                      <a:pt x="15983" y="18150"/>
                      <a:pt x="15947" y="18255"/>
                      <a:pt x="15912" y="18361"/>
                    </a:cubicBezTo>
                    <a:cubicBezTo>
                      <a:pt x="15645" y="18460"/>
                      <a:pt x="15372" y="18553"/>
                      <a:pt x="15094" y="18638"/>
                    </a:cubicBezTo>
                    <a:cubicBezTo>
                      <a:pt x="15111" y="18486"/>
                      <a:pt x="15132" y="18333"/>
                      <a:pt x="15147" y="18178"/>
                    </a:cubicBezTo>
                    <a:cubicBezTo>
                      <a:pt x="15206" y="18124"/>
                      <a:pt x="15261" y="18066"/>
                      <a:pt x="15317" y="18007"/>
                    </a:cubicBezTo>
                    <a:cubicBezTo>
                      <a:pt x="15320" y="18004"/>
                      <a:pt x="15317" y="17964"/>
                      <a:pt x="15321" y="17949"/>
                    </a:cubicBezTo>
                    <a:cubicBezTo>
                      <a:pt x="15358" y="17809"/>
                      <a:pt x="15406" y="17671"/>
                      <a:pt x="15430" y="17528"/>
                    </a:cubicBezTo>
                    <a:cubicBezTo>
                      <a:pt x="15434" y="17499"/>
                      <a:pt x="15404" y="17473"/>
                      <a:pt x="15405" y="17445"/>
                    </a:cubicBezTo>
                    <a:cubicBezTo>
                      <a:pt x="15408" y="17391"/>
                      <a:pt x="15437" y="17341"/>
                      <a:pt x="15440" y="17287"/>
                    </a:cubicBezTo>
                    <a:cubicBezTo>
                      <a:pt x="15440" y="17277"/>
                      <a:pt x="15412" y="17282"/>
                      <a:pt x="15415" y="17273"/>
                    </a:cubicBezTo>
                    <a:cubicBezTo>
                      <a:pt x="15434" y="17226"/>
                      <a:pt x="15484" y="17192"/>
                      <a:pt x="15497" y="17143"/>
                    </a:cubicBezTo>
                    <a:cubicBezTo>
                      <a:pt x="15531" y="17016"/>
                      <a:pt x="15410" y="17222"/>
                      <a:pt x="15314" y="17060"/>
                    </a:cubicBezTo>
                    <a:cubicBezTo>
                      <a:pt x="15286" y="17013"/>
                      <a:pt x="15329" y="16951"/>
                      <a:pt x="15330" y="16897"/>
                    </a:cubicBezTo>
                    <a:cubicBezTo>
                      <a:pt x="15332" y="16809"/>
                      <a:pt x="15340" y="16719"/>
                      <a:pt x="15323" y="16632"/>
                    </a:cubicBezTo>
                    <a:cubicBezTo>
                      <a:pt x="15320" y="16618"/>
                      <a:pt x="15277" y="16654"/>
                      <a:pt x="15280" y="16639"/>
                    </a:cubicBezTo>
                    <a:cubicBezTo>
                      <a:pt x="15295" y="16577"/>
                      <a:pt x="15375" y="16528"/>
                      <a:pt x="15364" y="16464"/>
                    </a:cubicBezTo>
                    <a:cubicBezTo>
                      <a:pt x="15347" y="16372"/>
                      <a:pt x="15186" y="16410"/>
                      <a:pt x="15219" y="16298"/>
                    </a:cubicBezTo>
                    <a:cubicBezTo>
                      <a:pt x="15235" y="16243"/>
                      <a:pt x="15258" y="16191"/>
                      <a:pt x="15282" y="16138"/>
                    </a:cubicBezTo>
                    <a:cubicBezTo>
                      <a:pt x="15623" y="16044"/>
                      <a:pt x="15962" y="15938"/>
                      <a:pt x="16297" y="15815"/>
                    </a:cubicBezTo>
                    <a:cubicBezTo>
                      <a:pt x="16830" y="15620"/>
                      <a:pt x="17377" y="15379"/>
                      <a:pt x="17907" y="15093"/>
                    </a:cubicBezTo>
                    <a:cubicBezTo>
                      <a:pt x="17913" y="15611"/>
                      <a:pt x="17918" y="16129"/>
                      <a:pt x="17921" y="16647"/>
                    </a:cubicBezTo>
                    <a:cubicBezTo>
                      <a:pt x="17920" y="16650"/>
                      <a:pt x="17921" y="16652"/>
                      <a:pt x="17921" y="16654"/>
                    </a:cubicBezTo>
                    <a:cubicBezTo>
                      <a:pt x="17921" y="16895"/>
                      <a:pt x="17867" y="17144"/>
                      <a:pt x="17817" y="17387"/>
                    </a:cubicBezTo>
                    <a:cubicBezTo>
                      <a:pt x="17809" y="17423"/>
                      <a:pt x="17802" y="17460"/>
                      <a:pt x="17794" y="17497"/>
                    </a:cubicBezTo>
                    <a:cubicBezTo>
                      <a:pt x="17487" y="17669"/>
                      <a:pt x="17172" y="17827"/>
                      <a:pt x="16853" y="17972"/>
                    </a:cubicBezTo>
                    <a:close/>
                    <a:moveTo>
                      <a:pt x="14788" y="20059"/>
                    </a:moveTo>
                    <a:cubicBezTo>
                      <a:pt x="14957" y="19604"/>
                      <a:pt x="15043" y="19104"/>
                      <a:pt x="15082" y="18742"/>
                    </a:cubicBezTo>
                    <a:cubicBezTo>
                      <a:pt x="15351" y="18661"/>
                      <a:pt x="15616" y="18572"/>
                      <a:pt x="15875" y="18477"/>
                    </a:cubicBezTo>
                    <a:cubicBezTo>
                      <a:pt x="15870" y="18496"/>
                      <a:pt x="15864" y="18514"/>
                      <a:pt x="15858" y="18533"/>
                    </a:cubicBezTo>
                    <a:cubicBezTo>
                      <a:pt x="15856" y="18541"/>
                      <a:pt x="15875" y="18549"/>
                      <a:pt x="15870" y="18556"/>
                    </a:cubicBezTo>
                    <a:cubicBezTo>
                      <a:pt x="15812" y="18636"/>
                      <a:pt x="15609" y="18831"/>
                      <a:pt x="15551" y="18893"/>
                    </a:cubicBezTo>
                    <a:cubicBezTo>
                      <a:pt x="15551" y="18893"/>
                      <a:pt x="15511" y="18979"/>
                      <a:pt x="15510" y="19025"/>
                    </a:cubicBezTo>
                    <a:cubicBezTo>
                      <a:pt x="15509" y="19056"/>
                      <a:pt x="15550" y="19079"/>
                      <a:pt x="15546" y="19110"/>
                    </a:cubicBezTo>
                    <a:cubicBezTo>
                      <a:pt x="15541" y="19151"/>
                      <a:pt x="15493" y="19177"/>
                      <a:pt x="15485" y="19218"/>
                    </a:cubicBezTo>
                    <a:cubicBezTo>
                      <a:pt x="15468" y="19313"/>
                      <a:pt x="15640" y="19318"/>
                      <a:pt x="15668" y="19314"/>
                    </a:cubicBezTo>
                    <a:cubicBezTo>
                      <a:pt x="15692" y="19311"/>
                      <a:pt x="15813" y="19242"/>
                      <a:pt x="15862" y="19219"/>
                    </a:cubicBezTo>
                    <a:cubicBezTo>
                      <a:pt x="15919" y="19193"/>
                      <a:pt x="15985" y="19184"/>
                      <a:pt x="16033" y="19143"/>
                    </a:cubicBezTo>
                    <a:cubicBezTo>
                      <a:pt x="16146" y="19048"/>
                      <a:pt x="16240" y="18886"/>
                      <a:pt x="16324" y="18759"/>
                    </a:cubicBezTo>
                    <a:cubicBezTo>
                      <a:pt x="16452" y="18568"/>
                      <a:pt x="16589" y="18385"/>
                      <a:pt x="16718" y="18197"/>
                    </a:cubicBezTo>
                    <a:cubicBezTo>
                      <a:pt x="16737" y="18170"/>
                      <a:pt x="16753" y="18142"/>
                      <a:pt x="16770" y="18115"/>
                    </a:cubicBezTo>
                    <a:cubicBezTo>
                      <a:pt x="17106" y="17966"/>
                      <a:pt x="17440" y="17803"/>
                      <a:pt x="17765" y="17624"/>
                    </a:cubicBezTo>
                    <a:cubicBezTo>
                      <a:pt x="17631" y="18202"/>
                      <a:pt x="17450" y="18729"/>
                      <a:pt x="17135" y="19180"/>
                    </a:cubicBezTo>
                    <a:cubicBezTo>
                      <a:pt x="16378" y="19631"/>
                      <a:pt x="15551" y="19976"/>
                      <a:pt x="14715" y="20238"/>
                    </a:cubicBezTo>
                    <a:cubicBezTo>
                      <a:pt x="14741" y="20179"/>
                      <a:pt x="14765" y="20120"/>
                      <a:pt x="14788" y="20059"/>
                    </a:cubicBezTo>
                    <a:close/>
                    <a:moveTo>
                      <a:pt x="11684" y="20768"/>
                    </a:moveTo>
                    <a:cubicBezTo>
                      <a:pt x="11732" y="20763"/>
                      <a:pt x="11780" y="20759"/>
                      <a:pt x="11828" y="20755"/>
                    </a:cubicBezTo>
                    <a:cubicBezTo>
                      <a:pt x="11877" y="20750"/>
                      <a:pt x="11928" y="20755"/>
                      <a:pt x="11976" y="20744"/>
                    </a:cubicBezTo>
                    <a:cubicBezTo>
                      <a:pt x="12324" y="20669"/>
                      <a:pt x="12656" y="20485"/>
                      <a:pt x="12932" y="20270"/>
                    </a:cubicBezTo>
                    <a:cubicBezTo>
                      <a:pt x="13012" y="20208"/>
                      <a:pt x="13139" y="20195"/>
                      <a:pt x="13205" y="20121"/>
                    </a:cubicBezTo>
                    <a:cubicBezTo>
                      <a:pt x="13262" y="20056"/>
                      <a:pt x="13319" y="19990"/>
                      <a:pt x="13358" y="19913"/>
                    </a:cubicBezTo>
                    <a:cubicBezTo>
                      <a:pt x="13382" y="19867"/>
                      <a:pt x="13353" y="19799"/>
                      <a:pt x="13388" y="19762"/>
                    </a:cubicBezTo>
                    <a:cubicBezTo>
                      <a:pt x="13491" y="19652"/>
                      <a:pt x="13814" y="19646"/>
                      <a:pt x="13968" y="19494"/>
                    </a:cubicBezTo>
                    <a:cubicBezTo>
                      <a:pt x="14018" y="19445"/>
                      <a:pt x="14016" y="19142"/>
                      <a:pt x="14008" y="19063"/>
                    </a:cubicBezTo>
                    <a:cubicBezTo>
                      <a:pt x="14007" y="19049"/>
                      <a:pt x="14004" y="19035"/>
                      <a:pt x="14002" y="19020"/>
                    </a:cubicBezTo>
                    <a:cubicBezTo>
                      <a:pt x="14330" y="18951"/>
                      <a:pt x="14659" y="18867"/>
                      <a:pt x="14982" y="18772"/>
                    </a:cubicBezTo>
                    <a:cubicBezTo>
                      <a:pt x="14941" y="19125"/>
                      <a:pt x="14856" y="19599"/>
                      <a:pt x="14697" y="20025"/>
                    </a:cubicBezTo>
                    <a:cubicBezTo>
                      <a:pt x="14665" y="20111"/>
                      <a:pt x="14630" y="20195"/>
                      <a:pt x="14592" y="20276"/>
                    </a:cubicBezTo>
                    <a:cubicBezTo>
                      <a:pt x="13951" y="20470"/>
                      <a:pt x="13248" y="20648"/>
                      <a:pt x="12584" y="20708"/>
                    </a:cubicBezTo>
                    <a:cubicBezTo>
                      <a:pt x="12322" y="20731"/>
                      <a:pt x="12004" y="20769"/>
                      <a:pt x="11680" y="20796"/>
                    </a:cubicBezTo>
                    <a:cubicBezTo>
                      <a:pt x="11681" y="20787"/>
                      <a:pt x="11682" y="20777"/>
                      <a:pt x="11684" y="20768"/>
                    </a:cubicBezTo>
                    <a:close/>
                    <a:moveTo>
                      <a:pt x="11582" y="7343"/>
                    </a:moveTo>
                    <a:cubicBezTo>
                      <a:pt x="11553" y="7338"/>
                      <a:pt x="11516" y="7366"/>
                      <a:pt x="11493" y="7348"/>
                    </a:cubicBezTo>
                    <a:cubicBezTo>
                      <a:pt x="11461" y="7322"/>
                      <a:pt x="11480" y="7257"/>
                      <a:pt x="11446" y="7233"/>
                    </a:cubicBezTo>
                    <a:cubicBezTo>
                      <a:pt x="11440" y="7229"/>
                      <a:pt x="11433" y="7225"/>
                      <a:pt x="11427" y="7222"/>
                    </a:cubicBezTo>
                    <a:cubicBezTo>
                      <a:pt x="11405" y="6889"/>
                      <a:pt x="11383" y="6556"/>
                      <a:pt x="11360" y="6223"/>
                    </a:cubicBezTo>
                    <a:cubicBezTo>
                      <a:pt x="11398" y="6231"/>
                      <a:pt x="11411" y="6300"/>
                      <a:pt x="11452" y="6303"/>
                    </a:cubicBezTo>
                    <a:cubicBezTo>
                      <a:pt x="11478" y="6306"/>
                      <a:pt x="11442" y="6252"/>
                      <a:pt x="11432" y="6228"/>
                    </a:cubicBezTo>
                    <a:cubicBezTo>
                      <a:pt x="11414" y="6185"/>
                      <a:pt x="11370" y="6146"/>
                      <a:pt x="11352" y="6104"/>
                    </a:cubicBezTo>
                    <a:cubicBezTo>
                      <a:pt x="11350" y="6083"/>
                      <a:pt x="11349" y="6063"/>
                      <a:pt x="11348" y="6043"/>
                    </a:cubicBezTo>
                    <a:cubicBezTo>
                      <a:pt x="11368" y="5984"/>
                      <a:pt x="11445" y="5945"/>
                      <a:pt x="11508" y="5940"/>
                    </a:cubicBezTo>
                    <a:cubicBezTo>
                      <a:pt x="11551" y="5937"/>
                      <a:pt x="11563" y="6043"/>
                      <a:pt x="11604" y="6028"/>
                    </a:cubicBezTo>
                    <a:cubicBezTo>
                      <a:pt x="11640" y="6015"/>
                      <a:pt x="11628" y="5948"/>
                      <a:pt x="11607" y="5912"/>
                    </a:cubicBezTo>
                    <a:cubicBezTo>
                      <a:pt x="11747" y="5910"/>
                      <a:pt x="11887" y="5909"/>
                      <a:pt x="12028" y="5907"/>
                    </a:cubicBezTo>
                    <a:cubicBezTo>
                      <a:pt x="12050" y="5923"/>
                      <a:pt x="12118" y="5923"/>
                      <a:pt x="12150" y="5934"/>
                    </a:cubicBezTo>
                    <a:cubicBezTo>
                      <a:pt x="12176" y="5942"/>
                      <a:pt x="12220" y="5925"/>
                      <a:pt x="12230" y="5950"/>
                    </a:cubicBezTo>
                    <a:cubicBezTo>
                      <a:pt x="12240" y="5975"/>
                      <a:pt x="12166" y="5998"/>
                      <a:pt x="12185" y="6018"/>
                    </a:cubicBezTo>
                    <a:cubicBezTo>
                      <a:pt x="12244" y="6083"/>
                      <a:pt x="12334" y="6113"/>
                      <a:pt x="12414" y="6150"/>
                    </a:cubicBezTo>
                    <a:cubicBezTo>
                      <a:pt x="12428" y="6157"/>
                      <a:pt x="12472" y="6142"/>
                      <a:pt x="12460" y="6149"/>
                    </a:cubicBezTo>
                    <a:cubicBezTo>
                      <a:pt x="12402" y="6184"/>
                      <a:pt x="12305" y="6172"/>
                      <a:pt x="12278" y="6233"/>
                    </a:cubicBezTo>
                    <a:cubicBezTo>
                      <a:pt x="12260" y="6274"/>
                      <a:pt x="12368" y="6266"/>
                      <a:pt x="12412" y="6256"/>
                    </a:cubicBezTo>
                    <a:cubicBezTo>
                      <a:pt x="12447" y="6248"/>
                      <a:pt x="12454" y="6177"/>
                      <a:pt x="12489" y="6182"/>
                    </a:cubicBezTo>
                    <a:cubicBezTo>
                      <a:pt x="13498" y="6349"/>
                      <a:pt x="11933" y="6244"/>
                      <a:pt x="12749" y="6348"/>
                    </a:cubicBezTo>
                    <a:cubicBezTo>
                      <a:pt x="13043" y="6386"/>
                      <a:pt x="12770" y="6129"/>
                      <a:pt x="12993" y="6174"/>
                    </a:cubicBezTo>
                    <a:cubicBezTo>
                      <a:pt x="13060" y="6188"/>
                      <a:pt x="13130" y="6200"/>
                      <a:pt x="13189" y="6234"/>
                    </a:cubicBezTo>
                    <a:cubicBezTo>
                      <a:pt x="13198" y="6239"/>
                      <a:pt x="13207" y="6245"/>
                      <a:pt x="13215" y="6252"/>
                    </a:cubicBezTo>
                    <a:cubicBezTo>
                      <a:pt x="13254" y="6368"/>
                      <a:pt x="13292" y="6484"/>
                      <a:pt x="13330" y="6600"/>
                    </a:cubicBezTo>
                    <a:cubicBezTo>
                      <a:pt x="13294" y="6599"/>
                      <a:pt x="13259" y="6594"/>
                      <a:pt x="13268" y="6616"/>
                    </a:cubicBezTo>
                    <a:cubicBezTo>
                      <a:pt x="13291" y="6673"/>
                      <a:pt x="13326" y="6704"/>
                      <a:pt x="13367" y="6717"/>
                    </a:cubicBezTo>
                    <a:cubicBezTo>
                      <a:pt x="13447" y="6969"/>
                      <a:pt x="13525" y="7221"/>
                      <a:pt x="13599" y="7474"/>
                    </a:cubicBezTo>
                    <a:cubicBezTo>
                      <a:pt x="13552" y="7477"/>
                      <a:pt x="13504" y="7474"/>
                      <a:pt x="13461" y="7466"/>
                    </a:cubicBezTo>
                    <a:lnTo>
                      <a:pt x="13566" y="7853"/>
                    </a:lnTo>
                    <a:cubicBezTo>
                      <a:pt x="13614" y="7887"/>
                      <a:pt x="13649" y="7938"/>
                      <a:pt x="13678" y="7989"/>
                    </a:cubicBezTo>
                    <a:cubicBezTo>
                      <a:pt x="13697" y="8021"/>
                      <a:pt x="13685" y="8066"/>
                      <a:pt x="13706" y="8097"/>
                    </a:cubicBezTo>
                    <a:cubicBezTo>
                      <a:pt x="13732" y="8134"/>
                      <a:pt x="13767" y="8163"/>
                      <a:pt x="13802" y="8192"/>
                    </a:cubicBezTo>
                    <a:cubicBezTo>
                      <a:pt x="13833" y="8304"/>
                      <a:pt x="13863" y="8417"/>
                      <a:pt x="13892" y="8530"/>
                    </a:cubicBezTo>
                    <a:cubicBezTo>
                      <a:pt x="13854" y="8454"/>
                      <a:pt x="13794" y="8392"/>
                      <a:pt x="13755" y="8317"/>
                    </a:cubicBezTo>
                    <a:cubicBezTo>
                      <a:pt x="13751" y="8309"/>
                      <a:pt x="13784" y="8318"/>
                      <a:pt x="13779" y="8311"/>
                    </a:cubicBezTo>
                    <a:cubicBezTo>
                      <a:pt x="13652" y="8148"/>
                      <a:pt x="13521" y="8131"/>
                      <a:pt x="13462" y="7901"/>
                    </a:cubicBezTo>
                    <a:cubicBezTo>
                      <a:pt x="13455" y="7875"/>
                      <a:pt x="13520" y="7885"/>
                      <a:pt x="13542" y="7901"/>
                    </a:cubicBezTo>
                    <a:lnTo>
                      <a:pt x="13438" y="7514"/>
                    </a:lnTo>
                    <a:cubicBezTo>
                      <a:pt x="13418" y="7510"/>
                      <a:pt x="13399" y="7506"/>
                      <a:pt x="13382" y="7499"/>
                    </a:cubicBezTo>
                    <a:cubicBezTo>
                      <a:pt x="13232" y="7446"/>
                      <a:pt x="13409" y="7362"/>
                      <a:pt x="13131" y="7435"/>
                    </a:cubicBezTo>
                    <a:cubicBezTo>
                      <a:pt x="13075" y="7449"/>
                      <a:pt x="13038" y="7506"/>
                      <a:pt x="12985" y="7529"/>
                    </a:cubicBezTo>
                    <a:cubicBezTo>
                      <a:pt x="12964" y="7537"/>
                      <a:pt x="12940" y="7524"/>
                      <a:pt x="12918" y="7527"/>
                    </a:cubicBezTo>
                    <a:cubicBezTo>
                      <a:pt x="12775" y="7546"/>
                      <a:pt x="12628" y="7613"/>
                      <a:pt x="12489" y="7578"/>
                    </a:cubicBezTo>
                    <a:cubicBezTo>
                      <a:pt x="12417" y="7560"/>
                      <a:pt x="12352" y="7519"/>
                      <a:pt x="12280" y="7500"/>
                    </a:cubicBezTo>
                    <a:cubicBezTo>
                      <a:pt x="12238" y="7489"/>
                      <a:pt x="12194" y="7493"/>
                      <a:pt x="12151" y="7487"/>
                    </a:cubicBezTo>
                    <a:cubicBezTo>
                      <a:pt x="12118" y="7482"/>
                      <a:pt x="12087" y="7464"/>
                      <a:pt x="12054" y="7465"/>
                    </a:cubicBezTo>
                    <a:cubicBezTo>
                      <a:pt x="12011" y="7467"/>
                      <a:pt x="11970" y="7505"/>
                      <a:pt x="11927" y="7496"/>
                    </a:cubicBezTo>
                    <a:cubicBezTo>
                      <a:pt x="11833" y="7476"/>
                      <a:pt x="11750" y="7420"/>
                      <a:pt x="11662" y="7381"/>
                    </a:cubicBezTo>
                    <a:cubicBezTo>
                      <a:pt x="11635" y="7369"/>
                      <a:pt x="11611" y="7347"/>
                      <a:pt x="11582" y="7343"/>
                    </a:cubicBezTo>
                    <a:close/>
                    <a:moveTo>
                      <a:pt x="11585" y="20776"/>
                    </a:moveTo>
                    <a:cubicBezTo>
                      <a:pt x="11584" y="20786"/>
                      <a:pt x="11583" y="20795"/>
                      <a:pt x="11581" y="20804"/>
                    </a:cubicBezTo>
                    <a:cubicBezTo>
                      <a:pt x="11393" y="20818"/>
                      <a:pt x="11205" y="20828"/>
                      <a:pt x="11026" y="20828"/>
                    </a:cubicBezTo>
                    <a:cubicBezTo>
                      <a:pt x="11212" y="20809"/>
                      <a:pt x="11398" y="20793"/>
                      <a:pt x="11585" y="20776"/>
                    </a:cubicBezTo>
                    <a:close/>
                    <a:moveTo>
                      <a:pt x="10394" y="7679"/>
                    </a:moveTo>
                    <a:cubicBezTo>
                      <a:pt x="10323" y="7637"/>
                      <a:pt x="10172" y="7586"/>
                      <a:pt x="10083" y="7571"/>
                    </a:cubicBezTo>
                    <a:cubicBezTo>
                      <a:pt x="10032" y="7563"/>
                      <a:pt x="9954" y="7577"/>
                      <a:pt x="9904" y="7545"/>
                    </a:cubicBezTo>
                    <a:cubicBezTo>
                      <a:pt x="9643" y="7374"/>
                      <a:pt x="10039" y="7575"/>
                      <a:pt x="9761" y="7284"/>
                    </a:cubicBezTo>
                    <a:cubicBezTo>
                      <a:pt x="9727" y="7249"/>
                      <a:pt x="9664" y="7270"/>
                      <a:pt x="9618" y="7253"/>
                    </a:cubicBezTo>
                    <a:cubicBezTo>
                      <a:pt x="9409" y="7177"/>
                      <a:pt x="9811" y="7200"/>
                      <a:pt x="9366" y="7153"/>
                    </a:cubicBezTo>
                    <a:cubicBezTo>
                      <a:pt x="9327" y="7149"/>
                      <a:pt x="9287" y="7159"/>
                      <a:pt x="9247" y="7166"/>
                    </a:cubicBezTo>
                    <a:cubicBezTo>
                      <a:pt x="9302" y="6854"/>
                      <a:pt x="9360" y="6543"/>
                      <a:pt x="9420" y="6233"/>
                    </a:cubicBezTo>
                    <a:cubicBezTo>
                      <a:pt x="9429" y="6192"/>
                      <a:pt x="9437" y="6151"/>
                      <a:pt x="9445" y="6110"/>
                    </a:cubicBezTo>
                    <a:cubicBezTo>
                      <a:pt x="9479" y="6132"/>
                      <a:pt x="9508" y="6163"/>
                      <a:pt x="9545" y="6181"/>
                    </a:cubicBezTo>
                    <a:cubicBezTo>
                      <a:pt x="9575" y="6195"/>
                      <a:pt x="9614" y="6184"/>
                      <a:pt x="9642" y="6201"/>
                    </a:cubicBezTo>
                    <a:cubicBezTo>
                      <a:pt x="9664" y="6215"/>
                      <a:pt x="9664" y="6252"/>
                      <a:pt x="9687" y="6266"/>
                    </a:cubicBezTo>
                    <a:cubicBezTo>
                      <a:pt x="9720" y="6287"/>
                      <a:pt x="9777" y="6330"/>
                      <a:pt x="9800" y="6298"/>
                    </a:cubicBezTo>
                    <a:cubicBezTo>
                      <a:pt x="9876" y="6197"/>
                      <a:pt x="9886" y="6061"/>
                      <a:pt x="9929" y="5942"/>
                    </a:cubicBezTo>
                    <a:cubicBezTo>
                      <a:pt x="9912" y="5942"/>
                      <a:pt x="9895" y="5942"/>
                      <a:pt x="9879" y="5941"/>
                    </a:cubicBezTo>
                    <a:cubicBezTo>
                      <a:pt x="9905" y="5940"/>
                      <a:pt x="9931" y="5939"/>
                      <a:pt x="9957" y="5939"/>
                    </a:cubicBezTo>
                    <a:cubicBezTo>
                      <a:pt x="9955" y="5945"/>
                      <a:pt x="9953" y="5947"/>
                      <a:pt x="9952" y="5954"/>
                    </a:cubicBezTo>
                    <a:cubicBezTo>
                      <a:pt x="9946" y="5982"/>
                      <a:pt x="10010" y="5984"/>
                      <a:pt x="10035" y="5971"/>
                    </a:cubicBezTo>
                    <a:cubicBezTo>
                      <a:pt x="10055" y="5961"/>
                      <a:pt x="10071" y="5946"/>
                      <a:pt x="10087" y="5929"/>
                    </a:cubicBezTo>
                    <a:cubicBezTo>
                      <a:pt x="10406" y="5927"/>
                      <a:pt x="10724" y="5923"/>
                      <a:pt x="11043" y="5919"/>
                    </a:cubicBezTo>
                    <a:cubicBezTo>
                      <a:pt x="11036" y="5938"/>
                      <a:pt x="11030" y="5960"/>
                      <a:pt x="11025" y="5988"/>
                    </a:cubicBezTo>
                    <a:cubicBezTo>
                      <a:pt x="11017" y="6035"/>
                      <a:pt x="11113" y="6035"/>
                      <a:pt x="11135" y="6077"/>
                    </a:cubicBezTo>
                    <a:cubicBezTo>
                      <a:pt x="11158" y="6119"/>
                      <a:pt x="11114" y="6186"/>
                      <a:pt x="11148" y="6219"/>
                    </a:cubicBezTo>
                    <a:cubicBezTo>
                      <a:pt x="11172" y="6242"/>
                      <a:pt x="11208" y="6158"/>
                      <a:pt x="11237" y="6173"/>
                    </a:cubicBezTo>
                    <a:cubicBezTo>
                      <a:pt x="11263" y="6187"/>
                      <a:pt x="11259" y="6230"/>
                      <a:pt x="11266" y="6261"/>
                    </a:cubicBezTo>
                    <a:cubicBezTo>
                      <a:pt x="11287" y="6572"/>
                      <a:pt x="11308" y="6883"/>
                      <a:pt x="11328" y="7194"/>
                    </a:cubicBezTo>
                    <a:cubicBezTo>
                      <a:pt x="11303" y="7189"/>
                      <a:pt x="11278" y="7184"/>
                      <a:pt x="11254" y="7176"/>
                    </a:cubicBezTo>
                    <a:cubicBezTo>
                      <a:pt x="11247" y="7174"/>
                      <a:pt x="11247" y="7160"/>
                      <a:pt x="11240" y="7160"/>
                    </a:cubicBezTo>
                    <a:cubicBezTo>
                      <a:pt x="11189" y="7167"/>
                      <a:pt x="10925" y="7210"/>
                      <a:pt x="10905" y="7253"/>
                    </a:cubicBezTo>
                    <a:cubicBezTo>
                      <a:pt x="10830" y="7415"/>
                      <a:pt x="10874" y="7730"/>
                      <a:pt x="10639" y="7801"/>
                    </a:cubicBezTo>
                    <a:cubicBezTo>
                      <a:pt x="10517" y="7837"/>
                      <a:pt x="10497" y="7739"/>
                      <a:pt x="10394" y="7679"/>
                    </a:cubicBezTo>
                    <a:close/>
                    <a:moveTo>
                      <a:pt x="7547" y="19000"/>
                    </a:moveTo>
                    <a:cubicBezTo>
                      <a:pt x="7754" y="19045"/>
                      <a:pt x="7989" y="19092"/>
                      <a:pt x="8235" y="19135"/>
                    </a:cubicBezTo>
                    <a:cubicBezTo>
                      <a:pt x="8240" y="19419"/>
                      <a:pt x="8297" y="19696"/>
                      <a:pt x="8331" y="19969"/>
                    </a:cubicBezTo>
                    <a:cubicBezTo>
                      <a:pt x="8359" y="20184"/>
                      <a:pt x="8400" y="20411"/>
                      <a:pt x="8463" y="20627"/>
                    </a:cubicBezTo>
                    <a:cubicBezTo>
                      <a:pt x="7555" y="20480"/>
                      <a:pt x="6638" y="20228"/>
                      <a:pt x="5772" y="19864"/>
                    </a:cubicBezTo>
                    <a:cubicBezTo>
                      <a:pt x="5473" y="19400"/>
                      <a:pt x="5296" y="18801"/>
                      <a:pt x="5215" y="18279"/>
                    </a:cubicBezTo>
                    <a:cubicBezTo>
                      <a:pt x="5984" y="18592"/>
                      <a:pt x="6778" y="18829"/>
                      <a:pt x="7547" y="19000"/>
                    </a:cubicBezTo>
                    <a:close/>
                    <a:moveTo>
                      <a:pt x="5106" y="17239"/>
                    </a:moveTo>
                    <a:cubicBezTo>
                      <a:pt x="5106" y="16743"/>
                      <a:pt x="5107" y="16247"/>
                      <a:pt x="5112" y="15751"/>
                    </a:cubicBezTo>
                    <a:cubicBezTo>
                      <a:pt x="5700" y="15975"/>
                      <a:pt x="6292" y="16153"/>
                      <a:pt x="6863" y="16287"/>
                    </a:cubicBezTo>
                    <a:cubicBezTo>
                      <a:pt x="7319" y="16394"/>
                      <a:pt x="7781" y="16494"/>
                      <a:pt x="8248" y="16560"/>
                    </a:cubicBezTo>
                    <a:cubicBezTo>
                      <a:pt x="8242" y="17385"/>
                      <a:pt x="8237" y="18211"/>
                      <a:pt x="8234" y="19037"/>
                    </a:cubicBezTo>
                    <a:cubicBezTo>
                      <a:pt x="7997" y="18995"/>
                      <a:pt x="7769" y="18950"/>
                      <a:pt x="7569" y="18905"/>
                    </a:cubicBezTo>
                    <a:cubicBezTo>
                      <a:pt x="6786" y="18732"/>
                      <a:pt x="5979" y="18489"/>
                      <a:pt x="5199" y="18168"/>
                    </a:cubicBezTo>
                    <a:cubicBezTo>
                      <a:pt x="5196" y="18146"/>
                      <a:pt x="5197" y="18123"/>
                      <a:pt x="5194" y="18101"/>
                    </a:cubicBezTo>
                    <a:cubicBezTo>
                      <a:pt x="5160" y="17812"/>
                      <a:pt x="5106" y="17527"/>
                      <a:pt x="5106" y="17245"/>
                    </a:cubicBezTo>
                    <a:cubicBezTo>
                      <a:pt x="5106" y="17245"/>
                      <a:pt x="5106" y="17239"/>
                      <a:pt x="5106" y="17239"/>
                    </a:cubicBezTo>
                    <a:close/>
                    <a:moveTo>
                      <a:pt x="5015" y="15295"/>
                    </a:moveTo>
                    <a:cubicBezTo>
                      <a:pt x="5014" y="15400"/>
                      <a:pt x="5013" y="15506"/>
                      <a:pt x="5012" y="15611"/>
                    </a:cubicBezTo>
                    <a:cubicBezTo>
                      <a:pt x="4157" y="15274"/>
                      <a:pt x="3318" y="14837"/>
                      <a:pt x="2583" y="14291"/>
                    </a:cubicBezTo>
                    <a:cubicBezTo>
                      <a:pt x="2585" y="14268"/>
                      <a:pt x="2586" y="14245"/>
                      <a:pt x="2589" y="14222"/>
                    </a:cubicBezTo>
                    <a:cubicBezTo>
                      <a:pt x="2648" y="13660"/>
                      <a:pt x="2710" y="13121"/>
                      <a:pt x="2828" y="12570"/>
                    </a:cubicBezTo>
                    <a:cubicBezTo>
                      <a:pt x="2891" y="12277"/>
                      <a:pt x="2962" y="11986"/>
                      <a:pt x="3040" y="11696"/>
                    </a:cubicBezTo>
                    <a:cubicBezTo>
                      <a:pt x="3059" y="11749"/>
                      <a:pt x="3218" y="12041"/>
                      <a:pt x="3237" y="12058"/>
                    </a:cubicBezTo>
                    <a:cubicBezTo>
                      <a:pt x="3246" y="12067"/>
                      <a:pt x="3256" y="12018"/>
                      <a:pt x="3261" y="12030"/>
                    </a:cubicBezTo>
                    <a:cubicBezTo>
                      <a:pt x="3306" y="12126"/>
                      <a:pt x="3340" y="12229"/>
                      <a:pt x="3364" y="12332"/>
                    </a:cubicBezTo>
                    <a:cubicBezTo>
                      <a:pt x="3374" y="12373"/>
                      <a:pt x="3351" y="12416"/>
                      <a:pt x="3362" y="12456"/>
                    </a:cubicBezTo>
                    <a:cubicBezTo>
                      <a:pt x="3372" y="12498"/>
                      <a:pt x="3414" y="12527"/>
                      <a:pt x="3427" y="12567"/>
                    </a:cubicBezTo>
                    <a:cubicBezTo>
                      <a:pt x="3431" y="12582"/>
                      <a:pt x="3401" y="12598"/>
                      <a:pt x="3411" y="12610"/>
                    </a:cubicBezTo>
                    <a:cubicBezTo>
                      <a:pt x="3446" y="12654"/>
                      <a:pt x="3517" y="12665"/>
                      <a:pt x="3545" y="12715"/>
                    </a:cubicBezTo>
                    <a:cubicBezTo>
                      <a:pt x="3555" y="12735"/>
                      <a:pt x="3476" y="12731"/>
                      <a:pt x="3488" y="12750"/>
                    </a:cubicBezTo>
                    <a:cubicBezTo>
                      <a:pt x="3524" y="12812"/>
                      <a:pt x="3596" y="12846"/>
                      <a:pt x="3650" y="12893"/>
                    </a:cubicBezTo>
                    <a:cubicBezTo>
                      <a:pt x="3655" y="12897"/>
                      <a:pt x="3661" y="12899"/>
                      <a:pt x="3665" y="12904"/>
                    </a:cubicBezTo>
                    <a:cubicBezTo>
                      <a:pt x="3708" y="12964"/>
                      <a:pt x="3742" y="13031"/>
                      <a:pt x="3791" y="13087"/>
                    </a:cubicBezTo>
                    <a:cubicBezTo>
                      <a:pt x="3812" y="13110"/>
                      <a:pt x="3849" y="13114"/>
                      <a:pt x="3870" y="13137"/>
                    </a:cubicBezTo>
                    <a:cubicBezTo>
                      <a:pt x="3954" y="13230"/>
                      <a:pt x="4005" y="13362"/>
                      <a:pt x="4098" y="13449"/>
                    </a:cubicBezTo>
                    <a:cubicBezTo>
                      <a:pt x="4144" y="13492"/>
                      <a:pt x="4196" y="13529"/>
                      <a:pt x="4244" y="13570"/>
                    </a:cubicBezTo>
                    <a:cubicBezTo>
                      <a:pt x="4250" y="13576"/>
                      <a:pt x="4252" y="13588"/>
                      <a:pt x="4260" y="13589"/>
                    </a:cubicBezTo>
                    <a:cubicBezTo>
                      <a:pt x="4380" y="13602"/>
                      <a:pt x="4500" y="13605"/>
                      <a:pt x="4620" y="13610"/>
                    </a:cubicBezTo>
                    <a:cubicBezTo>
                      <a:pt x="4698" y="13614"/>
                      <a:pt x="4610" y="13591"/>
                      <a:pt x="4723" y="13585"/>
                    </a:cubicBezTo>
                    <a:cubicBezTo>
                      <a:pt x="4783" y="13582"/>
                      <a:pt x="4844" y="13607"/>
                      <a:pt x="4901" y="13593"/>
                    </a:cubicBezTo>
                    <a:cubicBezTo>
                      <a:pt x="4925" y="13588"/>
                      <a:pt x="4813" y="13554"/>
                      <a:pt x="4837" y="13558"/>
                    </a:cubicBezTo>
                    <a:cubicBezTo>
                      <a:pt x="4957" y="13577"/>
                      <a:pt x="5075" y="13603"/>
                      <a:pt x="5193" y="13630"/>
                    </a:cubicBezTo>
                    <a:cubicBezTo>
                      <a:pt x="5170" y="13791"/>
                      <a:pt x="5149" y="13951"/>
                      <a:pt x="5132" y="14112"/>
                    </a:cubicBezTo>
                    <a:cubicBezTo>
                      <a:pt x="5090" y="14502"/>
                      <a:pt x="5020" y="14895"/>
                      <a:pt x="5015" y="15295"/>
                    </a:cubicBezTo>
                    <a:close/>
                    <a:moveTo>
                      <a:pt x="1562" y="9967"/>
                    </a:moveTo>
                    <a:cubicBezTo>
                      <a:pt x="1563" y="9964"/>
                      <a:pt x="1564" y="9961"/>
                      <a:pt x="1565" y="9959"/>
                    </a:cubicBezTo>
                    <a:cubicBezTo>
                      <a:pt x="1951" y="10456"/>
                      <a:pt x="2429" y="10878"/>
                      <a:pt x="2948" y="11237"/>
                    </a:cubicBezTo>
                    <a:cubicBezTo>
                      <a:pt x="2920" y="11236"/>
                      <a:pt x="2893" y="11237"/>
                      <a:pt x="2875" y="11249"/>
                    </a:cubicBezTo>
                    <a:cubicBezTo>
                      <a:pt x="2846" y="11266"/>
                      <a:pt x="2893" y="11315"/>
                      <a:pt x="2891" y="11349"/>
                    </a:cubicBezTo>
                    <a:cubicBezTo>
                      <a:pt x="2889" y="11373"/>
                      <a:pt x="2855" y="11393"/>
                      <a:pt x="2863" y="11416"/>
                    </a:cubicBezTo>
                    <a:cubicBezTo>
                      <a:pt x="2883" y="11479"/>
                      <a:pt x="2911" y="11551"/>
                      <a:pt x="2968" y="11585"/>
                    </a:cubicBezTo>
                    <a:cubicBezTo>
                      <a:pt x="2968" y="11586"/>
                      <a:pt x="2969" y="11585"/>
                      <a:pt x="2970" y="11586"/>
                    </a:cubicBezTo>
                    <a:cubicBezTo>
                      <a:pt x="2882" y="11905"/>
                      <a:pt x="2803" y="12227"/>
                      <a:pt x="2734" y="12550"/>
                    </a:cubicBezTo>
                    <a:cubicBezTo>
                      <a:pt x="2615" y="13107"/>
                      <a:pt x="2552" y="13649"/>
                      <a:pt x="2493" y="14212"/>
                    </a:cubicBezTo>
                    <a:cubicBezTo>
                      <a:pt x="2492" y="14216"/>
                      <a:pt x="2492" y="14219"/>
                      <a:pt x="2492" y="14223"/>
                    </a:cubicBezTo>
                    <a:cubicBezTo>
                      <a:pt x="1889" y="13763"/>
                      <a:pt x="1360" y="13227"/>
                      <a:pt x="953" y="12611"/>
                    </a:cubicBezTo>
                    <a:cubicBezTo>
                      <a:pt x="1032" y="11703"/>
                      <a:pt x="1254" y="10799"/>
                      <a:pt x="1562" y="9967"/>
                    </a:cubicBezTo>
                    <a:close/>
                    <a:moveTo>
                      <a:pt x="2362" y="5934"/>
                    </a:moveTo>
                    <a:cubicBezTo>
                      <a:pt x="2495" y="6332"/>
                      <a:pt x="2714" y="6685"/>
                      <a:pt x="2988" y="6997"/>
                    </a:cubicBezTo>
                    <a:cubicBezTo>
                      <a:pt x="2397" y="7877"/>
                      <a:pt x="1905" y="8807"/>
                      <a:pt x="1536" y="9760"/>
                    </a:cubicBezTo>
                    <a:cubicBezTo>
                      <a:pt x="1465" y="9662"/>
                      <a:pt x="1397" y="9561"/>
                      <a:pt x="1334" y="9456"/>
                    </a:cubicBezTo>
                    <a:cubicBezTo>
                      <a:pt x="1141" y="9138"/>
                      <a:pt x="921" y="8689"/>
                      <a:pt x="879" y="8324"/>
                    </a:cubicBezTo>
                    <a:cubicBezTo>
                      <a:pt x="879" y="8322"/>
                      <a:pt x="878" y="8320"/>
                      <a:pt x="878" y="8317"/>
                    </a:cubicBezTo>
                    <a:cubicBezTo>
                      <a:pt x="1254" y="7468"/>
                      <a:pt x="1762" y="6668"/>
                      <a:pt x="2362" y="5934"/>
                    </a:cubicBezTo>
                    <a:close/>
                    <a:moveTo>
                      <a:pt x="7666" y="2029"/>
                    </a:moveTo>
                    <a:cubicBezTo>
                      <a:pt x="7717" y="2104"/>
                      <a:pt x="7782" y="2176"/>
                      <a:pt x="7858" y="2245"/>
                    </a:cubicBezTo>
                    <a:cubicBezTo>
                      <a:pt x="7823" y="2280"/>
                      <a:pt x="7779" y="2326"/>
                      <a:pt x="7751" y="2356"/>
                    </a:cubicBezTo>
                    <a:cubicBezTo>
                      <a:pt x="7739" y="2370"/>
                      <a:pt x="7737" y="2390"/>
                      <a:pt x="7723" y="2401"/>
                    </a:cubicBezTo>
                    <a:cubicBezTo>
                      <a:pt x="7691" y="2427"/>
                      <a:pt x="7645" y="2435"/>
                      <a:pt x="7616" y="2465"/>
                    </a:cubicBezTo>
                    <a:cubicBezTo>
                      <a:pt x="7609" y="2472"/>
                      <a:pt x="7626" y="2488"/>
                      <a:pt x="7636" y="2487"/>
                    </a:cubicBezTo>
                    <a:cubicBezTo>
                      <a:pt x="7641" y="2487"/>
                      <a:pt x="7646" y="2485"/>
                      <a:pt x="7652" y="2483"/>
                    </a:cubicBezTo>
                    <a:cubicBezTo>
                      <a:pt x="7543" y="2551"/>
                      <a:pt x="7435" y="2620"/>
                      <a:pt x="7328" y="2691"/>
                    </a:cubicBezTo>
                    <a:cubicBezTo>
                      <a:pt x="7327" y="2690"/>
                      <a:pt x="7327" y="2690"/>
                      <a:pt x="7327" y="2690"/>
                    </a:cubicBezTo>
                    <a:cubicBezTo>
                      <a:pt x="7283" y="2665"/>
                      <a:pt x="7237" y="2737"/>
                      <a:pt x="7189" y="2750"/>
                    </a:cubicBezTo>
                    <a:cubicBezTo>
                      <a:pt x="7122" y="2768"/>
                      <a:pt x="7050" y="2767"/>
                      <a:pt x="6982" y="2782"/>
                    </a:cubicBezTo>
                    <a:cubicBezTo>
                      <a:pt x="6984" y="2672"/>
                      <a:pt x="6940" y="2655"/>
                      <a:pt x="6773" y="3055"/>
                    </a:cubicBezTo>
                    <a:cubicBezTo>
                      <a:pt x="6769" y="3065"/>
                      <a:pt x="6774" y="3068"/>
                      <a:pt x="6783" y="3067"/>
                    </a:cubicBezTo>
                    <a:cubicBezTo>
                      <a:pt x="6766" y="3079"/>
                      <a:pt x="6750" y="3091"/>
                      <a:pt x="6733" y="3104"/>
                    </a:cubicBezTo>
                    <a:cubicBezTo>
                      <a:pt x="6671" y="3122"/>
                      <a:pt x="6619" y="3146"/>
                      <a:pt x="6627" y="3181"/>
                    </a:cubicBezTo>
                    <a:cubicBezTo>
                      <a:pt x="6162" y="3527"/>
                      <a:pt x="5714" y="3901"/>
                      <a:pt x="5289" y="4299"/>
                    </a:cubicBezTo>
                    <a:cubicBezTo>
                      <a:pt x="5078" y="4104"/>
                      <a:pt x="4902" y="3886"/>
                      <a:pt x="4790" y="3645"/>
                    </a:cubicBezTo>
                    <a:cubicBezTo>
                      <a:pt x="5237" y="3318"/>
                      <a:pt x="5698" y="3021"/>
                      <a:pt x="6165" y="2759"/>
                    </a:cubicBezTo>
                    <a:cubicBezTo>
                      <a:pt x="6650" y="2486"/>
                      <a:pt x="7152" y="2242"/>
                      <a:pt x="7666" y="2029"/>
                    </a:cubicBezTo>
                    <a:close/>
                    <a:moveTo>
                      <a:pt x="8048" y="1526"/>
                    </a:moveTo>
                    <a:cubicBezTo>
                      <a:pt x="8673" y="1370"/>
                      <a:pt x="9294" y="1282"/>
                      <a:pt x="9926" y="1222"/>
                    </a:cubicBezTo>
                    <a:cubicBezTo>
                      <a:pt x="9314" y="1356"/>
                      <a:pt x="8711" y="1528"/>
                      <a:pt x="8121" y="1746"/>
                    </a:cubicBezTo>
                    <a:cubicBezTo>
                      <a:pt x="7981" y="1798"/>
                      <a:pt x="7843" y="1853"/>
                      <a:pt x="7705" y="1909"/>
                    </a:cubicBezTo>
                    <a:cubicBezTo>
                      <a:pt x="7655" y="1820"/>
                      <a:pt x="7627" y="1729"/>
                      <a:pt x="7622" y="1638"/>
                    </a:cubicBezTo>
                    <a:cubicBezTo>
                      <a:pt x="7763" y="1599"/>
                      <a:pt x="7905" y="1562"/>
                      <a:pt x="8048" y="1526"/>
                    </a:cubicBezTo>
                    <a:close/>
                    <a:moveTo>
                      <a:pt x="8994" y="1038"/>
                    </a:moveTo>
                    <a:cubicBezTo>
                      <a:pt x="8986" y="1037"/>
                      <a:pt x="8979" y="1037"/>
                      <a:pt x="8972" y="1037"/>
                    </a:cubicBezTo>
                    <a:cubicBezTo>
                      <a:pt x="8580" y="1037"/>
                      <a:pt x="8179" y="1104"/>
                      <a:pt x="7791" y="1173"/>
                    </a:cubicBezTo>
                    <a:cubicBezTo>
                      <a:pt x="7853" y="1097"/>
                      <a:pt x="7931" y="1023"/>
                      <a:pt x="8023" y="953"/>
                    </a:cubicBezTo>
                    <a:cubicBezTo>
                      <a:pt x="8136" y="943"/>
                      <a:pt x="8248" y="935"/>
                      <a:pt x="8361" y="936"/>
                    </a:cubicBezTo>
                    <a:cubicBezTo>
                      <a:pt x="8369" y="935"/>
                      <a:pt x="8377" y="935"/>
                      <a:pt x="8384" y="936"/>
                    </a:cubicBezTo>
                    <a:cubicBezTo>
                      <a:pt x="9241" y="943"/>
                      <a:pt x="9394" y="950"/>
                      <a:pt x="10207" y="1050"/>
                    </a:cubicBezTo>
                    <a:cubicBezTo>
                      <a:pt x="9816" y="1045"/>
                      <a:pt x="9318" y="1039"/>
                      <a:pt x="8994" y="1038"/>
                    </a:cubicBezTo>
                    <a:close/>
                    <a:moveTo>
                      <a:pt x="10125" y="2842"/>
                    </a:moveTo>
                    <a:cubicBezTo>
                      <a:pt x="10124" y="2845"/>
                      <a:pt x="10123" y="2849"/>
                      <a:pt x="10122" y="2853"/>
                    </a:cubicBezTo>
                    <a:cubicBezTo>
                      <a:pt x="10082" y="2866"/>
                      <a:pt x="10042" y="2880"/>
                      <a:pt x="10003" y="2895"/>
                    </a:cubicBezTo>
                    <a:cubicBezTo>
                      <a:pt x="10000" y="2896"/>
                      <a:pt x="10002" y="2901"/>
                      <a:pt x="10004" y="2905"/>
                    </a:cubicBezTo>
                    <a:cubicBezTo>
                      <a:pt x="9999" y="2905"/>
                      <a:pt x="9993" y="2904"/>
                      <a:pt x="9988" y="2904"/>
                    </a:cubicBezTo>
                    <a:cubicBezTo>
                      <a:pt x="9922" y="2857"/>
                      <a:pt x="9859" y="2766"/>
                      <a:pt x="9789" y="2795"/>
                    </a:cubicBezTo>
                    <a:cubicBezTo>
                      <a:pt x="9745" y="2813"/>
                      <a:pt x="9729" y="2843"/>
                      <a:pt x="9712" y="2867"/>
                    </a:cubicBezTo>
                    <a:cubicBezTo>
                      <a:pt x="9642" y="2857"/>
                      <a:pt x="9574" y="2845"/>
                      <a:pt x="9507" y="2832"/>
                    </a:cubicBezTo>
                    <a:cubicBezTo>
                      <a:pt x="9491" y="2803"/>
                      <a:pt x="9479" y="2767"/>
                      <a:pt x="9454" y="2746"/>
                    </a:cubicBezTo>
                    <a:cubicBezTo>
                      <a:pt x="9448" y="2741"/>
                      <a:pt x="9435" y="2741"/>
                      <a:pt x="9422" y="2742"/>
                    </a:cubicBezTo>
                    <a:cubicBezTo>
                      <a:pt x="9473" y="2671"/>
                      <a:pt x="9525" y="2600"/>
                      <a:pt x="9578" y="2530"/>
                    </a:cubicBezTo>
                    <a:cubicBezTo>
                      <a:pt x="9612" y="2545"/>
                      <a:pt x="9678" y="2573"/>
                      <a:pt x="9644" y="2496"/>
                    </a:cubicBezTo>
                    <a:cubicBezTo>
                      <a:pt x="9639" y="2485"/>
                      <a:pt x="9632" y="2478"/>
                      <a:pt x="9622" y="2471"/>
                    </a:cubicBezTo>
                    <a:cubicBezTo>
                      <a:pt x="9649" y="2436"/>
                      <a:pt x="9675" y="2401"/>
                      <a:pt x="9701" y="2366"/>
                    </a:cubicBezTo>
                    <a:cubicBezTo>
                      <a:pt x="9725" y="2336"/>
                      <a:pt x="9749" y="2306"/>
                      <a:pt x="9773" y="2276"/>
                    </a:cubicBezTo>
                    <a:cubicBezTo>
                      <a:pt x="9774" y="2288"/>
                      <a:pt x="9777" y="2300"/>
                      <a:pt x="9781" y="2314"/>
                    </a:cubicBezTo>
                    <a:cubicBezTo>
                      <a:pt x="9800" y="2375"/>
                      <a:pt x="9870" y="2410"/>
                      <a:pt x="9896" y="2469"/>
                    </a:cubicBezTo>
                    <a:cubicBezTo>
                      <a:pt x="9976" y="2649"/>
                      <a:pt x="9818" y="2454"/>
                      <a:pt x="9831" y="2518"/>
                    </a:cubicBezTo>
                    <a:cubicBezTo>
                      <a:pt x="9838" y="2555"/>
                      <a:pt x="9874" y="2581"/>
                      <a:pt x="9893" y="2613"/>
                    </a:cubicBezTo>
                    <a:cubicBezTo>
                      <a:pt x="9902" y="2630"/>
                      <a:pt x="9897" y="2659"/>
                      <a:pt x="9915" y="2664"/>
                    </a:cubicBezTo>
                    <a:cubicBezTo>
                      <a:pt x="10115" y="2727"/>
                      <a:pt x="9974" y="2605"/>
                      <a:pt x="10118" y="2540"/>
                    </a:cubicBezTo>
                    <a:cubicBezTo>
                      <a:pt x="10145" y="2528"/>
                      <a:pt x="10180" y="2548"/>
                      <a:pt x="10212" y="2558"/>
                    </a:cubicBezTo>
                    <a:cubicBezTo>
                      <a:pt x="10182" y="2653"/>
                      <a:pt x="10154" y="2747"/>
                      <a:pt x="10125" y="2842"/>
                    </a:cubicBezTo>
                    <a:close/>
                    <a:moveTo>
                      <a:pt x="9501" y="5830"/>
                    </a:moveTo>
                    <a:cubicBezTo>
                      <a:pt x="9541" y="5632"/>
                      <a:pt x="9582" y="5434"/>
                      <a:pt x="9624" y="5236"/>
                    </a:cubicBezTo>
                    <a:cubicBezTo>
                      <a:pt x="9631" y="5236"/>
                      <a:pt x="9638" y="5237"/>
                      <a:pt x="9645" y="5241"/>
                    </a:cubicBezTo>
                    <a:cubicBezTo>
                      <a:pt x="9677" y="5258"/>
                      <a:pt x="9667" y="5316"/>
                      <a:pt x="9697" y="5337"/>
                    </a:cubicBezTo>
                    <a:cubicBezTo>
                      <a:pt x="9735" y="5363"/>
                      <a:pt x="9795" y="5339"/>
                      <a:pt x="9831" y="5367"/>
                    </a:cubicBezTo>
                    <a:cubicBezTo>
                      <a:pt x="9873" y="5400"/>
                      <a:pt x="9871" y="5469"/>
                      <a:pt x="9911" y="5504"/>
                    </a:cubicBezTo>
                    <a:cubicBezTo>
                      <a:pt x="9930" y="5521"/>
                      <a:pt x="9973" y="5484"/>
                      <a:pt x="9987" y="5505"/>
                    </a:cubicBezTo>
                    <a:cubicBezTo>
                      <a:pt x="10029" y="5570"/>
                      <a:pt x="10029" y="5654"/>
                      <a:pt x="10056" y="5726"/>
                    </a:cubicBezTo>
                    <a:cubicBezTo>
                      <a:pt x="10059" y="5736"/>
                      <a:pt x="10081" y="5739"/>
                      <a:pt x="10077" y="5749"/>
                    </a:cubicBezTo>
                    <a:cubicBezTo>
                      <a:pt x="10063" y="5779"/>
                      <a:pt x="10041" y="5806"/>
                      <a:pt x="10019" y="5832"/>
                    </a:cubicBezTo>
                    <a:cubicBezTo>
                      <a:pt x="9903" y="5833"/>
                      <a:pt x="9787" y="5835"/>
                      <a:pt x="9671" y="5836"/>
                    </a:cubicBezTo>
                    <a:cubicBezTo>
                      <a:pt x="9667" y="5836"/>
                      <a:pt x="9662" y="5836"/>
                      <a:pt x="9657" y="5836"/>
                    </a:cubicBezTo>
                    <a:cubicBezTo>
                      <a:pt x="9605" y="5836"/>
                      <a:pt x="9553" y="5833"/>
                      <a:pt x="9501" y="5830"/>
                    </a:cubicBezTo>
                    <a:close/>
                    <a:moveTo>
                      <a:pt x="9482" y="5935"/>
                    </a:moveTo>
                    <a:cubicBezTo>
                      <a:pt x="9488" y="5935"/>
                      <a:pt x="9495" y="5936"/>
                      <a:pt x="9502" y="5937"/>
                    </a:cubicBezTo>
                    <a:cubicBezTo>
                      <a:pt x="9494" y="5937"/>
                      <a:pt x="9487" y="5937"/>
                      <a:pt x="9479" y="5937"/>
                    </a:cubicBezTo>
                    <a:cubicBezTo>
                      <a:pt x="9480" y="5933"/>
                      <a:pt x="9481" y="5939"/>
                      <a:pt x="9482" y="5935"/>
                    </a:cubicBezTo>
                    <a:close/>
                    <a:moveTo>
                      <a:pt x="9491" y="4384"/>
                    </a:moveTo>
                    <a:cubicBezTo>
                      <a:pt x="9542" y="4342"/>
                      <a:pt x="9623" y="4363"/>
                      <a:pt x="9688" y="4346"/>
                    </a:cubicBezTo>
                    <a:cubicBezTo>
                      <a:pt x="9699" y="4342"/>
                      <a:pt x="9704" y="4320"/>
                      <a:pt x="9716" y="4323"/>
                    </a:cubicBezTo>
                    <a:cubicBezTo>
                      <a:pt x="9722" y="4325"/>
                      <a:pt x="9725" y="4332"/>
                      <a:pt x="9728" y="4339"/>
                    </a:cubicBezTo>
                    <a:cubicBezTo>
                      <a:pt x="9698" y="4465"/>
                      <a:pt x="9668" y="4592"/>
                      <a:pt x="9639" y="4718"/>
                    </a:cubicBezTo>
                    <a:cubicBezTo>
                      <a:pt x="9582" y="4655"/>
                      <a:pt x="9505" y="4605"/>
                      <a:pt x="9468" y="4528"/>
                    </a:cubicBezTo>
                    <a:cubicBezTo>
                      <a:pt x="9447" y="4484"/>
                      <a:pt x="9454" y="4416"/>
                      <a:pt x="9491" y="4384"/>
                    </a:cubicBezTo>
                    <a:close/>
                    <a:moveTo>
                      <a:pt x="8786" y="5727"/>
                    </a:moveTo>
                    <a:cubicBezTo>
                      <a:pt x="8751" y="5721"/>
                      <a:pt x="8716" y="5714"/>
                      <a:pt x="8681" y="5708"/>
                    </a:cubicBezTo>
                    <a:cubicBezTo>
                      <a:pt x="8739" y="5568"/>
                      <a:pt x="8763" y="5415"/>
                      <a:pt x="8809" y="5270"/>
                    </a:cubicBezTo>
                    <a:cubicBezTo>
                      <a:pt x="8809" y="5270"/>
                      <a:pt x="8709" y="5341"/>
                      <a:pt x="8652" y="5357"/>
                    </a:cubicBezTo>
                    <a:cubicBezTo>
                      <a:pt x="8635" y="5361"/>
                      <a:pt x="8578" y="5259"/>
                      <a:pt x="8589" y="5372"/>
                    </a:cubicBezTo>
                    <a:cubicBezTo>
                      <a:pt x="8594" y="5436"/>
                      <a:pt x="8635" y="5496"/>
                      <a:pt x="8631" y="5559"/>
                    </a:cubicBezTo>
                    <a:cubicBezTo>
                      <a:pt x="8629" y="5605"/>
                      <a:pt x="8593" y="5645"/>
                      <a:pt x="8575" y="5688"/>
                    </a:cubicBezTo>
                    <a:cubicBezTo>
                      <a:pt x="8316" y="5640"/>
                      <a:pt x="8058" y="5585"/>
                      <a:pt x="7804" y="5520"/>
                    </a:cubicBezTo>
                    <a:cubicBezTo>
                      <a:pt x="7833" y="5459"/>
                      <a:pt x="7862" y="5398"/>
                      <a:pt x="7892" y="5337"/>
                    </a:cubicBezTo>
                    <a:cubicBezTo>
                      <a:pt x="7986" y="5149"/>
                      <a:pt x="8082" y="4961"/>
                      <a:pt x="8180" y="4774"/>
                    </a:cubicBezTo>
                    <a:cubicBezTo>
                      <a:pt x="8241" y="4809"/>
                      <a:pt x="8302" y="4844"/>
                      <a:pt x="8366" y="4834"/>
                    </a:cubicBezTo>
                    <a:cubicBezTo>
                      <a:pt x="8422" y="4825"/>
                      <a:pt x="9002" y="4463"/>
                      <a:pt x="9078" y="4659"/>
                    </a:cubicBezTo>
                    <a:cubicBezTo>
                      <a:pt x="9099" y="4711"/>
                      <a:pt x="9119" y="4764"/>
                      <a:pt x="9127" y="4819"/>
                    </a:cubicBezTo>
                    <a:cubicBezTo>
                      <a:pt x="9130" y="4839"/>
                      <a:pt x="9098" y="4864"/>
                      <a:pt x="9111" y="4880"/>
                    </a:cubicBezTo>
                    <a:cubicBezTo>
                      <a:pt x="9159" y="4937"/>
                      <a:pt x="9235" y="4964"/>
                      <a:pt x="9290" y="5014"/>
                    </a:cubicBezTo>
                    <a:cubicBezTo>
                      <a:pt x="9489" y="5195"/>
                      <a:pt x="8790" y="4860"/>
                      <a:pt x="9521" y="5245"/>
                    </a:cubicBezTo>
                    <a:cubicBezTo>
                      <a:pt x="9522" y="5246"/>
                      <a:pt x="9523" y="5246"/>
                      <a:pt x="9524" y="5246"/>
                    </a:cubicBezTo>
                    <a:cubicBezTo>
                      <a:pt x="9483" y="5438"/>
                      <a:pt x="9443" y="5630"/>
                      <a:pt x="9404" y="5822"/>
                    </a:cubicBezTo>
                    <a:cubicBezTo>
                      <a:pt x="9199" y="5802"/>
                      <a:pt x="8991" y="5763"/>
                      <a:pt x="8786" y="5727"/>
                    </a:cubicBezTo>
                    <a:close/>
                    <a:moveTo>
                      <a:pt x="5736" y="5916"/>
                    </a:moveTo>
                    <a:cubicBezTo>
                      <a:pt x="5850" y="5956"/>
                      <a:pt x="5877" y="6138"/>
                      <a:pt x="5992" y="6170"/>
                    </a:cubicBezTo>
                    <a:cubicBezTo>
                      <a:pt x="6043" y="6184"/>
                      <a:pt x="6084" y="6114"/>
                      <a:pt x="6136" y="6104"/>
                    </a:cubicBezTo>
                    <a:cubicBezTo>
                      <a:pt x="6271" y="6078"/>
                      <a:pt x="6409" y="6068"/>
                      <a:pt x="6546" y="6063"/>
                    </a:cubicBezTo>
                    <a:cubicBezTo>
                      <a:pt x="6560" y="6063"/>
                      <a:pt x="6568" y="6096"/>
                      <a:pt x="6579" y="6088"/>
                    </a:cubicBezTo>
                    <a:cubicBezTo>
                      <a:pt x="6630" y="6053"/>
                      <a:pt x="6651" y="5984"/>
                      <a:pt x="6704" y="5953"/>
                    </a:cubicBezTo>
                    <a:cubicBezTo>
                      <a:pt x="6756" y="5923"/>
                      <a:pt x="6831" y="5948"/>
                      <a:pt x="6880" y="5913"/>
                    </a:cubicBezTo>
                    <a:cubicBezTo>
                      <a:pt x="6913" y="5890"/>
                      <a:pt x="6899" y="5833"/>
                      <a:pt x="6922" y="5799"/>
                    </a:cubicBezTo>
                    <a:cubicBezTo>
                      <a:pt x="6961" y="5739"/>
                      <a:pt x="7032" y="5702"/>
                      <a:pt x="7064" y="5637"/>
                    </a:cubicBezTo>
                    <a:cubicBezTo>
                      <a:pt x="7083" y="5601"/>
                      <a:pt x="7048" y="5553"/>
                      <a:pt x="7063" y="5515"/>
                    </a:cubicBezTo>
                    <a:cubicBezTo>
                      <a:pt x="7077" y="5477"/>
                      <a:pt x="7114" y="5455"/>
                      <a:pt x="7143" y="5427"/>
                    </a:cubicBezTo>
                    <a:cubicBezTo>
                      <a:pt x="7316" y="5485"/>
                      <a:pt x="7490" y="5537"/>
                      <a:pt x="7666" y="5584"/>
                    </a:cubicBezTo>
                    <a:cubicBezTo>
                      <a:pt x="7567" y="5790"/>
                      <a:pt x="7471" y="5998"/>
                      <a:pt x="7377" y="6207"/>
                    </a:cubicBezTo>
                    <a:cubicBezTo>
                      <a:pt x="7305" y="6211"/>
                      <a:pt x="7234" y="6215"/>
                      <a:pt x="7162" y="6219"/>
                    </a:cubicBezTo>
                    <a:cubicBezTo>
                      <a:pt x="7112" y="6223"/>
                      <a:pt x="6993" y="6267"/>
                      <a:pt x="6962" y="6285"/>
                    </a:cubicBezTo>
                    <a:cubicBezTo>
                      <a:pt x="6930" y="6305"/>
                      <a:pt x="6915" y="6350"/>
                      <a:pt x="6879" y="6362"/>
                    </a:cubicBezTo>
                    <a:cubicBezTo>
                      <a:pt x="6831" y="6379"/>
                      <a:pt x="6778" y="6359"/>
                      <a:pt x="6729" y="6367"/>
                    </a:cubicBezTo>
                    <a:cubicBezTo>
                      <a:pt x="6369" y="6423"/>
                      <a:pt x="6348" y="6486"/>
                      <a:pt x="6072" y="6453"/>
                    </a:cubicBezTo>
                    <a:cubicBezTo>
                      <a:pt x="5953" y="6439"/>
                      <a:pt x="5993" y="6159"/>
                      <a:pt x="5852" y="6290"/>
                    </a:cubicBezTo>
                    <a:cubicBezTo>
                      <a:pt x="5735" y="6399"/>
                      <a:pt x="5695" y="6587"/>
                      <a:pt x="5554" y="6681"/>
                    </a:cubicBezTo>
                    <a:cubicBezTo>
                      <a:pt x="5494" y="6721"/>
                      <a:pt x="5296" y="6759"/>
                      <a:pt x="5246" y="6800"/>
                    </a:cubicBezTo>
                    <a:cubicBezTo>
                      <a:pt x="5214" y="6826"/>
                      <a:pt x="5188" y="6857"/>
                      <a:pt x="5157" y="6883"/>
                    </a:cubicBezTo>
                    <a:cubicBezTo>
                      <a:pt x="5134" y="6902"/>
                      <a:pt x="5104" y="6914"/>
                      <a:pt x="5082" y="6934"/>
                    </a:cubicBezTo>
                    <a:cubicBezTo>
                      <a:pt x="5290" y="6588"/>
                      <a:pt x="5508" y="6248"/>
                      <a:pt x="5736" y="5916"/>
                    </a:cubicBezTo>
                    <a:close/>
                    <a:moveTo>
                      <a:pt x="7321" y="5253"/>
                    </a:moveTo>
                    <a:cubicBezTo>
                      <a:pt x="7444" y="5138"/>
                      <a:pt x="7620" y="5199"/>
                      <a:pt x="7755" y="5079"/>
                    </a:cubicBezTo>
                    <a:cubicBezTo>
                      <a:pt x="7901" y="4951"/>
                      <a:pt x="7757" y="4743"/>
                      <a:pt x="8008" y="4718"/>
                    </a:cubicBezTo>
                    <a:cubicBezTo>
                      <a:pt x="8037" y="4715"/>
                      <a:pt x="8066" y="4721"/>
                      <a:pt x="8093" y="4732"/>
                    </a:cubicBezTo>
                    <a:cubicBezTo>
                      <a:pt x="7995" y="4918"/>
                      <a:pt x="7899" y="5106"/>
                      <a:pt x="7806" y="5295"/>
                    </a:cubicBezTo>
                    <a:cubicBezTo>
                      <a:pt x="7773" y="5361"/>
                      <a:pt x="7741" y="5428"/>
                      <a:pt x="7709" y="5495"/>
                    </a:cubicBezTo>
                    <a:cubicBezTo>
                      <a:pt x="7545" y="5452"/>
                      <a:pt x="7382" y="5403"/>
                      <a:pt x="7221" y="5350"/>
                    </a:cubicBezTo>
                    <a:cubicBezTo>
                      <a:pt x="7254" y="5318"/>
                      <a:pt x="7286" y="5284"/>
                      <a:pt x="7321" y="5253"/>
                    </a:cubicBezTo>
                    <a:close/>
                    <a:moveTo>
                      <a:pt x="7288" y="4044"/>
                    </a:moveTo>
                    <a:cubicBezTo>
                      <a:pt x="7309" y="4091"/>
                      <a:pt x="7387" y="4099"/>
                      <a:pt x="7399" y="4148"/>
                    </a:cubicBezTo>
                    <a:cubicBezTo>
                      <a:pt x="7411" y="4197"/>
                      <a:pt x="7370" y="4246"/>
                      <a:pt x="7349" y="4292"/>
                    </a:cubicBezTo>
                    <a:cubicBezTo>
                      <a:pt x="7311" y="4377"/>
                      <a:pt x="7183" y="4657"/>
                      <a:pt x="7090" y="4703"/>
                    </a:cubicBezTo>
                    <a:cubicBezTo>
                      <a:pt x="7031" y="4733"/>
                      <a:pt x="6957" y="4715"/>
                      <a:pt x="6892" y="4705"/>
                    </a:cubicBezTo>
                    <a:cubicBezTo>
                      <a:pt x="6864" y="4700"/>
                      <a:pt x="6849" y="4663"/>
                      <a:pt x="6821" y="4660"/>
                    </a:cubicBezTo>
                    <a:cubicBezTo>
                      <a:pt x="6772" y="4654"/>
                      <a:pt x="6723" y="4680"/>
                      <a:pt x="6675" y="4677"/>
                    </a:cubicBezTo>
                    <a:cubicBezTo>
                      <a:pt x="6669" y="4677"/>
                      <a:pt x="6664" y="4676"/>
                      <a:pt x="6659" y="4676"/>
                    </a:cubicBezTo>
                    <a:cubicBezTo>
                      <a:pt x="6867" y="4418"/>
                      <a:pt x="7083" y="4167"/>
                      <a:pt x="7306" y="3921"/>
                    </a:cubicBezTo>
                    <a:cubicBezTo>
                      <a:pt x="7314" y="3934"/>
                      <a:pt x="7319" y="3950"/>
                      <a:pt x="7316" y="3964"/>
                    </a:cubicBezTo>
                    <a:cubicBezTo>
                      <a:pt x="7313" y="3993"/>
                      <a:pt x="7277" y="4018"/>
                      <a:pt x="7288" y="4044"/>
                    </a:cubicBezTo>
                    <a:close/>
                    <a:moveTo>
                      <a:pt x="7859" y="3406"/>
                    </a:moveTo>
                    <a:cubicBezTo>
                      <a:pt x="7869" y="3408"/>
                      <a:pt x="7881" y="3423"/>
                      <a:pt x="7887" y="3416"/>
                    </a:cubicBezTo>
                    <a:cubicBezTo>
                      <a:pt x="7919" y="3382"/>
                      <a:pt x="7923" y="3326"/>
                      <a:pt x="7959" y="3296"/>
                    </a:cubicBezTo>
                    <a:cubicBezTo>
                      <a:pt x="7982" y="3277"/>
                      <a:pt x="8227" y="3214"/>
                      <a:pt x="8216" y="3132"/>
                    </a:cubicBezTo>
                    <a:cubicBezTo>
                      <a:pt x="8212" y="3098"/>
                      <a:pt x="8179" y="3081"/>
                      <a:pt x="8146" y="3064"/>
                    </a:cubicBezTo>
                    <a:cubicBezTo>
                      <a:pt x="8289" y="2929"/>
                      <a:pt x="8433" y="2797"/>
                      <a:pt x="8581" y="2669"/>
                    </a:cubicBezTo>
                    <a:cubicBezTo>
                      <a:pt x="8772" y="2746"/>
                      <a:pt x="8985" y="2813"/>
                      <a:pt x="9214" y="2868"/>
                    </a:cubicBezTo>
                    <a:cubicBezTo>
                      <a:pt x="9199" y="2890"/>
                      <a:pt x="9185" y="2912"/>
                      <a:pt x="9170" y="2934"/>
                    </a:cubicBezTo>
                    <a:cubicBezTo>
                      <a:pt x="9163" y="2920"/>
                      <a:pt x="9155" y="2907"/>
                      <a:pt x="9142" y="2906"/>
                    </a:cubicBezTo>
                    <a:cubicBezTo>
                      <a:pt x="9047" y="2902"/>
                      <a:pt x="8952" y="2930"/>
                      <a:pt x="8859" y="2951"/>
                    </a:cubicBezTo>
                    <a:cubicBezTo>
                      <a:pt x="8571" y="3018"/>
                      <a:pt x="8734" y="2994"/>
                      <a:pt x="8512" y="3201"/>
                    </a:cubicBezTo>
                    <a:cubicBezTo>
                      <a:pt x="8496" y="3215"/>
                      <a:pt x="8468" y="3207"/>
                      <a:pt x="8450" y="3218"/>
                    </a:cubicBezTo>
                    <a:cubicBezTo>
                      <a:pt x="8425" y="3233"/>
                      <a:pt x="8410" y="3262"/>
                      <a:pt x="8384" y="3276"/>
                    </a:cubicBezTo>
                    <a:cubicBezTo>
                      <a:pt x="8344" y="3297"/>
                      <a:pt x="8298" y="3308"/>
                      <a:pt x="8254" y="3320"/>
                    </a:cubicBezTo>
                    <a:cubicBezTo>
                      <a:pt x="8205" y="3333"/>
                      <a:pt x="8144" y="3320"/>
                      <a:pt x="8105" y="3352"/>
                    </a:cubicBezTo>
                    <a:cubicBezTo>
                      <a:pt x="8074" y="3378"/>
                      <a:pt x="8103" y="3443"/>
                      <a:pt x="8071" y="3469"/>
                    </a:cubicBezTo>
                    <a:cubicBezTo>
                      <a:pt x="8027" y="3506"/>
                      <a:pt x="7956" y="3491"/>
                      <a:pt x="7905" y="3519"/>
                    </a:cubicBezTo>
                    <a:cubicBezTo>
                      <a:pt x="7881" y="3532"/>
                      <a:pt x="7881" y="3570"/>
                      <a:pt x="7859" y="3585"/>
                    </a:cubicBezTo>
                    <a:cubicBezTo>
                      <a:pt x="7781" y="3640"/>
                      <a:pt x="7721" y="3583"/>
                      <a:pt x="7656" y="3547"/>
                    </a:cubicBezTo>
                    <a:cubicBezTo>
                      <a:pt x="7706" y="3496"/>
                      <a:pt x="7755" y="3445"/>
                      <a:pt x="7805" y="3395"/>
                    </a:cubicBezTo>
                    <a:cubicBezTo>
                      <a:pt x="7823" y="3399"/>
                      <a:pt x="7841" y="3403"/>
                      <a:pt x="7859" y="3406"/>
                    </a:cubicBezTo>
                    <a:close/>
                    <a:moveTo>
                      <a:pt x="7997" y="2488"/>
                    </a:moveTo>
                    <a:cubicBezTo>
                      <a:pt x="8025" y="2471"/>
                      <a:pt x="8079" y="2451"/>
                      <a:pt x="8105" y="2429"/>
                    </a:cubicBezTo>
                    <a:cubicBezTo>
                      <a:pt x="8217" y="2500"/>
                      <a:pt x="8343" y="2567"/>
                      <a:pt x="8482" y="2627"/>
                    </a:cubicBezTo>
                    <a:cubicBezTo>
                      <a:pt x="8344" y="2748"/>
                      <a:pt x="8209" y="2872"/>
                      <a:pt x="8075" y="2998"/>
                    </a:cubicBezTo>
                    <a:cubicBezTo>
                      <a:pt x="8077" y="2982"/>
                      <a:pt x="8087" y="2964"/>
                      <a:pt x="8082" y="2949"/>
                    </a:cubicBezTo>
                    <a:cubicBezTo>
                      <a:pt x="8061" y="2891"/>
                      <a:pt x="8011" y="2845"/>
                      <a:pt x="7995" y="2785"/>
                    </a:cubicBezTo>
                    <a:cubicBezTo>
                      <a:pt x="7979" y="2721"/>
                      <a:pt x="8028" y="2638"/>
                      <a:pt x="7987" y="2586"/>
                    </a:cubicBezTo>
                    <a:cubicBezTo>
                      <a:pt x="7952" y="2542"/>
                      <a:pt x="7813" y="2619"/>
                      <a:pt x="7819" y="2563"/>
                    </a:cubicBezTo>
                    <a:cubicBezTo>
                      <a:pt x="7825" y="2499"/>
                      <a:pt x="7941" y="2521"/>
                      <a:pt x="7997" y="2488"/>
                    </a:cubicBezTo>
                    <a:close/>
                    <a:moveTo>
                      <a:pt x="9665" y="1577"/>
                    </a:moveTo>
                    <a:cubicBezTo>
                      <a:pt x="9657" y="1582"/>
                      <a:pt x="9693" y="1595"/>
                      <a:pt x="9685" y="1600"/>
                    </a:cubicBezTo>
                    <a:cubicBezTo>
                      <a:pt x="9639" y="1627"/>
                      <a:pt x="9568" y="1627"/>
                      <a:pt x="9496" y="1628"/>
                    </a:cubicBezTo>
                    <a:cubicBezTo>
                      <a:pt x="9604" y="1581"/>
                      <a:pt x="9712" y="1537"/>
                      <a:pt x="9821" y="1494"/>
                    </a:cubicBezTo>
                    <a:cubicBezTo>
                      <a:pt x="9774" y="1512"/>
                      <a:pt x="9724" y="1537"/>
                      <a:pt x="9665" y="1577"/>
                    </a:cubicBezTo>
                    <a:close/>
                    <a:moveTo>
                      <a:pt x="9167" y="1906"/>
                    </a:moveTo>
                    <a:cubicBezTo>
                      <a:pt x="9229" y="1918"/>
                      <a:pt x="9369" y="1869"/>
                      <a:pt x="9366" y="1921"/>
                    </a:cubicBezTo>
                    <a:cubicBezTo>
                      <a:pt x="9338" y="1941"/>
                      <a:pt x="9310" y="1962"/>
                      <a:pt x="9282" y="1983"/>
                    </a:cubicBezTo>
                    <a:cubicBezTo>
                      <a:pt x="9191" y="2015"/>
                      <a:pt x="9063" y="2044"/>
                      <a:pt x="9081" y="2134"/>
                    </a:cubicBezTo>
                    <a:cubicBezTo>
                      <a:pt x="8904" y="2271"/>
                      <a:pt x="8732" y="2412"/>
                      <a:pt x="8563" y="2557"/>
                    </a:cubicBezTo>
                    <a:cubicBezTo>
                      <a:pt x="8553" y="2553"/>
                      <a:pt x="8542" y="2548"/>
                      <a:pt x="8531" y="2544"/>
                    </a:cubicBezTo>
                    <a:cubicBezTo>
                      <a:pt x="8373" y="2476"/>
                      <a:pt x="8234" y="2400"/>
                      <a:pt x="8113" y="2319"/>
                    </a:cubicBezTo>
                    <a:cubicBezTo>
                      <a:pt x="8486" y="2105"/>
                      <a:pt x="8866" y="1911"/>
                      <a:pt x="9252" y="1735"/>
                    </a:cubicBezTo>
                    <a:cubicBezTo>
                      <a:pt x="9281" y="1747"/>
                      <a:pt x="9378" y="1723"/>
                      <a:pt x="9405" y="1757"/>
                    </a:cubicBezTo>
                    <a:cubicBezTo>
                      <a:pt x="9425" y="1780"/>
                      <a:pt x="9354" y="1800"/>
                      <a:pt x="9347" y="1829"/>
                    </a:cubicBezTo>
                    <a:cubicBezTo>
                      <a:pt x="9280" y="1845"/>
                      <a:pt x="9214" y="1864"/>
                      <a:pt x="9149" y="1886"/>
                    </a:cubicBezTo>
                    <a:cubicBezTo>
                      <a:pt x="9140" y="1889"/>
                      <a:pt x="9158" y="1904"/>
                      <a:pt x="9167" y="1906"/>
                    </a:cubicBezTo>
                    <a:close/>
                    <a:moveTo>
                      <a:pt x="9388" y="2940"/>
                    </a:moveTo>
                    <a:cubicBezTo>
                      <a:pt x="9359" y="2974"/>
                      <a:pt x="9309" y="2978"/>
                      <a:pt x="9259" y="2974"/>
                    </a:cubicBezTo>
                    <a:cubicBezTo>
                      <a:pt x="9277" y="2948"/>
                      <a:pt x="9294" y="2922"/>
                      <a:pt x="9312" y="2896"/>
                    </a:cubicBezTo>
                    <a:cubicBezTo>
                      <a:pt x="9352" y="2911"/>
                      <a:pt x="9409" y="2916"/>
                      <a:pt x="9388" y="2940"/>
                    </a:cubicBezTo>
                    <a:close/>
                    <a:moveTo>
                      <a:pt x="9542" y="2404"/>
                    </a:moveTo>
                    <a:cubicBezTo>
                      <a:pt x="9539" y="2393"/>
                      <a:pt x="9549" y="2391"/>
                      <a:pt x="9562" y="2390"/>
                    </a:cubicBezTo>
                    <a:cubicBezTo>
                      <a:pt x="9557" y="2397"/>
                      <a:pt x="9551" y="2405"/>
                      <a:pt x="9545" y="2412"/>
                    </a:cubicBezTo>
                    <a:cubicBezTo>
                      <a:pt x="9545" y="2412"/>
                      <a:pt x="9545" y="2412"/>
                      <a:pt x="9545" y="2412"/>
                    </a:cubicBezTo>
                    <a:cubicBezTo>
                      <a:pt x="9546" y="2432"/>
                      <a:pt x="9444" y="2409"/>
                      <a:pt x="9420" y="2439"/>
                    </a:cubicBezTo>
                    <a:cubicBezTo>
                      <a:pt x="9355" y="2520"/>
                      <a:pt x="9321" y="2624"/>
                      <a:pt x="9288" y="2723"/>
                    </a:cubicBezTo>
                    <a:cubicBezTo>
                      <a:pt x="9282" y="2742"/>
                      <a:pt x="9277" y="2762"/>
                      <a:pt x="9273" y="2783"/>
                    </a:cubicBezTo>
                    <a:cubicBezTo>
                      <a:pt x="9053" y="2732"/>
                      <a:pt x="8848" y="2669"/>
                      <a:pt x="8664" y="2598"/>
                    </a:cubicBezTo>
                    <a:cubicBezTo>
                      <a:pt x="8815" y="2469"/>
                      <a:pt x="8969" y="2343"/>
                      <a:pt x="9126" y="2221"/>
                    </a:cubicBezTo>
                    <a:cubicBezTo>
                      <a:pt x="9249" y="2366"/>
                      <a:pt x="9471" y="2175"/>
                      <a:pt x="9575" y="2114"/>
                    </a:cubicBezTo>
                    <a:cubicBezTo>
                      <a:pt x="9613" y="2092"/>
                      <a:pt x="9660" y="2087"/>
                      <a:pt x="9697" y="2062"/>
                    </a:cubicBezTo>
                    <a:cubicBezTo>
                      <a:pt x="9712" y="2051"/>
                      <a:pt x="9709" y="2002"/>
                      <a:pt x="9724" y="2013"/>
                    </a:cubicBezTo>
                    <a:cubicBezTo>
                      <a:pt x="9766" y="2046"/>
                      <a:pt x="9784" y="2073"/>
                      <a:pt x="9790" y="2098"/>
                    </a:cubicBezTo>
                    <a:cubicBezTo>
                      <a:pt x="9734" y="2167"/>
                      <a:pt x="9679" y="2237"/>
                      <a:pt x="9625" y="2307"/>
                    </a:cubicBezTo>
                    <a:cubicBezTo>
                      <a:pt x="9624" y="2308"/>
                      <a:pt x="9623" y="2309"/>
                      <a:pt x="9623" y="2310"/>
                    </a:cubicBezTo>
                    <a:cubicBezTo>
                      <a:pt x="9571" y="2322"/>
                      <a:pt x="9528" y="2369"/>
                      <a:pt x="9478" y="2389"/>
                    </a:cubicBezTo>
                    <a:cubicBezTo>
                      <a:pt x="9476" y="2390"/>
                      <a:pt x="9474" y="2390"/>
                      <a:pt x="9472" y="2391"/>
                    </a:cubicBezTo>
                    <a:cubicBezTo>
                      <a:pt x="9500" y="2385"/>
                      <a:pt x="9526" y="2384"/>
                      <a:pt x="9542" y="2404"/>
                    </a:cubicBezTo>
                    <a:close/>
                    <a:moveTo>
                      <a:pt x="10132" y="1377"/>
                    </a:moveTo>
                    <a:cubicBezTo>
                      <a:pt x="10011" y="1444"/>
                      <a:pt x="9925" y="1455"/>
                      <a:pt x="9825" y="1493"/>
                    </a:cubicBezTo>
                    <a:cubicBezTo>
                      <a:pt x="9927" y="1453"/>
                      <a:pt x="10029" y="1414"/>
                      <a:pt x="10132" y="1377"/>
                    </a:cubicBezTo>
                    <a:close/>
                    <a:moveTo>
                      <a:pt x="8027" y="2258"/>
                    </a:moveTo>
                    <a:cubicBezTo>
                      <a:pt x="7915" y="2174"/>
                      <a:pt x="7824" y="2084"/>
                      <a:pt x="7757" y="1992"/>
                    </a:cubicBezTo>
                    <a:cubicBezTo>
                      <a:pt x="7889" y="1938"/>
                      <a:pt x="8021" y="1886"/>
                      <a:pt x="8155" y="1837"/>
                    </a:cubicBezTo>
                    <a:cubicBezTo>
                      <a:pt x="8794" y="1600"/>
                      <a:pt x="9447" y="1418"/>
                      <a:pt x="10112" y="1280"/>
                    </a:cubicBezTo>
                    <a:cubicBezTo>
                      <a:pt x="9397" y="1539"/>
                      <a:pt x="8699" y="1869"/>
                      <a:pt x="8027" y="2258"/>
                    </a:cubicBezTo>
                    <a:close/>
                    <a:moveTo>
                      <a:pt x="7676" y="2748"/>
                    </a:moveTo>
                    <a:cubicBezTo>
                      <a:pt x="7715" y="2770"/>
                      <a:pt x="7776" y="2687"/>
                      <a:pt x="7807" y="2719"/>
                    </a:cubicBezTo>
                    <a:cubicBezTo>
                      <a:pt x="7836" y="2750"/>
                      <a:pt x="7781" y="2800"/>
                      <a:pt x="7765" y="2840"/>
                    </a:cubicBezTo>
                    <a:cubicBezTo>
                      <a:pt x="7746" y="2886"/>
                      <a:pt x="7744" y="2948"/>
                      <a:pt x="7702" y="2975"/>
                    </a:cubicBezTo>
                    <a:cubicBezTo>
                      <a:pt x="7514" y="3097"/>
                      <a:pt x="7599" y="2797"/>
                      <a:pt x="7417" y="3042"/>
                    </a:cubicBezTo>
                    <a:cubicBezTo>
                      <a:pt x="7348" y="3134"/>
                      <a:pt x="7308" y="3290"/>
                      <a:pt x="7473" y="3288"/>
                    </a:cubicBezTo>
                    <a:cubicBezTo>
                      <a:pt x="7524" y="3287"/>
                      <a:pt x="7587" y="3190"/>
                      <a:pt x="7617" y="3232"/>
                    </a:cubicBezTo>
                    <a:cubicBezTo>
                      <a:pt x="7646" y="3273"/>
                      <a:pt x="7541" y="3303"/>
                      <a:pt x="7493" y="3317"/>
                    </a:cubicBezTo>
                    <a:cubicBezTo>
                      <a:pt x="7453" y="3329"/>
                      <a:pt x="7039" y="3266"/>
                      <a:pt x="7507" y="3441"/>
                    </a:cubicBezTo>
                    <a:cubicBezTo>
                      <a:pt x="7532" y="3450"/>
                      <a:pt x="7554" y="3416"/>
                      <a:pt x="7578" y="3406"/>
                    </a:cubicBezTo>
                    <a:cubicBezTo>
                      <a:pt x="7609" y="3395"/>
                      <a:pt x="7639" y="3376"/>
                      <a:pt x="7671" y="3376"/>
                    </a:cubicBezTo>
                    <a:cubicBezTo>
                      <a:pt x="7677" y="3376"/>
                      <a:pt x="7682" y="3377"/>
                      <a:pt x="7687" y="3377"/>
                    </a:cubicBezTo>
                    <a:cubicBezTo>
                      <a:pt x="7639" y="3426"/>
                      <a:pt x="7590" y="3476"/>
                      <a:pt x="7542" y="3526"/>
                    </a:cubicBezTo>
                    <a:cubicBezTo>
                      <a:pt x="7541" y="3527"/>
                      <a:pt x="7541" y="3527"/>
                      <a:pt x="7540" y="3527"/>
                    </a:cubicBezTo>
                    <a:cubicBezTo>
                      <a:pt x="7415" y="3569"/>
                      <a:pt x="7302" y="3640"/>
                      <a:pt x="7180" y="3688"/>
                    </a:cubicBezTo>
                    <a:cubicBezTo>
                      <a:pt x="7139" y="3704"/>
                      <a:pt x="7035" y="3681"/>
                      <a:pt x="7053" y="3721"/>
                    </a:cubicBezTo>
                    <a:cubicBezTo>
                      <a:pt x="7083" y="3790"/>
                      <a:pt x="7160" y="3824"/>
                      <a:pt x="7227" y="3865"/>
                    </a:cubicBezTo>
                    <a:cubicBezTo>
                      <a:pt x="6991" y="4125"/>
                      <a:pt x="6764" y="4391"/>
                      <a:pt x="6545" y="4664"/>
                    </a:cubicBezTo>
                    <a:cubicBezTo>
                      <a:pt x="6400" y="4646"/>
                      <a:pt x="6256" y="4618"/>
                      <a:pt x="6111" y="4614"/>
                    </a:cubicBezTo>
                    <a:cubicBezTo>
                      <a:pt x="6076" y="4613"/>
                      <a:pt x="6002" y="4658"/>
                      <a:pt x="5963" y="4681"/>
                    </a:cubicBezTo>
                    <a:cubicBezTo>
                      <a:pt x="5959" y="4684"/>
                      <a:pt x="5949" y="4684"/>
                      <a:pt x="5949" y="4690"/>
                    </a:cubicBezTo>
                    <a:cubicBezTo>
                      <a:pt x="5953" y="4727"/>
                      <a:pt x="5972" y="4764"/>
                      <a:pt x="5978" y="4801"/>
                    </a:cubicBezTo>
                    <a:cubicBezTo>
                      <a:pt x="5763" y="4674"/>
                      <a:pt x="5550" y="4529"/>
                      <a:pt x="5361" y="4364"/>
                    </a:cubicBezTo>
                    <a:cubicBezTo>
                      <a:pt x="5787" y="3965"/>
                      <a:pt x="6236" y="3591"/>
                      <a:pt x="6702" y="3245"/>
                    </a:cubicBezTo>
                    <a:cubicBezTo>
                      <a:pt x="6744" y="3253"/>
                      <a:pt x="6795" y="3230"/>
                      <a:pt x="6838" y="3220"/>
                    </a:cubicBezTo>
                    <a:cubicBezTo>
                      <a:pt x="6924" y="3199"/>
                      <a:pt x="7004" y="3157"/>
                      <a:pt x="7090" y="3136"/>
                    </a:cubicBezTo>
                    <a:cubicBezTo>
                      <a:pt x="7111" y="3130"/>
                      <a:pt x="7140" y="3155"/>
                      <a:pt x="7155" y="3139"/>
                    </a:cubicBezTo>
                    <a:cubicBezTo>
                      <a:pt x="7232" y="3050"/>
                      <a:pt x="7283" y="2940"/>
                      <a:pt x="7347" y="2841"/>
                    </a:cubicBezTo>
                    <a:cubicBezTo>
                      <a:pt x="7347" y="2841"/>
                      <a:pt x="7351" y="2817"/>
                      <a:pt x="7353" y="2788"/>
                    </a:cubicBezTo>
                    <a:cubicBezTo>
                      <a:pt x="7465" y="2714"/>
                      <a:pt x="7578" y="2642"/>
                      <a:pt x="7692" y="2571"/>
                    </a:cubicBezTo>
                    <a:cubicBezTo>
                      <a:pt x="7669" y="2629"/>
                      <a:pt x="7622" y="2716"/>
                      <a:pt x="7676" y="2748"/>
                    </a:cubicBezTo>
                    <a:close/>
                    <a:moveTo>
                      <a:pt x="3044" y="6915"/>
                    </a:moveTo>
                    <a:cubicBezTo>
                      <a:pt x="2771" y="6600"/>
                      <a:pt x="2557" y="6244"/>
                      <a:pt x="2435" y="5845"/>
                    </a:cubicBezTo>
                    <a:cubicBezTo>
                      <a:pt x="3104" y="5041"/>
                      <a:pt x="3882" y="4319"/>
                      <a:pt x="4712" y="3703"/>
                    </a:cubicBezTo>
                    <a:cubicBezTo>
                      <a:pt x="4829" y="3949"/>
                      <a:pt x="5007" y="4170"/>
                      <a:pt x="5218" y="4366"/>
                    </a:cubicBezTo>
                    <a:cubicBezTo>
                      <a:pt x="4403" y="5139"/>
                      <a:pt x="3669" y="5999"/>
                      <a:pt x="3044" y="6915"/>
                    </a:cubicBezTo>
                    <a:close/>
                    <a:moveTo>
                      <a:pt x="3047" y="11667"/>
                    </a:moveTo>
                    <a:cubicBezTo>
                      <a:pt x="3057" y="11633"/>
                      <a:pt x="3067" y="11599"/>
                      <a:pt x="3076" y="11565"/>
                    </a:cubicBezTo>
                    <a:cubicBezTo>
                      <a:pt x="3098" y="11559"/>
                      <a:pt x="3117" y="11557"/>
                      <a:pt x="3128" y="11574"/>
                    </a:cubicBezTo>
                    <a:cubicBezTo>
                      <a:pt x="3151" y="11608"/>
                      <a:pt x="3075" y="11632"/>
                      <a:pt x="3047" y="11667"/>
                    </a:cubicBezTo>
                    <a:close/>
                    <a:moveTo>
                      <a:pt x="3118" y="9436"/>
                    </a:moveTo>
                    <a:cubicBezTo>
                      <a:pt x="3150" y="9491"/>
                      <a:pt x="3218" y="9532"/>
                      <a:pt x="3220" y="9595"/>
                    </a:cubicBezTo>
                    <a:cubicBezTo>
                      <a:pt x="3225" y="9792"/>
                      <a:pt x="3175" y="9988"/>
                      <a:pt x="3138" y="10181"/>
                    </a:cubicBezTo>
                    <a:cubicBezTo>
                      <a:pt x="3103" y="10360"/>
                      <a:pt x="3076" y="10284"/>
                      <a:pt x="3028" y="10426"/>
                    </a:cubicBezTo>
                    <a:cubicBezTo>
                      <a:pt x="2976" y="10578"/>
                      <a:pt x="3034" y="10582"/>
                      <a:pt x="2916" y="10735"/>
                    </a:cubicBezTo>
                    <a:cubicBezTo>
                      <a:pt x="2888" y="10772"/>
                      <a:pt x="2825" y="10775"/>
                      <a:pt x="2803" y="10816"/>
                    </a:cubicBezTo>
                    <a:cubicBezTo>
                      <a:pt x="2793" y="10835"/>
                      <a:pt x="2840" y="10838"/>
                      <a:pt x="2853" y="10854"/>
                    </a:cubicBezTo>
                    <a:cubicBezTo>
                      <a:pt x="2929" y="10952"/>
                      <a:pt x="3054" y="11035"/>
                      <a:pt x="3097" y="11146"/>
                    </a:cubicBezTo>
                    <a:cubicBezTo>
                      <a:pt x="3091" y="11167"/>
                      <a:pt x="3084" y="11189"/>
                      <a:pt x="3077" y="11210"/>
                    </a:cubicBezTo>
                    <a:cubicBezTo>
                      <a:pt x="2519" y="10833"/>
                      <a:pt x="2007" y="10385"/>
                      <a:pt x="1605" y="9853"/>
                    </a:cubicBezTo>
                    <a:cubicBezTo>
                      <a:pt x="1969" y="8894"/>
                      <a:pt x="2461" y="7957"/>
                      <a:pt x="3055" y="7071"/>
                    </a:cubicBezTo>
                    <a:cubicBezTo>
                      <a:pt x="3365" y="7407"/>
                      <a:pt x="3737" y="7694"/>
                      <a:pt x="4127" y="7939"/>
                    </a:cubicBezTo>
                    <a:cubicBezTo>
                      <a:pt x="4069" y="8002"/>
                      <a:pt x="4057" y="8124"/>
                      <a:pt x="3991" y="8166"/>
                    </a:cubicBezTo>
                    <a:cubicBezTo>
                      <a:pt x="3940" y="8199"/>
                      <a:pt x="3882" y="8219"/>
                      <a:pt x="3830" y="8249"/>
                    </a:cubicBezTo>
                    <a:cubicBezTo>
                      <a:pt x="3699" y="8326"/>
                      <a:pt x="3737" y="8501"/>
                      <a:pt x="3658" y="8600"/>
                    </a:cubicBezTo>
                    <a:cubicBezTo>
                      <a:pt x="3608" y="8663"/>
                      <a:pt x="3541" y="8710"/>
                      <a:pt x="3478" y="8761"/>
                    </a:cubicBezTo>
                    <a:cubicBezTo>
                      <a:pt x="3478" y="8762"/>
                      <a:pt x="3478" y="8761"/>
                      <a:pt x="3478" y="8762"/>
                    </a:cubicBezTo>
                    <a:cubicBezTo>
                      <a:pt x="3419" y="8875"/>
                      <a:pt x="3369" y="8998"/>
                      <a:pt x="3284" y="9093"/>
                    </a:cubicBezTo>
                    <a:cubicBezTo>
                      <a:pt x="3259" y="9121"/>
                      <a:pt x="3223" y="9138"/>
                      <a:pt x="3199" y="9167"/>
                    </a:cubicBezTo>
                    <a:cubicBezTo>
                      <a:pt x="3188" y="9180"/>
                      <a:pt x="3188" y="9199"/>
                      <a:pt x="3182" y="9216"/>
                    </a:cubicBezTo>
                    <a:cubicBezTo>
                      <a:pt x="3158" y="9289"/>
                      <a:pt x="3080" y="9370"/>
                      <a:pt x="3118" y="9436"/>
                    </a:cubicBezTo>
                    <a:close/>
                    <a:moveTo>
                      <a:pt x="4902" y="7239"/>
                    </a:moveTo>
                    <a:cubicBezTo>
                      <a:pt x="4831" y="7445"/>
                      <a:pt x="4906" y="7456"/>
                      <a:pt x="4694" y="7658"/>
                    </a:cubicBezTo>
                    <a:cubicBezTo>
                      <a:pt x="4668" y="7682"/>
                      <a:pt x="4652" y="7697"/>
                      <a:pt x="4642" y="7706"/>
                    </a:cubicBezTo>
                    <a:cubicBezTo>
                      <a:pt x="4726" y="7549"/>
                      <a:pt x="4813" y="7393"/>
                      <a:pt x="4902" y="7239"/>
                    </a:cubicBezTo>
                    <a:close/>
                    <a:moveTo>
                      <a:pt x="5059" y="6972"/>
                    </a:moveTo>
                    <a:cubicBezTo>
                      <a:pt x="5055" y="6991"/>
                      <a:pt x="5054" y="7012"/>
                      <a:pt x="5044" y="7027"/>
                    </a:cubicBezTo>
                    <a:cubicBezTo>
                      <a:pt x="5032" y="7046"/>
                      <a:pt x="5015" y="7061"/>
                      <a:pt x="4998" y="7076"/>
                    </a:cubicBezTo>
                    <a:cubicBezTo>
                      <a:pt x="5018" y="7041"/>
                      <a:pt x="5039" y="7007"/>
                      <a:pt x="5059" y="6972"/>
                    </a:cubicBezTo>
                    <a:close/>
                    <a:moveTo>
                      <a:pt x="4478" y="7808"/>
                    </a:moveTo>
                    <a:cubicBezTo>
                      <a:pt x="4461" y="7830"/>
                      <a:pt x="4444" y="7852"/>
                      <a:pt x="4418" y="7860"/>
                    </a:cubicBezTo>
                    <a:cubicBezTo>
                      <a:pt x="4358" y="7878"/>
                      <a:pt x="4293" y="7879"/>
                      <a:pt x="4231" y="7891"/>
                    </a:cubicBezTo>
                    <a:cubicBezTo>
                      <a:pt x="3821" y="7638"/>
                      <a:pt x="3430" y="7340"/>
                      <a:pt x="3110" y="6990"/>
                    </a:cubicBezTo>
                    <a:cubicBezTo>
                      <a:pt x="3736" y="6069"/>
                      <a:pt x="4472" y="5206"/>
                      <a:pt x="5290" y="4431"/>
                    </a:cubicBezTo>
                    <a:cubicBezTo>
                      <a:pt x="5490" y="4606"/>
                      <a:pt x="5715" y="4759"/>
                      <a:pt x="5942" y="4891"/>
                    </a:cubicBezTo>
                    <a:cubicBezTo>
                      <a:pt x="5936" y="4898"/>
                      <a:pt x="5930" y="4904"/>
                      <a:pt x="5927" y="4912"/>
                    </a:cubicBezTo>
                    <a:cubicBezTo>
                      <a:pt x="5858" y="5062"/>
                      <a:pt x="5866" y="5151"/>
                      <a:pt x="5763" y="5283"/>
                    </a:cubicBezTo>
                    <a:cubicBezTo>
                      <a:pt x="5721" y="5336"/>
                      <a:pt x="5540" y="5477"/>
                      <a:pt x="5538" y="5561"/>
                    </a:cubicBezTo>
                    <a:cubicBezTo>
                      <a:pt x="5538" y="5589"/>
                      <a:pt x="5597" y="5590"/>
                      <a:pt x="5601" y="5618"/>
                    </a:cubicBezTo>
                    <a:cubicBezTo>
                      <a:pt x="5610" y="5671"/>
                      <a:pt x="5568" y="5724"/>
                      <a:pt x="5573" y="5778"/>
                    </a:cubicBezTo>
                    <a:cubicBezTo>
                      <a:pt x="5583" y="5874"/>
                      <a:pt x="5589" y="5926"/>
                      <a:pt x="5595" y="5953"/>
                    </a:cubicBezTo>
                    <a:cubicBezTo>
                      <a:pt x="5190" y="6549"/>
                      <a:pt x="4817" y="7169"/>
                      <a:pt x="4478" y="7808"/>
                    </a:cubicBezTo>
                    <a:close/>
                    <a:moveTo>
                      <a:pt x="8253" y="14993"/>
                    </a:moveTo>
                    <a:cubicBezTo>
                      <a:pt x="8253" y="15063"/>
                      <a:pt x="8166" y="15105"/>
                      <a:pt x="8141" y="15170"/>
                    </a:cubicBezTo>
                    <a:cubicBezTo>
                      <a:pt x="8126" y="15208"/>
                      <a:pt x="8165" y="15260"/>
                      <a:pt x="8140" y="15291"/>
                    </a:cubicBezTo>
                    <a:cubicBezTo>
                      <a:pt x="8109" y="15329"/>
                      <a:pt x="8019" y="15297"/>
                      <a:pt x="8002" y="15343"/>
                    </a:cubicBezTo>
                    <a:cubicBezTo>
                      <a:pt x="7984" y="15392"/>
                      <a:pt x="8047" y="15436"/>
                      <a:pt x="8070" y="15483"/>
                    </a:cubicBezTo>
                    <a:cubicBezTo>
                      <a:pt x="8093" y="15530"/>
                      <a:pt x="8108" y="15582"/>
                      <a:pt x="8139" y="15625"/>
                    </a:cubicBezTo>
                    <a:cubicBezTo>
                      <a:pt x="8140" y="15627"/>
                      <a:pt x="8142" y="15628"/>
                      <a:pt x="8143" y="15630"/>
                    </a:cubicBezTo>
                    <a:cubicBezTo>
                      <a:pt x="8178" y="15656"/>
                      <a:pt x="8216" y="15678"/>
                      <a:pt x="8253" y="15702"/>
                    </a:cubicBezTo>
                    <a:cubicBezTo>
                      <a:pt x="8253" y="15721"/>
                      <a:pt x="8253" y="15741"/>
                      <a:pt x="8253" y="15760"/>
                    </a:cubicBezTo>
                    <a:cubicBezTo>
                      <a:pt x="8251" y="15761"/>
                      <a:pt x="8251" y="15763"/>
                      <a:pt x="8252" y="15767"/>
                    </a:cubicBezTo>
                    <a:cubicBezTo>
                      <a:pt x="8252" y="15768"/>
                      <a:pt x="8252" y="15768"/>
                      <a:pt x="8253" y="15769"/>
                    </a:cubicBezTo>
                    <a:cubicBezTo>
                      <a:pt x="8251" y="16000"/>
                      <a:pt x="8249" y="16231"/>
                      <a:pt x="8247" y="16462"/>
                    </a:cubicBezTo>
                    <a:cubicBezTo>
                      <a:pt x="7790" y="16398"/>
                      <a:pt x="7334" y="16299"/>
                      <a:pt x="6883" y="16193"/>
                    </a:cubicBezTo>
                    <a:cubicBezTo>
                      <a:pt x="6304" y="16058"/>
                      <a:pt x="5703" y="15877"/>
                      <a:pt x="5109" y="15648"/>
                    </a:cubicBezTo>
                    <a:cubicBezTo>
                      <a:pt x="5110" y="15531"/>
                      <a:pt x="5111" y="15414"/>
                      <a:pt x="5112" y="15296"/>
                    </a:cubicBezTo>
                    <a:cubicBezTo>
                      <a:pt x="5117" y="14907"/>
                      <a:pt x="5186" y="14517"/>
                      <a:pt x="5228" y="14122"/>
                    </a:cubicBezTo>
                    <a:cubicBezTo>
                      <a:pt x="5244" y="13966"/>
                      <a:pt x="5265" y="13809"/>
                      <a:pt x="5287" y="13653"/>
                    </a:cubicBezTo>
                    <a:cubicBezTo>
                      <a:pt x="5307" y="13658"/>
                      <a:pt x="5327" y="13662"/>
                      <a:pt x="5347" y="13667"/>
                    </a:cubicBezTo>
                    <a:cubicBezTo>
                      <a:pt x="5364" y="13672"/>
                      <a:pt x="5280" y="13667"/>
                      <a:pt x="5295" y="13678"/>
                    </a:cubicBezTo>
                    <a:cubicBezTo>
                      <a:pt x="5342" y="13711"/>
                      <a:pt x="5406" y="13716"/>
                      <a:pt x="5457" y="13745"/>
                    </a:cubicBezTo>
                    <a:cubicBezTo>
                      <a:pt x="5479" y="13757"/>
                      <a:pt x="5485" y="13797"/>
                      <a:pt x="5510" y="13797"/>
                    </a:cubicBezTo>
                    <a:cubicBezTo>
                      <a:pt x="5571" y="13796"/>
                      <a:pt x="5627" y="13761"/>
                      <a:pt x="5685" y="13743"/>
                    </a:cubicBezTo>
                    <a:cubicBezTo>
                      <a:pt x="5777" y="13715"/>
                      <a:pt x="5868" y="13680"/>
                      <a:pt x="5962" y="13660"/>
                    </a:cubicBezTo>
                    <a:cubicBezTo>
                      <a:pt x="6012" y="13649"/>
                      <a:pt x="6065" y="13657"/>
                      <a:pt x="6117" y="13651"/>
                    </a:cubicBezTo>
                    <a:cubicBezTo>
                      <a:pt x="6322" y="13627"/>
                      <a:pt x="6526" y="13588"/>
                      <a:pt x="6732" y="13571"/>
                    </a:cubicBezTo>
                    <a:cubicBezTo>
                      <a:pt x="6941" y="13554"/>
                      <a:pt x="7095" y="13690"/>
                      <a:pt x="7175" y="13876"/>
                    </a:cubicBezTo>
                    <a:cubicBezTo>
                      <a:pt x="7192" y="13914"/>
                      <a:pt x="7182" y="13964"/>
                      <a:pt x="7207" y="13998"/>
                    </a:cubicBezTo>
                    <a:cubicBezTo>
                      <a:pt x="7244" y="14048"/>
                      <a:pt x="7309" y="14071"/>
                      <a:pt x="7352" y="14116"/>
                    </a:cubicBezTo>
                    <a:cubicBezTo>
                      <a:pt x="7361" y="14125"/>
                      <a:pt x="7346" y="14158"/>
                      <a:pt x="7357" y="14152"/>
                    </a:cubicBezTo>
                    <a:cubicBezTo>
                      <a:pt x="7411" y="14121"/>
                      <a:pt x="7439" y="14033"/>
                      <a:pt x="7502" y="14032"/>
                    </a:cubicBezTo>
                    <a:cubicBezTo>
                      <a:pt x="7547" y="14031"/>
                      <a:pt x="7531" y="14127"/>
                      <a:pt x="7570" y="14149"/>
                    </a:cubicBezTo>
                    <a:cubicBezTo>
                      <a:pt x="7594" y="14163"/>
                      <a:pt x="7557" y="14093"/>
                      <a:pt x="7562" y="14065"/>
                    </a:cubicBezTo>
                    <a:cubicBezTo>
                      <a:pt x="7563" y="14057"/>
                      <a:pt x="7579" y="14054"/>
                      <a:pt x="7585" y="14059"/>
                    </a:cubicBezTo>
                    <a:cubicBezTo>
                      <a:pt x="7607" y="14076"/>
                      <a:pt x="7610" y="14118"/>
                      <a:pt x="7637" y="14124"/>
                    </a:cubicBezTo>
                    <a:cubicBezTo>
                      <a:pt x="7662" y="14128"/>
                      <a:pt x="7676" y="14080"/>
                      <a:pt x="7701" y="14082"/>
                    </a:cubicBezTo>
                    <a:cubicBezTo>
                      <a:pt x="7720" y="14084"/>
                      <a:pt x="7710" y="14126"/>
                      <a:pt x="7729" y="14132"/>
                    </a:cubicBezTo>
                    <a:cubicBezTo>
                      <a:pt x="7778" y="14146"/>
                      <a:pt x="7842" y="14166"/>
                      <a:pt x="7881" y="14133"/>
                    </a:cubicBezTo>
                    <a:cubicBezTo>
                      <a:pt x="7909" y="14110"/>
                      <a:pt x="7824" y="14050"/>
                      <a:pt x="7853" y="14027"/>
                    </a:cubicBezTo>
                    <a:cubicBezTo>
                      <a:pt x="7874" y="14010"/>
                      <a:pt x="8029" y="14142"/>
                      <a:pt x="8034" y="14149"/>
                    </a:cubicBezTo>
                    <a:cubicBezTo>
                      <a:pt x="8058" y="14187"/>
                      <a:pt x="8040" y="14254"/>
                      <a:pt x="8079" y="14276"/>
                    </a:cubicBezTo>
                    <a:cubicBezTo>
                      <a:pt x="8124" y="14301"/>
                      <a:pt x="8195" y="14224"/>
                      <a:pt x="8232" y="14260"/>
                    </a:cubicBezTo>
                    <a:cubicBezTo>
                      <a:pt x="8267" y="14293"/>
                      <a:pt x="8199" y="14354"/>
                      <a:pt x="8209" y="14400"/>
                    </a:cubicBezTo>
                    <a:cubicBezTo>
                      <a:pt x="8215" y="14429"/>
                      <a:pt x="8244" y="14449"/>
                      <a:pt x="8264" y="14472"/>
                    </a:cubicBezTo>
                    <a:cubicBezTo>
                      <a:pt x="8264" y="14506"/>
                      <a:pt x="8262" y="14541"/>
                      <a:pt x="8262" y="14575"/>
                    </a:cubicBezTo>
                    <a:cubicBezTo>
                      <a:pt x="8262" y="14598"/>
                      <a:pt x="8262" y="14620"/>
                      <a:pt x="8262" y="14642"/>
                    </a:cubicBezTo>
                    <a:cubicBezTo>
                      <a:pt x="8258" y="14655"/>
                      <a:pt x="8254" y="14668"/>
                      <a:pt x="8252" y="14681"/>
                    </a:cubicBezTo>
                    <a:cubicBezTo>
                      <a:pt x="8244" y="14738"/>
                      <a:pt x="8257" y="14800"/>
                      <a:pt x="8235" y="14854"/>
                    </a:cubicBezTo>
                    <a:cubicBezTo>
                      <a:pt x="8219" y="14893"/>
                      <a:pt x="8138" y="14900"/>
                      <a:pt x="8144" y="14942"/>
                    </a:cubicBezTo>
                    <a:cubicBezTo>
                      <a:pt x="8149" y="14982"/>
                      <a:pt x="8254" y="14953"/>
                      <a:pt x="8253" y="14993"/>
                    </a:cubicBezTo>
                    <a:close/>
                    <a:moveTo>
                      <a:pt x="8349" y="15794"/>
                    </a:moveTo>
                    <a:cubicBezTo>
                      <a:pt x="8349" y="15790"/>
                      <a:pt x="8349" y="15786"/>
                      <a:pt x="8349" y="15783"/>
                    </a:cubicBezTo>
                    <a:cubicBezTo>
                      <a:pt x="8351" y="15785"/>
                      <a:pt x="8354" y="15787"/>
                      <a:pt x="8356" y="15790"/>
                    </a:cubicBezTo>
                    <a:cubicBezTo>
                      <a:pt x="8362" y="15796"/>
                      <a:pt x="8358" y="15797"/>
                      <a:pt x="8349" y="15794"/>
                    </a:cubicBezTo>
                    <a:close/>
                    <a:moveTo>
                      <a:pt x="8384" y="15879"/>
                    </a:moveTo>
                    <a:cubicBezTo>
                      <a:pt x="8486" y="15970"/>
                      <a:pt x="8485" y="16001"/>
                      <a:pt x="8584" y="16096"/>
                    </a:cubicBezTo>
                    <a:cubicBezTo>
                      <a:pt x="8594" y="16105"/>
                      <a:pt x="8607" y="16111"/>
                      <a:pt x="8617" y="16120"/>
                    </a:cubicBezTo>
                    <a:cubicBezTo>
                      <a:pt x="8668" y="16164"/>
                      <a:pt x="8722" y="16204"/>
                      <a:pt x="8767" y="16254"/>
                    </a:cubicBezTo>
                    <a:cubicBezTo>
                      <a:pt x="8794" y="16286"/>
                      <a:pt x="8815" y="16323"/>
                      <a:pt x="8831" y="16361"/>
                    </a:cubicBezTo>
                    <a:cubicBezTo>
                      <a:pt x="8854" y="16414"/>
                      <a:pt x="8834" y="16493"/>
                      <a:pt x="8882" y="16525"/>
                    </a:cubicBezTo>
                    <a:cubicBezTo>
                      <a:pt x="8949" y="16569"/>
                      <a:pt x="9103" y="16475"/>
                      <a:pt x="9120" y="16553"/>
                    </a:cubicBezTo>
                    <a:cubicBezTo>
                      <a:pt x="9122" y="16565"/>
                      <a:pt x="9120" y="16572"/>
                      <a:pt x="9113" y="16576"/>
                    </a:cubicBezTo>
                    <a:cubicBezTo>
                      <a:pt x="8894" y="16558"/>
                      <a:pt x="8673" y="16515"/>
                      <a:pt x="8449" y="16489"/>
                    </a:cubicBezTo>
                    <a:cubicBezTo>
                      <a:pt x="8414" y="16484"/>
                      <a:pt x="8379" y="16480"/>
                      <a:pt x="8344" y="16475"/>
                    </a:cubicBezTo>
                    <a:cubicBezTo>
                      <a:pt x="8345" y="16268"/>
                      <a:pt x="8347" y="16061"/>
                      <a:pt x="8349" y="15854"/>
                    </a:cubicBezTo>
                    <a:cubicBezTo>
                      <a:pt x="8361" y="15862"/>
                      <a:pt x="8373" y="15870"/>
                      <a:pt x="8384" y="15879"/>
                    </a:cubicBezTo>
                    <a:close/>
                    <a:moveTo>
                      <a:pt x="9313" y="17649"/>
                    </a:moveTo>
                    <a:cubicBezTo>
                      <a:pt x="9337" y="17914"/>
                      <a:pt x="9153" y="17857"/>
                      <a:pt x="9043" y="18016"/>
                    </a:cubicBezTo>
                    <a:cubicBezTo>
                      <a:pt x="9022" y="18047"/>
                      <a:pt x="9016" y="18086"/>
                      <a:pt x="9010" y="18123"/>
                    </a:cubicBezTo>
                    <a:cubicBezTo>
                      <a:pt x="8979" y="18300"/>
                      <a:pt x="8947" y="18477"/>
                      <a:pt x="8933" y="18656"/>
                    </a:cubicBezTo>
                    <a:cubicBezTo>
                      <a:pt x="8918" y="18831"/>
                      <a:pt x="9039" y="18843"/>
                      <a:pt x="9140" y="18962"/>
                    </a:cubicBezTo>
                    <a:cubicBezTo>
                      <a:pt x="9190" y="19021"/>
                      <a:pt x="9247" y="19074"/>
                      <a:pt x="9292" y="19136"/>
                    </a:cubicBezTo>
                    <a:cubicBezTo>
                      <a:pt x="9304" y="19152"/>
                      <a:pt x="9312" y="19170"/>
                      <a:pt x="9321" y="19187"/>
                    </a:cubicBezTo>
                    <a:cubicBezTo>
                      <a:pt x="9004" y="19159"/>
                      <a:pt x="8659" y="19110"/>
                      <a:pt x="8330" y="19054"/>
                    </a:cubicBezTo>
                    <a:cubicBezTo>
                      <a:pt x="8333" y="18226"/>
                      <a:pt x="8337" y="17399"/>
                      <a:pt x="8343" y="16572"/>
                    </a:cubicBezTo>
                    <a:cubicBezTo>
                      <a:pt x="8375" y="16576"/>
                      <a:pt x="8406" y="16581"/>
                      <a:pt x="8437" y="16584"/>
                    </a:cubicBezTo>
                    <a:cubicBezTo>
                      <a:pt x="8595" y="16603"/>
                      <a:pt x="8754" y="16631"/>
                      <a:pt x="8914" y="16652"/>
                    </a:cubicBezTo>
                    <a:cubicBezTo>
                      <a:pt x="8952" y="16697"/>
                      <a:pt x="9025" y="16749"/>
                      <a:pt x="9037" y="16768"/>
                    </a:cubicBezTo>
                    <a:cubicBezTo>
                      <a:pt x="9048" y="16788"/>
                      <a:pt x="9044" y="16814"/>
                      <a:pt x="9047" y="16837"/>
                    </a:cubicBezTo>
                    <a:cubicBezTo>
                      <a:pt x="9065" y="16960"/>
                      <a:pt x="9070" y="17085"/>
                      <a:pt x="9101" y="17206"/>
                    </a:cubicBezTo>
                    <a:cubicBezTo>
                      <a:pt x="9111" y="17245"/>
                      <a:pt x="9202" y="17415"/>
                      <a:pt x="9244" y="17469"/>
                    </a:cubicBezTo>
                    <a:cubicBezTo>
                      <a:pt x="9261" y="17490"/>
                      <a:pt x="9293" y="17500"/>
                      <a:pt x="9302" y="17526"/>
                    </a:cubicBezTo>
                    <a:cubicBezTo>
                      <a:pt x="9317" y="17564"/>
                      <a:pt x="9309" y="17608"/>
                      <a:pt x="9313" y="17649"/>
                    </a:cubicBezTo>
                    <a:close/>
                    <a:moveTo>
                      <a:pt x="9298" y="6030"/>
                    </a:moveTo>
                    <a:cubicBezTo>
                      <a:pt x="9308" y="6053"/>
                      <a:pt x="9330" y="6064"/>
                      <a:pt x="9354" y="6073"/>
                    </a:cubicBezTo>
                    <a:cubicBezTo>
                      <a:pt x="9344" y="6120"/>
                      <a:pt x="9335" y="6167"/>
                      <a:pt x="9326" y="6214"/>
                    </a:cubicBezTo>
                    <a:cubicBezTo>
                      <a:pt x="9264" y="6530"/>
                      <a:pt x="9206" y="6845"/>
                      <a:pt x="9150" y="7162"/>
                    </a:cubicBezTo>
                    <a:cubicBezTo>
                      <a:pt x="9014" y="7126"/>
                      <a:pt x="8979" y="7023"/>
                      <a:pt x="8857" y="6954"/>
                    </a:cubicBezTo>
                    <a:cubicBezTo>
                      <a:pt x="8835" y="6941"/>
                      <a:pt x="8799" y="6968"/>
                      <a:pt x="8779" y="6952"/>
                    </a:cubicBezTo>
                    <a:cubicBezTo>
                      <a:pt x="8578" y="6779"/>
                      <a:pt x="8972" y="6766"/>
                      <a:pt x="8985" y="6602"/>
                    </a:cubicBezTo>
                    <a:cubicBezTo>
                      <a:pt x="8991" y="6524"/>
                      <a:pt x="8849" y="6473"/>
                      <a:pt x="8870" y="6397"/>
                    </a:cubicBezTo>
                    <a:cubicBezTo>
                      <a:pt x="8888" y="6333"/>
                      <a:pt x="9067" y="6287"/>
                      <a:pt x="9015" y="6183"/>
                    </a:cubicBezTo>
                    <a:cubicBezTo>
                      <a:pt x="8992" y="6138"/>
                      <a:pt x="8914" y="6170"/>
                      <a:pt x="8865" y="6156"/>
                    </a:cubicBezTo>
                    <a:cubicBezTo>
                      <a:pt x="8838" y="6149"/>
                      <a:pt x="8817" y="6123"/>
                      <a:pt x="8790" y="6120"/>
                    </a:cubicBezTo>
                    <a:cubicBezTo>
                      <a:pt x="8746" y="6117"/>
                      <a:pt x="8704" y="6136"/>
                      <a:pt x="8661" y="6138"/>
                    </a:cubicBezTo>
                    <a:cubicBezTo>
                      <a:pt x="8270" y="6162"/>
                      <a:pt x="7878" y="6180"/>
                      <a:pt x="7486" y="6201"/>
                    </a:cubicBezTo>
                    <a:cubicBezTo>
                      <a:pt x="7576" y="6002"/>
                      <a:pt x="7667" y="5804"/>
                      <a:pt x="7761" y="5608"/>
                    </a:cubicBezTo>
                    <a:cubicBezTo>
                      <a:pt x="8094" y="5694"/>
                      <a:pt x="8431" y="5763"/>
                      <a:pt x="8770" y="5822"/>
                    </a:cubicBezTo>
                    <a:cubicBezTo>
                      <a:pt x="8971" y="5857"/>
                      <a:pt x="9177" y="5896"/>
                      <a:pt x="9385" y="5917"/>
                    </a:cubicBezTo>
                    <a:cubicBezTo>
                      <a:pt x="9383" y="5927"/>
                      <a:pt x="9381" y="5936"/>
                      <a:pt x="9379" y="5946"/>
                    </a:cubicBezTo>
                    <a:cubicBezTo>
                      <a:pt x="9376" y="5946"/>
                      <a:pt x="9372" y="5946"/>
                      <a:pt x="9369" y="5947"/>
                    </a:cubicBezTo>
                    <a:cubicBezTo>
                      <a:pt x="9333" y="5952"/>
                      <a:pt x="9284" y="5997"/>
                      <a:pt x="9298" y="6030"/>
                    </a:cubicBezTo>
                    <a:close/>
                    <a:moveTo>
                      <a:pt x="10252" y="4803"/>
                    </a:moveTo>
                    <a:cubicBezTo>
                      <a:pt x="10277" y="4816"/>
                      <a:pt x="10249" y="4868"/>
                      <a:pt x="10272" y="4885"/>
                    </a:cubicBezTo>
                    <a:cubicBezTo>
                      <a:pt x="10315" y="4916"/>
                      <a:pt x="10377" y="4908"/>
                      <a:pt x="10426" y="4930"/>
                    </a:cubicBezTo>
                    <a:cubicBezTo>
                      <a:pt x="10459" y="4945"/>
                      <a:pt x="10481" y="4978"/>
                      <a:pt x="10515" y="4992"/>
                    </a:cubicBezTo>
                    <a:cubicBezTo>
                      <a:pt x="10531" y="5000"/>
                      <a:pt x="10561" y="4976"/>
                      <a:pt x="10569" y="4992"/>
                    </a:cubicBezTo>
                    <a:cubicBezTo>
                      <a:pt x="10632" y="5130"/>
                      <a:pt x="10675" y="5277"/>
                      <a:pt x="10711" y="5424"/>
                    </a:cubicBezTo>
                    <a:cubicBezTo>
                      <a:pt x="10714" y="5436"/>
                      <a:pt x="10665" y="5418"/>
                      <a:pt x="10673" y="5428"/>
                    </a:cubicBezTo>
                    <a:cubicBezTo>
                      <a:pt x="10702" y="5463"/>
                      <a:pt x="10753" y="5476"/>
                      <a:pt x="10783" y="5510"/>
                    </a:cubicBezTo>
                    <a:cubicBezTo>
                      <a:pt x="10801" y="5530"/>
                      <a:pt x="10797" y="5563"/>
                      <a:pt x="10811" y="5586"/>
                    </a:cubicBezTo>
                    <a:cubicBezTo>
                      <a:pt x="10831" y="5618"/>
                      <a:pt x="10860" y="5642"/>
                      <a:pt x="10882" y="5673"/>
                    </a:cubicBezTo>
                    <a:cubicBezTo>
                      <a:pt x="10906" y="5707"/>
                      <a:pt x="10913" y="5759"/>
                      <a:pt x="10950" y="5778"/>
                    </a:cubicBezTo>
                    <a:cubicBezTo>
                      <a:pt x="10984" y="5796"/>
                      <a:pt x="11021" y="5810"/>
                      <a:pt x="11057" y="5822"/>
                    </a:cubicBezTo>
                    <a:cubicBezTo>
                      <a:pt x="10753" y="5826"/>
                      <a:pt x="10448" y="5829"/>
                      <a:pt x="10143" y="5831"/>
                    </a:cubicBezTo>
                    <a:cubicBezTo>
                      <a:pt x="10143" y="5811"/>
                      <a:pt x="10136" y="5788"/>
                      <a:pt x="10149" y="5775"/>
                    </a:cubicBezTo>
                    <a:cubicBezTo>
                      <a:pt x="10179" y="5745"/>
                      <a:pt x="10239" y="5760"/>
                      <a:pt x="10267" y="5729"/>
                    </a:cubicBezTo>
                    <a:cubicBezTo>
                      <a:pt x="10286" y="5708"/>
                      <a:pt x="10283" y="5666"/>
                      <a:pt x="10265" y="5645"/>
                    </a:cubicBezTo>
                    <a:cubicBezTo>
                      <a:pt x="10197" y="5565"/>
                      <a:pt x="10079" y="5634"/>
                      <a:pt x="10167" y="5493"/>
                    </a:cubicBezTo>
                    <a:cubicBezTo>
                      <a:pt x="10325" y="5238"/>
                      <a:pt x="10419" y="5539"/>
                      <a:pt x="10497" y="5560"/>
                    </a:cubicBezTo>
                    <a:cubicBezTo>
                      <a:pt x="10522" y="5566"/>
                      <a:pt x="10535" y="5513"/>
                      <a:pt x="10527" y="5488"/>
                    </a:cubicBezTo>
                    <a:cubicBezTo>
                      <a:pt x="10494" y="5389"/>
                      <a:pt x="10363" y="5330"/>
                      <a:pt x="10283" y="5294"/>
                    </a:cubicBezTo>
                    <a:cubicBezTo>
                      <a:pt x="10262" y="5285"/>
                      <a:pt x="10077" y="5234"/>
                      <a:pt x="10065" y="5208"/>
                    </a:cubicBezTo>
                    <a:cubicBezTo>
                      <a:pt x="10050" y="5175"/>
                      <a:pt x="10131" y="5128"/>
                      <a:pt x="10102" y="5107"/>
                    </a:cubicBezTo>
                    <a:cubicBezTo>
                      <a:pt x="10054" y="5072"/>
                      <a:pt x="9982" y="5114"/>
                      <a:pt x="9922" y="5105"/>
                    </a:cubicBezTo>
                    <a:cubicBezTo>
                      <a:pt x="9762" y="5081"/>
                      <a:pt x="9746" y="4952"/>
                      <a:pt x="9710" y="4843"/>
                    </a:cubicBezTo>
                    <a:cubicBezTo>
                      <a:pt x="9744" y="4694"/>
                      <a:pt x="9778" y="4545"/>
                      <a:pt x="9813" y="4396"/>
                    </a:cubicBezTo>
                    <a:cubicBezTo>
                      <a:pt x="9916" y="4438"/>
                      <a:pt x="9950" y="4417"/>
                      <a:pt x="10026" y="4626"/>
                    </a:cubicBezTo>
                    <a:cubicBezTo>
                      <a:pt x="10034" y="4648"/>
                      <a:pt x="9949" y="4620"/>
                      <a:pt x="9958" y="4642"/>
                    </a:cubicBezTo>
                    <a:cubicBezTo>
                      <a:pt x="9981" y="4701"/>
                      <a:pt x="10032" y="4751"/>
                      <a:pt x="10088" y="4781"/>
                    </a:cubicBezTo>
                    <a:cubicBezTo>
                      <a:pt x="10136" y="4807"/>
                      <a:pt x="10204" y="4776"/>
                      <a:pt x="10252" y="4803"/>
                    </a:cubicBezTo>
                    <a:close/>
                    <a:moveTo>
                      <a:pt x="10984" y="641"/>
                    </a:moveTo>
                    <a:cubicBezTo>
                      <a:pt x="10928" y="736"/>
                      <a:pt x="10877" y="829"/>
                      <a:pt x="10829" y="927"/>
                    </a:cubicBezTo>
                    <a:cubicBezTo>
                      <a:pt x="10825" y="928"/>
                      <a:pt x="10821" y="928"/>
                      <a:pt x="10817" y="929"/>
                    </a:cubicBezTo>
                    <a:cubicBezTo>
                      <a:pt x="10787" y="723"/>
                      <a:pt x="10753" y="489"/>
                      <a:pt x="10677" y="322"/>
                    </a:cubicBezTo>
                    <a:cubicBezTo>
                      <a:pt x="10669" y="306"/>
                      <a:pt x="10660" y="294"/>
                      <a:pt x="10650" y="276"/>
                    </a:cubicBezTo>
                    <a:cubicBezTo>
                      <a:pt x="10693" y="275"/>
                      <a:pt x="10737" y="289"/>
                      <a:pt x="10781" y="289"/>
                    </a:cubicBezTo>
                    <a:lnTo>
                      <a:pt x="10782" y="289"/>
                    </a:lnTo>
                    <a:cubicBezTo>
                      <a:pt x="10934" y="289"/>
                      <a:pt x="11084" y="280"/>
                      <a:pt x="11231" y="289"/>
                    </a:cubicBezTo>
                    <a:cubicBezTo>
                      <a:pt x="11129" y="393"/>
                      <a:pt x="11042" y="544"/>
                      <a:pt x="10984" y="641"/>
                    </a:cubicBezTo>
                    <a:close/>
                    <a:moveTo>
                      <a:pt x="11427" y="579"/>
                    </a:moveTo>
                    <a:cubicBezTo>
                      <a:pt x="11291" y="661"/>
                      <a:pt x="11160" y="752"/>
                      <a:pt x="11034" y="848"/>
                    </a:cubicBezTo>
                    <a:cubicBezTo>
                      <a:pt x="11019" y="860"/>
                      <a:pt x="11004" y="872"/>
                      <a:pt x="10989" y="884"/>
                    </a:cubicBezTo>
                    <a:cubicBezTo>
                      <a:pt x="10978" y="887"/>
                      <a:pt x="10966" y="889"/>
                      <a:pt x="10954" y="892"/>
                    </a:cubicBezTo>
                    <a:cubicBezTo>
                      <a:pt x="10990" y="821"/>
                      <a:pt x="11027" y="751"/>
                      <a:pt x="11067" y="683"/>
                    </a:cubicBezTo>
                    <a:cubicBezTo>
                      <a:pt x="11137" y="560"/>
                      <a:pt x="11267" y="341"/>
                      <a:pt x="11365" y="286"/>
                    </a:cubicBezTo>
                    <a:cubicBezTo>
                      <a:pt x="11367" y="286"/>
                      <a:pt x="11368" y="285"/>
                      <a:pt x="11369" y="284"/>
                    </a:cubicBezTo>
                    <a:cubicBezTo>
                      <a:pt x="11544" y="298"/>
                      <a:pt x="11714" y="318"/>
                      <a:pt x="11877" y="344"/>
                    </a:cubicBezTo>
                    <a:cubicBezTo>
                      <a:pt x="11711" y="413"/>
                      <a:pt x="11540" y="511"/>
                      <a:pt x="11427" y="579"/>
                    </a:cubicBezTo>
                    <a:close/>
                    <a:moveTo>
                      <a:pt x="11960" y="608"/>
                    </a:moveTo>
                    <a:cubicBezTo>
                      <a:pt x="11740" y="668"/>
                      <a:pt x="11527" y="742"/>
                      <a:pt x="11316" y="825"/>
                    </a:cubicBezTo>
                    <a:cubicBezTo>
                      <a:pt x="11285" y="825"/>
                      <a:pt x="11253" y="828"/>
                      <a:pt x="11219" y="833"/>
                    </a:cubicBezTo>
                    <a:cubicBezTo>
                      <a:pt x="11303" y="773"/>
                      <a:pt x="11389" y="715"/>
                      <a:pt x="11477" y="662"/>
                    </a:cubicBezTo>
                    <a:cubicBezTo>
                      <a:pt x="11623" y="572"/>
                      <a:pt x="11883" y="430"/>
                      <a:pt x="12069" y="378"/>
                    </a:cubicBezTo>
                    <a:cubicBezTo>
                      <a:pt x="12229" y="409"/>
                      <a:pt x="12382" y="445"/>
                      <a:pt x="12527" y="486"/>
                    </a:cubicBezTo>
                    <a:cubicBezTo>
                      <a:pt x="12338" y="516"/>
                      <a:pt x="12149" y="557"/>
                      <a:pt x="11960" y="608"/>
                    </a:cubicBezTo>
                    <a:close/>
                    <a:moveTo>
                      <a:pt x="13588" y="990"/>
                    </a:moveTo>
                    <a:cubicBezTo>
                      <a:pt x="13586" y="991"/>
                      <a:pt x="13583" y="992"/>
                      <a:pt x="13580" y="992"/>
                    </a:cubicBezTo>
                    <a:cubicBezTo>
                      <a:pt x="13354" y="970"/>
                      <a:pt x="13137" y="954"/>
                      <a:pt x="13080" y="949"/>
                    </a:cubicBezTo>
                    <a:cubicBezTo>
                      <a:pt x="13036" y="945"/>
                      <a:pt x="12991" y="934"/>
                      <a:pt x="12945" y="934"/>
                    </a:cubicBezTo>
                    <a:cubicBezTo>
                      <a:pt x="12944" y="934"/>
                      <a:pt x="12941" y="925"/>
                      <a:pt x="12937" y="925"/>
                    </a:cubicBezTo>
                    <a:lnTo>
                      <a:pt x="12902" y="925"/>
                    </a:lnTo>
                    <a:cubicBezTo>
                      <a:pt x="12693" y="925"/>
                      <a:pt x="12483" y="928"/>
                      <a:pt x="12272" y="928"/>
                    </a:cubicBezTo>
                    <a:cubicBezTo>
                      <a:pt x="12074" y="928"/>
                      <a:pt x="11876" y="938"/>
                      <a:pt x="11677" y="957"/>
                    </a:cubicBezTo>
                    <a:cubicBezTo>
                      <a:pt x="11665" y="952"/>
                      <a:pt x="11653" y="948"/>
                      <a:pt x="11641" y="942"/>
                    </a:cubicBezTo>
                    <a:cubicBezTo>
                      <a:pt x="11861" y="893"/>
                      <a:pt x="12081" y="855"/>
                      <a:pt x="12296" y="849"/>
                    </a:cubicBezTo>
                    <a:cubicBezTo>
                      <a:pt x="12522" y="844"/>
                      <a:pt x="12749" y="840"/>
                      <a:pt x="12975" y="836"/>
                    </a:cubicBezTo>
                    <a:cubicBezTo>
                      <a:pt x="13070" y="852"/>
                      <a:pt x="13180" y="869"/>
                      <a:pt x="13255" y="877"/>
                    </a:cubicBezTo>
                    <a:cubicBezTo>
                      <a:pt x="13301" y="883"/>
                      <a:pt x="13164" y="857"/>
                      <a:pt x="13120" y="843"/>
                    </a:cubicBezTo>
                    <a:cubicBezTo>
                      <a:pt x="13117" y="842"/>
                      <a:pt x="13108" y="839"/>
                      <a:pt x="13094" y="834"/>
                    </a:cubicBezTo>
                    <a:cubicBezTo>
                      <a:pt x="13182" y="833"/>
                      <a:pt x="13270" y="831"/>
                      <a:pt x="13358" y="830"/>
                    </a:cubicBezTo>
                    <a:cubicBezTo>
                      <a:pt x="13443" y="881"/>
                      <a:pt x="13520" y="935"/>
                      <a:pt x="13588" y="990"/>
                    </a:cubicBezTo>
                    <a:close/>
                    <a:moveTo>
                      <a:pt x="14183" y="1009"/>
                    </a:moveTo>
                    <a:cubicBezTo>
                      <a:pt x="14076" y="1026"/>
                      <a:pt x="13973" y="923"/>
                      <a:pt x="13865" y="936"/>
                    </a:cubicBezTo>
                    <a:cubicBezTo>
                      <a:pt x="13811" y="942"/>
                      <a:pt x="13758" y="952"/>
                      <a:pt x="13706" y="963"/>
                    </a:cubicBezTo>
                    <a:cubicBezTo>
                      <a:pt x="13653" y="916"/>
                      <a:pt x="13595" y="871"/>
                      <a:pt x="13532" y="827"/>
                    </a:cubicBezTo>
                    <a:cubicBezTo>
                      <a:pt x="13611" y="826"/>
                      <a:pt x="13690" y="825"/>
                      <a:pt x="13769" y="824"/>
                    </a:cubicBezTo>
                    <a:cubicBezTo>
                      <a:pt x="13870" y="866"/>
                      <a:pt x="13968" y="913"/>
                      <a:pt x="14070" y="952"/>
                    </a:cubicBezTo>
                    <a:cubicBezTo>
                      <a:pt x="14109" y="968"/>
                      <a:pt x="14225" y="1002"/>
                      <a:pt x="14183" y="1009"/>
                    </a:cubicBezTo>
                    <a:close/>
                    <a:moveTo>
                      <a:pt x="13821" y="3996"/>
                    </a:moveTo>
                    <a:cubicBezTo>
                      <a:pt x="13853" y="3990"/>
                      <a:pt x="13883" y="3990"/>
                      <a:pt x="13903" y="4011"/>
                    </a:cubicBezTo>
                    <a:cubicBezTo>
                      <a:pt x="13920" y="4029"/>
                      <a:pt x="13901" y="4050"/>
                      <a:pt x="13875" y="4069"/>
                    </a:cubicBezTo>
                    <a:cubicBezTo>
                      <a:pt x="13857" y="4045"/>
                      <a:pt x="13839" y="4021"/>
                      <a:pt x="13821" y="3996"/>
                    </a:cubicBezTo>
                    <a:close/>
                    <a:moveTo>
                      <a:pt x="13683" y="4105"/>
                    </a:moveTo>
                    <a:cubicBezTo>
                      <a:pt x="13704" y="4170"/>
                      <a:pt x="13830" y="4155"/>
                      <a:pt x="13851" y="4219"/>
                    </a:cubicBezTo>
                    <a:cubicBezTo>
                      <a:pt x="13868" y="4272"/>
                      <a:pt x="13814" y="4333"/>
                      <a:pt x="13768" y="4364"/>
                    </a:cubicBezTo>
                    <a:cubicBezTo>
                      <a:pt x="13729" y="4391"/>
                      <a:pt x="13620" y="4365"/>
                      <a:pt x="13593" y="4376"/>
                    </a:cubicBezTo>
                    <a:cubicBezTo>
                      <a:pt x="13595" y="4363"/>
                      <a:pt x="13591" y="4352"/>
                      <a:pt x="13581" y="4349"/>
                    </a:cubicBezTo>
                    <a:cubicBezTo>
                      <a:pt x="13527" y="4334"/>
                      <a:pt x="13470" y="4380"/>
                      <a:pt x="13413" y="4382"/>
                    </a:cubicBezTo>
                    <a:cubicBezTo>
                      <a:pt x="13397" y="4382"/>
                      <a:pt x="13382" y="4369"/>
                      <a:pt x="13371" y="4357"/>
                    </a:cubicBezTo>
                    <a:cubicBezTo>
                      <a:pt x="13329" y="4313"/>
                      <a:pt x="13222" y="4264"/>
                      <a:pt x="13256" y="4213"/>
                    </a:cubicBezTo>
                    <a:cubicBezTo>
                      <a:pt x="13312" y="4132"/>
                      <a:pt x="13447" y="4159"/>
                      <a:pt x="13537" y="4117"/>
                    </a:cubicBezTo>
                    <a:cubicBezTo>
                      <a:pt x="13553" y="4110"/>
                      <a:pt x="13548" y="4080"/>
                      <a:pt x="13564" y="4072"/>
                    </a:cubicBezTo>
                    <a:cubicBezTo>
                      <a:pt x="13613" y="4048"/>
                      <a:pt x="13666" y="4032"/>
                      <a:pt x="13719" y="4021"/>
                    </a:cubicBezTo>
                    <a:cubicBezTo>
                      <a:pt x="13740" y="4049"/>
                      <a:pt x="13761" y="4077"/>
                      <a:pt x="13782" y="4105"/>
                    </a:cubicBezTo>
                    <a:cubicBezTo>
                      <a:pt x="13736" y="4101"/>
                      <a:pt x="13673" y="4072"/>
                      <a:pt x="13683" y="4105"/>
                    </a:cubicBezTo>
                    <a:close/>
                    <a:moveTo>
                      <a:pt x="12813" y="1045"/>
                    </a:moveTo>
                    <a:cubicBezTo>
                      <a:pt x="12843" y="1045"/>
                      <a:pt x="12873" y="1053"/>
                      <a:pt x="12902" y="1053"/>
                    </a:cubicBezTo>
                    <a:lnTo>
                      <a:pt x="12941" y="1053"/>
                    </a:lnTo>
                    <a:lnTo>
                      <a:pt x="12943" y="1045"/>
                    </a:lnTo>
                    <a:cubicBezTo>
                      <a:pt x="12943" y="1045"/>
                      <a:pt x="12943" y="1042"/>
                      <a:pt x="12945" y="1042"/>
                    </a:cubicBezTo>
                    <a:cubicBezTo>
                      <a:pt x="12986" y="1042"/>
                      <a:pt x="13029" y="1043"/>
                      <a:pt x="13071" y="1047"/>
                    </a:cubicBezTo>
                    <a:cubicBezTo>
                      <a:pt x="13091" y="1048"/>
                      <a:pt x="13127" y="1051"/>
                      <a:pt x="13175" y="1054"/>
                    </a:cubicBezTo>
                    <a:cubicBezTo>
                      <a:pt x="13125" y="1097"/>
                      <a:pt x="13077" y="1141"/>
                      <a:pt x="13020" y="1171"/>
                    </a:cubicBezTo>
                    <a:cubicBezTo>
                      <a:pt x="12970" y="1164"/>
                      <a:pt x="12919" y="1157"/>
                      <a:pt x="12869" y="1152"/>
                    </a:cubicBezTo>
                    <a:cubicBezTo>
                      <a:pt x="12843" y="1116"/>
                      <a:pt x="12828" y="1075"/>
                      <a:pt x="12813" y="1045"/>
                    </a:cubicBezTo>
                    <a:close/>
                    <a:moveTo>
                      <a:pt x="12779" y="1239"/>
                    </a:moveTo>
                    <a:cubicBezTo>
                      <a:pt x="12787" y="1240"/>
                      <a:pt x="12796" y="1241"/>
                      <a:pt x="12805" y="1242"/>
                    </a:cubicBezTo>
                    <a:cubicBezTo>
                      <a:pt x="12798" y="1244"/>
                      <a:pt x="12788" y="1242"/>
                      <a:pt x="12779" y="1239"/>
                    </a:cubicBezTo>
                    <a:close/>
                    <a:moveTo>
                      <a:pt x="12373" y="1390"/>
                    </a:moveTo>
                    <a:cubicBezTo>
                      <a:pt x="12396" y="1433"/>
                      <a:pt x="12491" y="1427"/>
                      <a:pt x="12532" y="1467"/>
                    </a:cubicBezTo>
                    <a:cubicBezTo>
                      <a:pt x="12546" y="1479"/>
                      <a:pt x="12540" y="1521"/>
                      <a:pt x="12521" y="1521"/>
                    </a:cubicBezTo>
                    <a:cubicBezTo>
                      <a:pt x="12443" y="1521"/>
                      <a:pt x="12369" y="1486"/>
                      <a:pt x="12292" y="1466"/>
                    </a:cubicBezTo>
                    <a:cubicBezTo>
                      <a:pt x="12274" y="1462"/>
                      <a:pt x="12252" y="1462"/>
                      <a:pt x="12235" y="1455"/>
                    </a:cubicBezTo>
                    <a:cubicBezTo>
                      <a:pt x="12234" y="1455"/>
                      <a:pt x="12233" y="1455"/>
                      <a:pt x="12231" y="1454"/>
                    </a:cubicBezTo>
                    <a:cubicBezTo>
                      <a:pt x="12226" y="1452"/>
                      <a:pt x="12221" y="1448"/>
                      <a:pt x="12216" y="1443"/>
                    </a:cubicBezTo>
                    <a:cubicBezTo>
                      <a:pt x="12196" y="1419"/>
                      <a:pt x="12194" y="1384"/>
                      <a:pt x="12185" y="1354"/>
                    </a:cubicBezTo>
                    <a:cubicBezTo>
                      <a:pt x="12248" y="1365"/>
                      <a:pt x="12310" y="1377"/>
                      <a:pt x="12373" y="1390"/>
                    </a:cubicBezTo>
                    <a:close/>
                    <a:moveTo>
                      <a:pt x="12702" y="1234"/>
                    </a:moveTo>
                    <a:cubicBezTo>
                      <a:pt x="12657" y="1256"/>
                      <a:pt x="12620" y="1294"/>
                      <a:pt x="12587" y="1335"/>
                    </a:cubicBezTo>
                    <a:cubicBezTo>
                      <a:pt x="12501" y="1316"/>
                      <a:pt x="12414" y="1299"/>
                      <a:pt x="12328" y="1282"/>
                    </a:cubicBezTo>
                    <a:cubicBezTo>
                      <a:pt x="12402" y="1283"/>
                      <a:pt x="12471" y="1267"/>
                      <a:pt x="12530" y="1225"/>
                    </a:cubicBezTo>
                    <a:cubicBezTo>
                      <a:pt x="12565" y="1226"/>
                      <a:pt x="12599" y="1227"/>
                      <a:pt x="12633" y="1229"/>
                    </a:cubicBezTo>
                    <a:cubicBezTo>
                      <a:pt x="12656" y="1230"/>
                      <a:pt x="12679" y="1232"/>
                      <a:pt x="12702" y="1234"/>
                    </a:cubicBezTo>
                    <a:close/>
                    <a:moveTo>
                      <a:pt x="12767" y="1142"/>
                    </a:moveTo>
                    <a:cubicBezTo>
                      <a:pt x="12724" y="1138"/>
                      <a:pt x="12681" y="1135"/>
                      <a:pt x="12638" y="1133"/>
                    </a:cubicBezTo>
                    <a:cubicBezTo>
                      <a:pt x="12616" y="1132"/>
                      <a:pt x="12594" y="1131"/>
                      <a:pt x="12571" y="1130"/>
                    </a:cubicBezTo>
                    <a:cubicBezTo>
                      <a:pt x="12556" y="1123"/>
                      <a:pt x="12537" y="1117"/>
                      <a:pt x="12524" y="1113"/>
                    </a:cubicBezTo>
                    <a:cubicBezTo>
                      <a:pt x="12430" y="1082"/>
                      <a:pt x="12333" y="1057"/>
                      <a:pt x="12236" y="1033"/>
                    </a:cubicBezTo>
                    <a:cubicBezTo>
                      <a:pt x="12248" y="1033"/>
                      <a:pt x="12260" y="1033"/>
                      <a:pt x="12272" y="1033"/>
                    </a:cubicBezTo>
                    <a:cubicBezTo>
                      <a:pt x="12435" y="1033"/>
                      <a:pt x="12598" y="1036"/>
                      <a:pt x="12762" y="1037"/>
                    </a:cubicBezTo>
                    <a:cubicBezTo>
                      <a:pt x="12755" y="1049"/>
                      <a:pt x="12748" y="1065"/>
                      <a:pt x="12739" y="1087"/>
                    </a:cubicBezTo>
                    <a:cubicBezTo>
                      <a:pt x="12736" y="1095"/>
                      <a:pt x="12750" y="1117"/>
                      <a:pt x="12767" y="1142"/>
                    </a:cubicBezTo>
                    <a:close/>
                    <a:moveTo>
                      <a:pt x="12048" y="5420"/>
                    </a:moveTo>
                    <a:cubicBezTo>
                      <a:pt x="12053" y="5415"/>
                      <a:pt x="12057" y="5411"/>
                      <a:pt x="12063" y="5409"/>
                    </a:cubicBezTo>
                    <a:cubicBezTo>
                      <a:pt x="12184" y="5356"/>
                      <a:pt x="12317" y="5333"/>
                      <a:pt x="12444" y="5294"/>
                    </a:cubicBezTo>
                    <a:cubicBezTo>
                      <a:pt x="12453" y="5291"/>
                      <a:pt x="12480" y="5290"/>
                      <a:pt x="12473" y="5283"/>
                    </a:cubicBezTo>
                    <a:cubicBezTo>
                      <a:pt x="12426" y="5240"/>
                      <a:pt x="12360" y="5219"/>
                      <a:pt x="12315" y="5174"/>
                    </a:cubicBezTo>
                    <a:cubicBezTo>
                      <a:pt x="12290" y="5150"/>
                      <a:pt x="12291" y="5108"/>
                      <a:pt x="12269" y="5081"/>
                    </a:cubicBezTo>
                    <a:cubicBezTo>
                      <a:pt x="12237" y="5042"/>
                      <a:pt x="12165" y="5030"/>
                      <a:pt x="12154" y="4980"/>
                    </a:cubicBezTo>
                    <a:cubicBezTo>
                      <a:pt x="12124" y="4838"/>
                      <a:pt x="12286" y="4820"/>
                      <a:pt x="12319" y="4718"/>
                    </a:cubicBezTo>
                    <a:cubicBezTo>
                      <a:pt x="12344" y="4642"/>
                      <a:pt x="12297" y="4551"/>
                      <a:pt x="12331" y="4479"/>
                    </a:cubicBezTo>
                    <a:cubicBezTo>
                      <a:pt x="12350" y="4437"/>
                      <a:pt x="12415" y="4442"/>
                      <a:pt x="12457" y="4423"/>
                    </a:cubicBezTo>
                    <a:cubicBezTo>
                      <a:pt x="12457" y="4423"/>
                      <a:pt x="12484" y="4379"/>
                      <a:pt x="12508" y="4337"/>
                    </a:cubicBezTo>
                    <a:cubicBezTo>
                      <a:pt x="12625" y="4623"/>
                      <a:pt x="12737" y="4912"/>
                      <a:pt x="12845" y="5201"/>
                    </a:cubicBezTo>
                    <a:cubicBezTo>
                      <a:pt x="12785" y="5220"/>
                      <a:pt x="12726" y="5236"/>
                      <a:pt x="12665" y="5250"/>
                    </a:cubicBezTo>
                    <a:cubicBezTo>
                      <a:pt x="12638" y="5256"/>
                      <a:pt x="12608" y="5230"/>
                      <a:pt x="12582" y="5241"/>
                    </a:cubicBezTo>
                    <a:cubicBezTo>
                      <a:pt x="12458" y="5295"/>
                      <a:pt x="12355" y="5393"/>
                      <a:pt x="12228" y="5438"/>
                    </a:cubicBezTo>
                    <a:cubicBezTo>
                      <a:pt x="12196" y="5449"/>
                      <a:pt x="12111" y="5413"/>
                      <a:pt x="12048" y="5420"/>
                    </a:cubicBezTo>
                    <a:close/>
                    <a:moveTo>
                      <a:pt x="11888" y="1198"/>
                    </a:moveTo>
                    <a:cubicBezTo>
                      <a:pt x="11905" y="1199"/>
                      <a:pt x="11923" y="1199"/>
                      <a:pt x="11940" y="1200"/>
                    </a:cubicBezTo>
                    <a:cubicBezTo>
                      <a:pt x="11972" y="1209"/>
                      <a:pt x="12007" y="1219"/>
                      <a:pt x="12042" y="1230"/>
                    </a:cubicBezTo>
                    <a:cubicBezTo>
                      <a:pt x="12006" y="1223"/>
                      <a:pt x="11969" y="1217"/>
                      <a:pt x="11932" y="1211"/>
                    </a:cubicBezTo>
                    <a:cubicBezTo>
                      <a:pt x="11918" y="1207"/>
                      <a:pt x="11903" y="1202"/>
                      <a:pt x="11888" y="1198"/>
                    </a:cubicBezTo>
                    <a:close/>
                    <a:moveTo>
                      <a:pt x="11486" y="2031"/>
                    </a:moveTo>
                    <a:cubicBezTo>
                      <a:pt x="11587" y="2026"/>
                      <a:pt x="11687" y="2019"/>
                      <a:pt x="11788" y="2012"/>
                    </a:cubicBezTo>
                    <a:cubicBezTo>
                      <a:pt x="11693" y="2027"/>
                      <a:pt x="11599" y="2044"/>
                      <a:pt x="11505" y="2062"/>
                    </a:cubicBezTo>
                    <a:cubicBezTo>
                      <a:pt x="11499" y="2052"/>
                      <a:pt x="11492" y="2041"/>
                      <a:pt x="11486" y="2031"/>
                    </a:cubicBezTo>
                    <a:close/>
                    <a:moveTo>
                      <a:pt x="10995" y="1809"/>
                    </a:moveTo>
                    <a:cubicBezTo>
                      <a:pt x="11005" y="1864"/>
                      <a:pt x="10974" y="1908"/>
                      <a:pt x="10962" y="1943"/>
                    </a:cubicBezTo>
                    <a:cubicBezTo>
                      <a:pt x="10952" y="1863"/>
                      <a:pt x="10942" y="1783"/>
                      <a:pt x="10931" y="1704"/>
                    </a:cubicBezTo>
                    <a:cubicBezTo>
                      <a:pt x="10950" y="1738"/>
                      <a:pt x="10989" y="1770"/>
                      <a:pt x="10995" y="1809"/>
                    </a:cubicBezTo>
                    <a:close/>
                    <a:moveTo>
                      <a:pt x="11202" y="1324"/>
                    </a:moveTo>
                    <a:cubicBezTo>
                      <a:pt x="11229" y="1335"/>
                      <a:pt x="11256" y="1348"/>
                      <a:pt x="11283" y="1360"/>
                    </a:cubicBezTo>
                    <a:cubicBezTo>
                      <a:pt x="11302" y="1374"/>
                      <a:pt x="11318" y="1389"/>
                      <a:pt x="11327" y="1407"/>
                    </a:cubicBezTo>
                    <a:cubicBezTo>
                      <a:pt x="11329" y="1411"/>
                      <a:pt x="11328" y="1414"/>
                      <a:pt x="11327" y="1416"/>
                    </a:cubicBezTo>
                    <a:cubicBezTo>
                      <a:pt x="11285" y="1385"/>
                      <a:pt x="11244" y="1354"/>
                      <a:pt x="11202" y="1324"/>
                    </a:cubicBezTo>
                    <a:close/>
                    <a:moveTo>
                      <a:pt x="11207" y="1448"/>
                    </a:moveTo>
                    <a:cubicBezTo>
                      <a:pt x="11185" y="1461"/>
                      <a:pt x="11162" y="1475"/>
                      <a:pt x="11140" y="1490"/>
                    </a:cubicBezTo>
                    <a:cubicBezTo>
                      <a:pt x="11100" y="1431"/>
                      <a:pt x="11058" y="1372"/>
                      <a:pt x="11015" y="1315"/>
                    </a:cubicBezTo>
                    <a:cubicBezTo>
                      <a:pt x="11016" y="1314"/>
                      <a:pt x="11018" y="1314"/>
                      <a:pt x="11019" y="1313"/>
                    </a:cubicBezTo>
                    <a:cubicBezTo>
                      <a:pt x="11082" y="1357"/>
                      <a:pt x="11145" y="1402"/>
                      <a:pt x="11207" y="1448"/>
                    </a:cubicBezTo>
                    <a:close/>
                    <a:moveTo>
                      <a:pt x="10889" y="1407"/>
                    </a:moveTo>
                    <a:cubicBezTo>
                      <a:pt x="10888" y="1400"/>
                      <a:pt x="10887" y="1393"/>
                      <a:pt x="10886" y="1387"/>
                    </a:cubicBezTo>
                    <a:cubicBezTo>
                      <a:pt x="10890" y="1378"/>
                      <a:pt x="10902" y="1368"/>
                      <a:pt x="10924" y="1355"/>
                    </a:cubicBezTo>
                    <a:cubicBezTo>
                      <a:pt x="10971" y="1419"/>
                      <a:pt x="11019" y="1483"/>
                      <a:pt x="11064" y="1549"/>
                    </a:cubicBezTo>
                    <a:cubicBezTo>
                      <a:pt x="11064" y="1549"/>
                      <a:pt x="11064" y="1549"/>
                      <a:pt x="11064" y="1549"/>
                    </a:cubicBezTo>
                    <a:cubicBezTo>
                      <a:pt x="11056" y="1556"/>
                      <a:pt x="11047" y="1562"/>
                      <a:pt x="11039" y="1569"/>
                    </a:cubicBezTo>
                    <a:cubicBezTo>
                      <a:pt x="11032" y="1576"/>
                      <a:pt x="11054" y="1592"/>
                      <a:pt x="11047" y="1598"/>
                    </a:cubicBezTo>
                    <a:cubicBezTo>
                      <a:pt x="11011" y="1625"/>
                      <a:pt x="10938" y="1614"/>
                      <a:pt x="10924" y="1654"/>
                    </a:cubicBezTo>
                    <a:cubicBezTo>
                      <a:pt x="10918" y="1610"/>
                      <a:pt x="10912" y="1566"/>
                      <a:pt x="10905" y="1522"/>
                    </a:cubicBezTo>
                    <a:cubicBezTo>
                      <a:pt x="11033" y="1453"/>
                      <a:pt x="10915" y="1439"/>
                      <a:pt x="10889" y="1407"/>
                    </a:cubicBezTo>
                    <a:close/>
                    <a:moveTo>
                      <a:pt x="11243" y="5920"/>
                    </a:moveTo>
                    <a:cubicBezTo>
                      <a:pt x="11241" y="5919"/>
                      <a:pt x="11240" y="5918"/>
                      <a:pt x="11238" y="5917"/>
                    </a:cubicBezTo>
                    <a:cubicBezTo>
                      <a:pt x="11239" y="5917"/>
                      <a:pt x="11241" y="5917"/>
                      <a:pt x="11242" y="5917"/>
                    </a:cubicBezTo>
                    <a:cubicBezTo>
                      <a:pt x="11242" y="5918"/>
                      <a:pt x="11243" y="5919"/>
                      <a:pt x="11243" y="5920"/>
                    </a:cubicBezTo>
                    <a:close/>
                    <a:moveTo>
                      <a:pt x="11212" y="2385"/>
                    </a:moveTo>
                    <a:cubicBezTo>
                      <a:pt x="11177" y="2374"/>
                      <a:pt x="11166" y="2320"/>
                      <a:pt x="11131" y="2312"/>
                    </a:cubicBezTo>
                    <a:cubicBezTo>
                      <a:pt x="11095" y="2303"/>
                      <a:pt x="11055" y="2320"/>
                      <a:pt x="11022" y="2338"/>
                    </a:cubicBezTo>
                    <a:cubicBezTo>
                      <a:pt x="11018" y="2340"/>
                      <a:pt x="11015" y="2343"/>
                      <a:pt x="11012" y="2347"/>
                    </a:cubicBezTo>
                    <a:cubicBezTo>
                      <a:pt x="10998" y="2227"/>
                      <a:pt x="10983" y="2108"/>
                      <a:pt x="10968" y="1988"/>
                    </a:cubicBezTo>
                    <a:cubicBezTo>
                      <a:pt x="10986" y="2008"/>
                      <a:pt x="11034" y="2022"/>
                      <a:pt x="11143" y="2030"/>
                    </a:cubicBezTo>
                    <a:cubicBezTo>
                      <a:pt x="11220" y="2035"/>
                      <a:pt x="11298" y="2036"/>
                      <a:pt x="11376" y="2034"/>
                    </a:cubicBezTo>
                    <a:cubicBezTo>
                      <a:pt x="11385" y="2049"/>
                      <a:pt x="11394" y="2065"/>
                      <a:pt x="11403" y="2080"/>
                    </a:cubicBezTo>
                    <a:cubicBezTo>
                      <a:pt x="11365" y="2087"/>
                      <a:pt x="11328" y="2094"/>
                      <a:pt x="11290" y="2101"/>
                    </a:cubicBezTo>
                    <a:cubicBezTo>
                      <a:pt x="11267" y="2105"/>
                      <a:pt x="11206" y="2087"/>
                      <a:pt x="11218" y="2108"/>
                    </a:cubicBezTo>
                    <a:cubicBezTo>
                      <a:pt x="11246" y="2156"/>
                      <a:pt x="11492" y="2253"/>
                      <a:pt x="11363" y="2384"/>
                    </a:cubicBezTo>
                    <a:cubicBezTo>
                      <a:pt x="11328" y="2420"/>
                      <a:pt x="11260" y="2400"/>
                      <a:pt x="11212" y="2385"/>
                    </a:cubicBezTo>
                    <a:close/>
                    <a:moveTo>
                      <a:pt x="11371" y="5967"/>
                    </a:moveTo>
                    <a:cubicBezTo>
                      <a:pt x="11364" y="5976"/>
                      <a:pt x="11354" y="5979"/>
                      <a:pt x="11343" y="5978"/>
                    </a:cubicBezTo>
                    <a:cubicBezTo>
                      <a:pt x="11342" y="5957"/>
                      <a:pt x="11341" y="5936"/>
                      <a:pt x="11339" y="5916"/>
                    </a:cubicBezTo>
                    <a:cubicBezTo>
                      <a:pt x="11345" y="5916"/>
                      <a:pt x="11351" y="5916"/>
                      <a:pt x="11357" y="5915"/>
                    </a:cubicBezTo>
                    <a:cubicBezTo>
                      <a:pt x="11375" y="5933"/>
                      <a:pt x="11386" y="5951"/>
                      <a:pt x="11371" y="5967"/>
                    </a:cubicBezTo>
                    <a:close/>
                    <a:moveTo>
                      <a:pt x="11329" y="5773"/>
                    </a:moveTo>
                    <a:cubicBezTo>
                      <a:pt x="11328" y="5763"/>
                      <a:pt x="11327" y="5753"/>
                      <a:pt x="11327" y="5744"/>
                    </a:cubicBezTo>
                    <a:cubicBezTo>
                      <a:pt x="11374" y="5726"/>
                      <a:pt x="11452" y="5737"/>
                      <a:pt x="11453" y="5691"/>
                    </a:cubicBezTo>
                    <a:cubicBezTo>
                      <a:pt x="11455" y="5618"/>
                      <a:pt x="11354" y="5583"/>
                      <a:pt x="11310" y="5523"/>
                    </a:cubicBezTo>
                    <a:cubicBezTo>
                      <a:pt x="11307" y="5487"/>
                      <a:pt x="11305" y="5451"/>
                      <a:pt x="11302" y="5415"/>
                    </a:cubicBezTo>
                    <a:cubicBezTo>
                      <a:pt x="11394" y="5405"/>
                      <a:pt x="11481" y="5568"/>
                      <a:pt x="11565" y="5524"/>
                    </a:cubicBezTo>
                    <a:cubicBezTo>
                      <a:pt x="11592" y="5509"/>
                      <a:pt x="11507" y="5450"/>
                      <a:pt x="11534" y="5435"/>
                    </a:cubicBezTo>
                    <a:cubicBezTo>
                      <a:pt x="11567" y="5415"/>
                      <a:pt x="11608" y="5500"/>
                      <a:pt x="11640" y="5480"/>
                    </a:cubicBezTo>
                    <a:cubicBezTo>
                      <a:pt x="11769" y="5401"/>
                      <a:pt x="11716" y="5142"/>
                      <a:pt x="11936" y="5351"/>
                    </a:cubicBezTo>
                    <a:cubicBezTo>
                      <a:pt x="11972" y="5385"/>
                      <a:pt x="11934" y="5471"/>
                      <a:pt x="11976" y="5495"/>
                    </a:cubicBezTo>
                    <a:cubicBezTo>
                      <a:pt x="11975" y="5502"/>
                      <a:pt x="11974" y="5509"/>
                      <a:pt x="11974" y="5518"/>
                    </a:cubicBezTo>
                    <a:cubicBezTo>
                      <a:pt x="11973" y="5579"/>
                      <a:pt x="12175" y="5732"/>
                      <a:pt x="12202" y="5808"/>
                    </a:cubicBezTo>
                    <a:cubicBezTo>
                      <a:pt x="11959" y="5812"/>
                      <a:pt x="11715" y="5814"/>
                      <a:pt x="11471" y="5817"/>
                    </a:cubicBezTo>
                    <a:cubicBezTo>
                      <a:pt x="11465" y="5814"/>
                      <a:pt x="11458" y="5811"/>
                      <a:pt x="11452" y="5808"/>
                    </a:cubicBezTo>
                    <a:cubicBezTo>
                      <a:pt x="11417" y="5788"/>
                      <a:pt x="11363" y="5779"/>
                      <a:pt x="11329" y="5773"/>
                    </a:cubicBezTo>
                    <a:close/>
                    <a:moveTo>
                      <a:pt x="14474" y="5101"/>
                    </a:moveTo>
                    <a:cubicBezTo>
                      <a:pt x="14489" y="5124"/>
                      <a:pt x="14503" y="5147"/>
                      <a:pt x="14518" y="5169"/>
                    </a:cubicBezTo>
                    <a:cubicBezTo>
                      <a:pt x="14347" y="5245"/>
                      <a:pt x="14050" y="5212"/>
                      <a:pt x="13986" y="5220"/>
                    </a:cubicBezTo>
                    <a:cubicBezTo>
                      <a:pt x="13924" y="5228"/>
                      <a:pt x="13872" y="5156"/>
                      <a:pt x="13810" y="5158"/>
                    </a:cubicBezTo>
                    <a:cubicBezTo>
                      <a:pt x="13798" y="5159"/>
                      <a:pt x="13796" y="5190"/>
                      <a:pt x="13785" y="5184"/>
                    </a:cubicBezTo>
                    <a:cubicBezTo>
                      <a:pt x="13749" y="5164"/>
                      <a:pt x="13735" y="5112"/>
                      <a:pt x="13697" y="5097"/>
                    </a:cubicBezTo>
                    <a:cubicBezTo>
                      <a:pt x="13655" y="5081"/>
                      <a:pt x="13607" y="5101"/>
                      <a:pt x="13563" y="5096"/>
                    </a:cubicBezTo>
                    <a:cubicBezTo>
                      <a:pt x="13445" y="5083"/>
                      <a:pt x="13327" y="5025"/>
                      <a:pt x="13211" y="5047"/>
                    </a:cubicBezTo>
                    <a:cubicBezTo>
                      <a:pt x="12895" y="5108"/>
                      <a:pt x="13239" y="5059"/>
                      <a:pt x="13021" y="5141"/>
                    </a:cubicBezTo>
                    <a:cubicBezTo>
                      <a:pt x="12993" y="5151"/>
                      <a:pt x="12965" y="5161"/>
                      <a:pt x="12937" y="5171"/>
                    </a:cubicBezTo>
                    <a:cubicBezTo>
                      <a:pt x="12818" y="4851"/>
                      <a:pt x="12694" y="4533"/>
                      <a:pt x="12562" y="4217"/>
                    </a:cubicBezTo>
                    <a:cubicBezTo>
                      <a:pt x="12570" y="4197"/>
                      <a:pt x="12579" y="4178"/>
                      <a:pt x="12593" y="4162"/>
                    </a:cubicBezTo>
                    <a:cubicBezTo>
                      <a:pt x="12617" y="4135"/>
                      <a:pt x="12665" y="4139"/>
                      <a:pt x="12690" y="4112"/>
                    </a:cubicBezTo>
                    <a:cubicBezTo>
                      <a:pt x="12711" y="4091"/>
                      <a:pt x="12691" y="4017"/>
                      <a:pt x="12719" y="4027"/>
                    </a:cubicBezTo>
                    <a:cubicBezTo>
                      <a:pt x="12827" y="4062"/>
                      <a:pt x="12906" y="4155"/>
                      <a:pt x="13002" y="4215"/>
                    </a:cubicBezTo>
                    <a:cubicBezTo>
                      <a:pt x="13034" y="4235"/>
                      <a:pt x="13097" y="4229"/>
                      <a:pt x="13101" y="4266"/>
                    </a:cubicBezTo>
                    <a:cubicBezTo>
                      <a:pt x="13104" y="4288"/>
                      <a:pt x="12869" y="4309"/>
                      <a:pt x="12917" y="4375"/>
                    </a:cubicBezTo>
                    <a:cubicBezTo>
                      <a:pt x="12956" y="4428"/>
                      <a:pt x="13044" y="4407"/>
                      <a:pt x="13106" y="4428"/>
                    </a:cubicBezTo>
                    <a:cubicBezTo>
                      <a:pt x="13163" y="4448"/>
                      <a:pt x="13213" y="4486"/>
                      <a:pt x="13272" y="4498"/>
                    </a:cubicBezTo>
                    <a:cubicBezTo>
                      <a:pt x="13305" y="4505"/>
                      <a:pt x="13343" y="4498"/>
                      <a:pt x="13372" y="4482"/>
                    </a:cubicBezTo>
                    <a:cubicBezTo>
                      <a:pt x="13397" y="4468"/>
                      <a:pt x="13398" y="4422"/>
                      <a:pt x="13425" y="4414"/>
                    </a:cubicBezTo>
                    <a:cubicBezTo>
                      <a:pt x="13470" y="4401"/>
                      <a:pt x="13523" y="4443"/>
                      <a:pt x="13566" y="4425"/>
                    </a:cubicBezTo>
                    <a:cubicBezTo>
                      <a:pt x="13577" y="4420"/>
                      <a:pt x="13586" y="4406"/>
                      <a:pt x="13590" y="4391"/>
                    </a:cubicBezTo>
                    <a:cubicBezTo>
                      <a:pt x="13591" y="4392"/>
                      <a:pt x="13591" y="4393"/>
                      <a:pt x="13592" y="4394"/>
                    </a:cubicBezTo>
                    <a:cubicBezTo>
                      <a:pt x="13777" y="4642"/>
                      <a:pt x="13830" y="4492"/>
                      <a:pt x="13992" y="4558"/>
                    </a:cubicBezTo>
                    <a:cubicBezTo>
                      <a:pt x="14061" y="4585"/>
                      <a:pt x="14141" y="4651"/>
                      <a:pt x="14205" y="4698"/>
                    </a:cubicBezTo>
                    <a:cubicBezTo>
                      <a:pt x="14296" y="4832"/>
                      <a:pt x="14386" y="4966"/>
                      <a:pt x="14474" y="5101"/>
                    </a:cubicBezTo>
                    <a:close/>
                    <a:moveTo>
                      <a:pt x="14597" y="5114"/>
                    </a:moveTo>
                    <a:cubicBezTo>
                      <a:pt x="14583" y="5092"/>
                      <a:pt x="14569" y="5070"/>
                      <a:pt x="14555" y="5049"/>
                    </a:cubicBezTo>
                    <a:cubicBezTo>
                      <a:pt x="14493" y="4953"/>
                      <a:pt x="14431" y="4859"/>
                      <a:pt x="14367" y="4764"/>
                    </a:cubicBezTo>
                    <a:cubicBezTo>
                      <a:pt x="14380" y="4768"/>
                      <a:pt x="14393" y="4772"/>
                      <a:pt x="14405" y="4777"/>
                    </a:cubicBezTo>
                    <a:cubicBezTo>
                      <a:pt x="14487" y="4814"/>
                      <a:pt x="14645" y="4904"/>
                      <a:pt x="14639" y="5016"/>
                    </a:cubicBezTo>
                    <a:cubicBezTo>
                      <a:pt x="14636" y="5057"/>
                      <a:pt x="14621" y="5088"/>
                      <a:pt x="14597" y="5114"/>
                    </a:cubicBezTo>
                    <a:close/>
                    <a:moveTo>
                      <a:pt x="13899" y="8555"/>
                    </a:moveTo>
                    <a:cubicBezTo>
                      <a:pt x="13904" y="8576"/>
                      <a:pt x="13910" y="8596"/>
                      <a:pt x="13915" y="8617"/>
                    </a:cubicBezTo>
                    <a:cubicBezTo>
                      <a:pt x="13913" y="8614"/>
                      <a:pt x="13912" y="8610"/>
                      <a:pt x="13909" y="8607"/>
                    </a:cubicBezTo>
                    <a:cubicBezTo>
                      <a:pt x="13906" y="8602"/>
                      <a:pt x="13892" y="8607"/>
                      <a:pt x="13891" y="8600"/>
                    </a:cubicBezTo>
                    <a:cubicBezTo>
                      <a:pt x="13888" y="8586"/>
                      <a:pt x="13897" y="8570"/>
                      <a:pt x="13899" y="8555"/>
                    </a:cubicBezTo>
                    <a:close/>
                    <a:moveTo>
                      <a:pt x="13563" y="6527"/>
                    </a:moveTo>
                    <a:cubicBezTo>
                      <a:pt x="13513" y="6539"/>
                      <a:pt x="13458" y="6521"/>
                      <a:pt x="13408" y="6529"/>
                    </a:cubicBezTo>
                    <a:cubicBezTo>
                      <a:pt x="13388" y="6468"/>
                      <a:pt x="13368" y="6406"/>
                      <a:pt x="13347" y="6345"/>
                    </a:cubicBezTo>
                    <a:cubicBezTo>
                      <a:pt x="13352" y="6346"/>
                      <a:pt x="13356" y="6348"/>
                      <a:pt x="13360" y="6348"/>
                    </a:cubicBezTo>
                    <a:cubicBezTo>
                      <a:pt x="13737" y="6386"/>
                      <a:pt x="13425" y="6244"/>
                      <a:pt x="13683" y="6156"/>
                    </a:cubicBezTo>
                    <a:cubicBezTo>
                      <a:pt x="13730" y="6141"/>
                      <a:pt x="13772" y="6218"/>
                      <a:pt x="13820" y="6210"/>
                    </a:cubicBezTo>
                    <a:cubicBezTo>
                      <a:pt x="13868" y="6202"/>
                      <a:pt x="13886" y="6094"/>
                      <a:pt x="13929" y="6114"/>
                    </a:cubicBezTo>
                    <a:cubicBezTo>
                      <a:pt x="13971" y="6134"/>
                      <a:pt x="13913" y="6207"/>
                      <a:pt x="13915" y="6254"/>
                    </a:cubicBezTo>
                    <a:cubicBezTo>
                      <a:pt x="13916" y="6309"/>
                      <a:pt x="13921" y="6366"/>
                      <a:pt x="13939" y="6419"/>
                    </a:cubicBezTo>
                    <a:cubicBezTo>
                      <a:pt x="13998" y="6597"/>
                      <a:pt x="14070" y="6099"/>
                      <a:pt x="14026" y="6628"/>
                    </a:cubicBezTo>
                    <a:cubicBezTo>
                      <a:pt x="14016" y="6744"/>
                      <a:pt x="13970" y="6854"/>
                      <a:pt x="13939" y="6966"/>
                    </a:cubicBezTo>
                    <a:cubicBezTo>
                      <a:pt x="13936" y="6976"/>
                      <a:pt x="13926" y="6983"/>
                      <a:pt x="13924" y="6994"/>
                    </a:cubicBezTo>
                    <a:cubicBezTo>
                      <a:pt x="13908" y="7084"/>
                      <a:pt x="13923" y="7180"/>
                      <a:pt x="13893" y="7267"/>
                    </a:cubicBezTo>
                    <a:cubicBezTo>
                      <a:pt x="13875" y="7321"/>
                      <a:pt x="13864" y="7388"/>
                      <a:pt x="13816" y="7418"/>
                    </a:cubicBezTo>
                    <a:cubicBezTo>
                      <a:pt x="13784" y="7438"/>
                      <a:pt x="13742" y="7453"/>
                      <a:pt x="13696" y="7462"/>
                    </a:cubicBezTo>
                    <a:cubicBezTo>
                      <a:pt x="13623" y="7214"/>
                      <a:pt x="13547" y="6966"/>
                      <a:pt x="13468" y="6719"/>
                    </a:cubicBezTo>
                    <a:cubicBezTo>
                      <a:pt x="13531" y="6704"/>
                      <a:pt x="13592" y="6666"/>
                      <a:pt x="13630" y="6627"/>
                    </a:cubicBezTo>
                    <a:cubicBezTo>
                      <a:pt x="13672" y="6584"/>
                      <a:pt x="13672" y="6515"/>
                      <a:pt x="13693" y="6459"/>
                    </a:cubicBezTo>
                    <a:cubicBezTo>
                      <a:pt x="13650" y="6482"/>
                      <a:pt x="13611" y="6515"/>
                      <a:pt x="13563" y="6527"/>
                    </a:cubicBezTo>
                    <a:close/>
                    <a:moveTo>
                      <a:pt x="14227" y="18741"/>
                    </a:moveTo>
                    <a:cubicBezTo>
                      <a:pt x="14263" y="18720"/>
                      <a:pt x="14309" y="18720"/>
                      <a:pt x="14345" y="18700"/>
                    </a:cubicBezTo>
                    <a:cubicBezTo>
                      <a:pt x="14403" y="18667"/>
                      <a:pt x="14416" y="18585"/>
                      <a:pt x="14466" y="18541"/>
                    </a:cubicBezTo>
                    <a:cubicBezTo>
                      <a:pt x="14479" y="18529"/>
                      <a:pt x="14502" y="18540"/>
                      <a:pt x="14517" y="18532"/>
                    </a:cubicBezTo>
                    <a:cubicBezTo>
                      <a:pt x="14637" y="18473"/>
                      <a:pt x="14748" y="18391"/>
                      <a:pt x="14872" y="18339"/>
                    </a:cubicBezTo>
                    <a:cubicBezTo>
                      <a:pt x="14899" y="18328"/>
                      <a:pt x="14932" y="18333"/>
                      <a:pt x="14957" y="18318"/>
                    </a:cubicBezTo>
                    <a:cubicBezTo>
                      <a:pt x="14987" y="18301"/>
                      <a:pt x="15014" y="18282"/>
                      <a:pt x="15041" y="18263"/>
                    </a:cubicBezTo>
                    <a:cubicBezTo>
                      <a:pt x="15026" y="18397"/>
                      <a:pt x="15008" y="18533"/>
                      <a:pt x="14993" y="18668"/>
                    </a:cubicBezTo>
                    <a:cubicBezTo>
                      <a:pt x="14659" y="18768"/>
                      <a:pt x="14319" y="18855"/>
                      <a:pt x="13980" y="18927"/>
                    </a:cubicBezTo>
                    <a:cubicBezTo>
                      <a:pt x="13978" y="18922"/>
                      <a:pt x="13977" y="18918"/>
                      <a:pt x="13976" y="18914"/>
                    </a:cubicBezTo>
                    <a:cubicBezTo>
                      <a:pt x="13970" y="18899"/>
                      <a:pt x="13925" y="18890"/>
                      <a:pt x="13939" y="18882"/>
                    </a:cubicBezTo>
                    <a:cubicBezTo>
                      <a:pt x="13981" y="18860"/>
                      <a:pt x="14036" y="18881"/>
                      <a:pt x="14077" y="18860"/>
                    </a:cubicBezTo>
                    <a:cubicBezTo>
                      <a:pt x="14135" y="18832"/>
                      <a:pt x="14172" y="18774"/>
                      <a:pt x="14227" y="18741"/>
                    </a:cubicBezTo>
                    <a:close/>
                    <a:moveTo>
                      <a:pt x="14209" y="9103"/>
                    </a:moveTo>
                    <a:cubicBezTo>
                      <a:pt x="14187" y="9068"/>
                      <a:pt x="14175" y="9028"/>
                      <a:pt x="14155" y="8992"/>
                    </a:cubicBezTo>
                    <a:cubicBezTo>
                      <a:pt x="14132" y="8953"/>
                      <a:pt x="14107" y="8915"/>
                      <a:pt x="14081" y="8878"/>
                    </a:cubicBezTo>
                    <a:cubicBezTo>
                      <a:pt x="14028" y="8664"/>
                      <a:pt x="13973" y="8451"/>
                      <a:pt x="13915" y="8238"/>
                    </a:cubicBezTo>
                    <a:cubicBezTo>
                      <a:pt x="13958" y="8142"/>
                      <a:pt x="13967" y="8032"/>
                      <a:pt x="13993" y="7930"/>
                    </a:cubicBezTo>
                    <a:cubicBezTo>
                      <a:pt x="13998" y="7907"/>
                      <a:pt x="14035" y="7855"/>
                      <a:pt x="14041" y="7878"/>
                    </a:cubicBezTo>
                    <a:cubicBezTo>
                      <a:pt x="14055" y="7944"/>
                      <a:pt x="14044" y="8014"/>
                      <a:pt x="14035" y="8081"/>
                    </a:cubicBezTo>
                    <a:cubicBezTo>
                      <a:pt x="14031" y="8120"/>
                      <a:pt x="13976" y="8165"/>
                      <a:pt x="14002" y="8193"/>
                    </a:cubicBezTo>
                    <a:cubicBezTo>
                      <a:pt x="14033" y="8227"/>
                      <a:pt x="14103" y="8165"/>
                      <a:pt x="14139" y="8193"/>
                    </a:cubicBezTo>
                    <a:cubicBezTo>
                      <a:pt x="14210" y="8248"/>
                      <a:pt x="14239" y="8342"/>
                      <a:pt x="14290" y="8416"/>
                    </a:cubicBezTo>
                    <a:cubicBezTo>
                      <a:pt x="14352" y="8504"/>
                      <a:pt x="14451" y="8564"/>
                      <a:pt x="14508" y="8655"/>
                    </a:cubicBezTo>
                    <a:cubicBezTo>
                      <a:pt x="14520" y="8675"/>
                      <a:pt x="14511" y="8703"/>
                      <a:pt x="14521" y="8724"/>
                    </a:cubicBezTo>
                    <a:cubicBezTo>
                      <a:pt x="14559" y="8802"/>
                      <a:pt x="14605" y="8876"/>
                      <a:pt x="14652" y="8950"/>
                    </a:cubicBezTo>
                    <a:cubicBezTo>
                      <a:pt x="14661" y="8965"/>
                      <a:pt x="14670" y="8978"/>
                      <a:pt x="14679" y="8989"/>
                    </a:cubicBezTo>
                    <a:cubicBezTo>
                      <a:pt x="14523" y="9030"/>
                      <a:pt x="14366" y="9067"/>
                      <a:pt x="14209" y="9103"/>
                    </a:cubicBezTo>
                    <a:close/>
                    <a:moveTo>
                      <a:pt x="12737" y="688"/>
                    </a:moveTo>
                    <a:cubicBezTo>
                      <a:pt x="12775" y="669"/>
                      <a:pt x="12764" y="607"/>
                      <a:pt x="12783" y="568"/>
                    </a:cubicBezTo>
                    <a:cubicBezTo>
                      <a:pt x="12870" y="598"/>
                      <a:pt x="12954" y="630"/>
                      <a:pt x="13033" y="664"/>
                    </a:cubicBezTo>
                    <a:cubicBezTo>
                      <a:pt x="13086" y="687"/>
                      <a:pt x="13136" y="711"/>
                      <a:pt x="13185" y="736"/>
                    </a:cubicBezTo>
                    <a:cubicBezTo>
                      <a:pt x="13090" y="737"/>
                      <a:pt x="12994" y="740"/>
                      <a:pt x="12898" y="741"/>
                    </a:cubicBezTo>
                    <a:cubicBezTo>
                      <a:pt x="12893" y="723"/>
                      <a:pt x="12897" y="693"/>
                      <a:pt x="12883" y="699"/>
                    </a:cubicBezTo>
                    <a:cubicBezTo>
                      <a:pt x="12862" y="709"/>
                      <a:pt x="12847" y="725"/>
                      <a:pt x="12833" y="743"/>
                    </a:cubicBezTo>
                    <a:cubicBezTo>
                      <a:pt x="12653" y="746"/>
                      <a:pt x="12473" y="749"/>
                      <a:pt x="12293" y="754"/>
                    </a:cubicBezTo>
                    <a:cubicBezTo>
                      <a:pt x="12045" y="760"/>
                      <a:pt x="11794" y="809"/>
                      <a:pt x="11549" y="866"/>
                    </a:cubicBezTo>
                    <a:cubicBezTo>
                      <a:pt x="11537" y="862"/>
                      <a:pt x="11524" y="857"/>
                      <a:pt x="11512" y="854"/>
                    </a:cubicBezTo>
                    <a:cubicBezTo>
                      <a:pt x="11668" y="797"/>
                      <a:pt x="11825" y="745"/>
                      <a:pt x="11985" y="701"/>
                    </a:cubicBezTo>
                    <a:cubicBezTo>
                      <a:pt x="12239" y="632"/>
                      <a:pt x="12492" y="582"/>
                      <a:pt x="12744" y="554"/>
                    </a:cubicBezTo>
                    <a:cubicBezTo>
                      <a:pt x="12752" y="557"/>
                      <a:pt x="12761" y="560"/>
                      <a:pt x="12769" y="563"/>
                    </a:cubicBezTo>
                    <a:cubicBezTo>
                      <a:pt x="12748" y="575"/>
                      <a:pt x="12726" y="588"/>
                      <a:pt x="12704" y="600"/>
                    </a:cubicBezTo>
                    <a:cubicBezTo>
                      <a:pt x="12704" y="600"/>
                      <a:pt x="12709" y="702"/>
                      <a:pt x="12737" y="688"/>
                    </a:cubicBezTo>
                    <a:close/>
                    <a:moveTo>
                      <a:pt x="9974" y="619"/>
                    </a:moveTo>
                    <a:cubicBezTo>
                      <a:pt x="9747" y="523"/>
                      <a:pt x="9539" y="457"/>
                      <a:pt x="9329" y="412"/>
                    </a:cubicBezTo>
                    <a:cubicBezTo>
                      <a:pt x="9492" y="376"/>
                      <a:pt x="9663" y="345"/>
                      <a:pt x="9842" y="322"/>
                    </a:cubicBezTo>
                    <a:cubicBezTo>
                      <a:pt x="10029" y="410"/>
                      <a:pt x="10233" y="582"/>
                      <a:pt x="10369" y="712"/>
                    </a:cubicBezTo>
                    <a:cubicBezTo>
                      <a:pt x="10437" y="776"/>
                      <a:pt x="10501" y="843"/>
                      <a:pt x="10564" y="912"/>
                    </a:cubicBezTo>
                    <a:cubicBezTo>
                      <a:pt x="10534" y="895"/>
                      <a:pt x="10505" y="878"/>
                      <a:pt x="10476" y="862"/>
                    </a:cubicBezTo>
                    <a:cubicBezTo>
                      <a:pt x="10313" y="773"/>
                      <a:pt x="10146" y="691"/>
                      <a:pt x="9974" y="619"/>
                    </a:cubicBezTo>
                    <a:close/>
                    <a:moveTo>
                      <a:pt x="10531" y="2115"/>
                    </a:moveTo>
                    <a:cubicBezTo>
                      <a:pt x="10557" y="2101"/>
                      <a:pt x="10593" y="2132"/>
                      <a:pt x="10620" y="2120"/>
                    </a:cubicBezTo>
                    <a:cubicBezTo>
                      <a:pt x="10634" y="2114"/>
                      <a:pt x="10610" y="2085"/>
                      <a:pt x="10620" y="2075"/>
                    </a:cubicBezTo>
                    <a:cubicBezTo>
                      <a:pt x="10641" y="2054"/>
                      <a:pt x="10709" y="2068"/>
                      <a:pt x="10701" y="2039"/>
                    </a:cubicBezTo>
                    <a:cubicBezTo>
                      <a:pt x="10686" y="1985"/>
                      <a:pt x="10610" y="1972"/>
                      <a:pt x="10579" y="1925"/>
                    </a:cubicBezTo>
                    <a:cubicBezTo>
                      <a:pt x="10576" y="1921"/>
                      <a:pt x="10563" y="1887"/>
                      <a:pt x="10551" y="1846"/>
                    </a:cubicBezTo>
                    <a:cubicBezTo>
                      <a:pt x="10566" y="1802"/>
                      <a:pt x="10582" y="1758"/>
                      <a:pt x="10598" y="1715"/>
                    </a:cubicBezTo>
                    <a:cubicBezTo>
                      <a:pt x="10605" y="1694"/>
                      <a:pt x="10614" y="1674"/>
                      <a:pt x="10621" y="1654"/>
                    </a:cubicBezTo>
                    <a:cubicBezTo>
                      <a:pt x="10624" y="1653"/>
                      <a:pt x="10626" y="1652"/>
                      <a:pt x="10628" y="1651"/>
                    </a:cubicBezTo>
                    <a:cubicBezTo>
                      <a:pt x="10672" y="1626"/>
                      <a:pt x="10706" y="1585"/>
                      <a:pt x="10753" y="1564"/>
                    </a:cubicBezTo>
                    <a:cubicBezTo>
                      <a:pt x="10771" y="1555"/>
                      <a:pt x="10791" y="1553"/>
                      <a:pt x="10812" y="1551"/>
                    </a:cubicBezTo>
                    <a:cubicBezTo>
                      <a:pt x="10857" y="1870"/>
                      <a:pt x="10898" y="2191"/>
                      <a:pt x="10934" y="2512"/>
                    </a:cubicBezTo>
                    <a:cubicBezTo>
                      <a:pt x="10934" y="2512"/>
                      <a:pt x="10934" y="2512"/>
                      <a:pt x="10933" y="2513"/>
                    </a:cubicBezTo>
                    <a:cubicBezTo>
                      <a:pt x="10933" y="2521"/>
                      <a:pt x="10934" y="2530"/>
                      <a:pt x="10937" y="2539"/>
                    </a:cubicBezTo>
                    <a:cubicBezTo>
                      <a:pt x="10943" y="2591"/>
                      <a:pt x="10948" y="2643"/>
                      <a:pt x="10954" y="2695"/>
                    </a:cubicBezTo>
                    <a:cubicBezTo>
                      <a:pt x="10781" y="2773"/>
                      <a:pt x="10575" y="2752"/>
                      <a:pt x="10387" y="2781"/>
                    </a:cubicBezTo>
                    <a:cubicBezTo>
                      <a:pt x="10370" y="2784"/>
                      <a:pt x="10353" y="2784"/>
                      <a:pt x="10336" y="2789"/>
                    </a:cubicBezTo>
                    <a:cubicBezTo>
                      <a:pt x="10302" y="2799"/>
                      <a:pt x="10267" y="2809"/>
                      <a:pt x="10233" y="2819"/>
                    </a:cubicBezTo>
                    <a:cubicBezTo>
                      <a:pt x="10292" y="2624"/>
                      <a:pt x="10352" y="2429"/>
                      <a:pt x="10416" y="2236"/>
                    </a:cubicBezTo>
                    <a:cubicBezTo>
                      <a:pt x="10439" y="2189"/>
                      <a:pt x="10472" y="2148"/>
                      <a:pt x="10531" y="2115"/>
                    </a:cubicBezTo>
                    <a:close/>
                    <a:moveTo>
                      <a:pt x="7894" y="1360"/>
                    </a:moveTo>
                    <a:cubicBezTo>
                      <a:pt x="7822" y="1354"/>
                      <a:pt x="7750" y="1351"/>
                      <a:pt x="7678" y="1349"/>
                    </a:cubicBezTo>
                    <a:cubicBezTo>
                      <a:pt x="7689" y="1328"/>
                      <a:pt x="7700" y="1306"/>
                      <a:pt x="7713" y="1284"/>
                    </a:cubicBezTo>
                    <a:cubicBezTo>
                      <a:pt x="8130" y="1210"/>
                      <a:pt x="8559" y="1134"/>
                      <a:pt x="8972" y="1134"/>
                    </a:cubicBezTo>
                    <a:cubicBezTo>
                      <a:pt x="8980" y="1134"/>
                      <a:pt x="8986" y="1134"/>
                      <a:pt x="8992" y="1134"/>
                    </a:cubicBezTo>
                    <a:cubicBezTo>
                      <a:pt x="9201" y="1135"/>
                      <a:pt x="9484" y="1138"/>
                      <a:pt x="9762" y="1141"/>
                    </a:cubicBezTo>
                    <a:cubicBezTo>
                      <a:pt x="9180" y="1201"/>
                      <a:pt x="8605" y="1288"/>
                      <a:pt x="8024" y="1432"/>
                    </a:cubicBezTo>
                    <a:cubicBezTo>
                      <a:pt x="7890" y="1466"/>
                      <a:pt x="7757" y="1501"/>
                      <a:pt x="7624" y="1537"/>
                    </a:cubicBezTo>
                    <a:cubicBezTo>
                      <a:pt x="7627" y="1513"/>
                      <a:pt x="7631" y="1490"/>
                      <a:pt x="7637" y="1466"/>
                    </a:cubicBezTo>
                    <a:cubicBezTo>
                      <a:pt x="7657" y="1466"/>
                      <a:pt x="7678" y="1477"/>
                      <a:pt x="7696" y="1469"/>
                    </a:cubicBezTo>
                    <a:cubicBezTo>
                      <a:pt x="7749" y="1447"/>
                      <a:pt x="7793" y="1407"/>
                      <a:pt x="7843" y="1380"/>
                    </a:cubicBezTo>
                    <a:cubicBezTo>
                      <a:pt x="7859" y="1371"/>
                      <a:pt x="7912" y="1362"/>
                      <a:pt x="7894" y="1360"/>
                    </a:cubicBezTo>
                    <a:close/>
                    <a:moveTo>
                      <a:pt x="7527" y="1664"/>
                    </a:moveTo>
                    <a:cubicBezTo>
                      <a:pt x="7537" y="1761"/>
                      <a:pt x="7567" y="1855"/>
                      <a:pt x="7615" y="1945"/>
                    </a:cubicBezTo>
                    <a:cubicBezTo>
                      <a:pt x="7102" y="2159"/>
                      <a:pt x="6602" y="2402"/>
                      <a:pt x="6117" y="2675"/>
                    </a:cubicBezTo>
                    <a:cubicBezTo>
                      <a:pt x="5654" y="2935"/>
                      <a:pt x="5196" y="3230"/>
                      <a:pt x="4751" y="3554"/>
                    </a:cubicBezTo>
                    <a:cubicBezTo>
                      <a:pt x="4691" y="3399"/>
                      <a:pt x="4657" y="3236"/>
                      <a:pt x="4658" y="3064"/>
                    </a:cubicBezTo>
                    <a:cubicBezTo>
                      <a:pt x="4658" y="3000"/>
                      <a:pt x="4663" y="2934"/>
                      <a:pt x="4673" y="2867"/>
                    </a:cubicBezTo>
                    <a:cubicBezTo>
                      <a:pt x="4679" y="2825"/>
                      <a:pt x="4687" y="2784"/>
                      <a:pt x="4697" y="2743"/>
                    </a:cubicBezTo>
                    <a:cubicBezTo>
                      <a:pt x="5556" y="2300"/>
                      <a:pt x="6511" y="1946"/>
                      <a:pt x="7527" y="1664"/>
                    </a:cubicBezTo>
                    <a:close/>
                    <a:moveTo>
                      <a:pt x="7426" y="1335"/>
                    </a:moveTo>
                    <a:cubicBezTo>
                      <a:pt x="7473" y="1327"/>
                      <a:pt x="7520" y="1318"/>
                      <a:pt x="7568" y="1310"/>
                    </a:cubicBezTo>
                    <a:cubicBezTo>
                      <a:pt x="7576" y="1309"/>
                      <a:pt x="7584" y="1307"/>
                      <a:pt x="7593" y="1306"/>
                    </a:cubicBezTo>
                    <a:cubicBezTo>
                      <a:pt x="7586" y="1319"/>
                      <a:pt x="7581" y="1333"/>
                      <a:pt x="7576" y="1347"/>
                    </a:cubicBezTo>
                    <a:cubicBezTo>
                      <a:pt x="7528" y="1346"/>
                      <a:pt x="7480" y="1344"/>
                      <a:pt x="7432" y="1341"/>
                    </a:cubicBezTo>
                    <a:cubicBezTo>
                      <a:pt x="7430" y="1341"/>
                      <a:pt x="7428" y="1338"/>
                      <a:pt x="7426" y="1335"/>
                    </a:cubicBezTo>
                    <a:close/>
                    <a:moveTo>
                      <a:pt x="7357" y="1348"/>
                    </a:moveTo>
                    <a:cubicBezTo>
                      <a:pt x="7373" y="1345"/>
                      <a:pt x="7389" y="1342"/>
                      <a:pt x="7405" y="1339"/>
                    </a:cubicBezTo>
                    <a:cubicBezTo>
                      <a:pt x="7381" y="1358"/>
                      <a:pt x="7353" y="1393"/>
                      <a:pt x="7351" y="1372"/>
                    </a:cubicBezTo>
                    <a:cubicBezTo>
                      <a:pt x="7350" y="1364"/>
                      <a:pt x="7353" y="1356"/>
                      <a:pt x="7357" y="1348"/>
                    </a:cubicBezTo>
                    <a:close/>
                    <a:moveTo>
                      <a:pt x="5382" y="1723"/>
                    </a:moveTo>
                    <a:cubicBezTo>
                      <a:pt x="5386" y="1720"/>
                      <a:pt x="5390" y="1717"/>
                      <a:pt x="5394" y="1714"/>
                    </a:cubicBezTo>
                    <a:cubicBezTo>
                      <a:pt x="5408" y="1707"/>
                      <a:pt x="5422" y="1700"/>
                      <a:pt x="5436" y="1693"/>
                    </a:cubicBezTo>
                    <a:cubicBezTo>
                      <a:pt x="5419" y="1704"/>
                      <a:pt x="5401" y="1714"/>
                      <a:pt x="5382" y="1723"/>
                    </a:cubicBezTo>
                    <a:close/>
                    <a:moveTo>
                      <a:pt x="7356" y="1348"/>
                    </a:moveTo>
                    <a:cubicBezTo>
                      <a:pt x="7353" y="1358"/>
                      <a:pt x="7304" y="1369"/>
                      <a:pt x="7287" y="1383"/>
                    </a:cubicBezTo>
                    <a:cubicBezTo>
                      <a:pt x="7239" y="1422"/>
                      <a:pt x="7194" y="1466"/>
                      <a:pt x="7147" y="1508"/>
                    </a:cubicBezTo>
                    <a:cubicBezTo>
                      <a:pt x="7147" y="1508"/>
                      <a:pt x="7256" y="1564"/>
                      <a:pt x="7314" y="1559"/>
                    </a:cubicBezTo>
                    <a:cubicBezTo>
                      <a:pt x="7390" y="1553"/>
                      <a:pt x="7461" y="1523"/>
                      <a:pt x="7534" y="1496"/>
                    </a:cubicBezTo>
                    <a:cubicBezTo>
                      <a:pt x="7530" y="1519"/>
                      <a:pt x="7528" y="1541"/>
                      <a:pt x="7526" y="1564"/>
                    </a:cubicBezTo>
                    <a:cubicBezTo>
                      <a:pt x="6527" y="1840"/>
                      <a:pt x="5585" y="2185"/>
                      <a:pt x="4731" y="2617"/>
                    </a:cubicBezTo>
                    <a:cubicBezTo>
                      <a:pt x="4814" y="2366"/>
                      <a:pt x="4962" y="2142"/>
                      <a:pt x="5149" y="1943"/>
                    </a:cubicBezTo>
                    <a:cubicBezTo>
                      <a:pt x="5782" y="1664"/>
                      <a:pt x="6459" y="1510"/>
                      <a:pt x="7356" y="1348"/>
                    </a:cubicBezTo>
                    <a:close/>
                    <a:moveTo>
                      <a:pt x="4672" y="3612"/>
                    </a:moveTo>
                    <a:cubicBezTo>
                      <a:pt x="3847" y="4223"/>
                      <a:pt x="3073" y="4937"/>
                      <a:pt x="2403" y="5733"/>
                    </a:cubicBezTo>
                    <a:cubicBezTo>
                      <a:pt x="2341" y="5490"/>
                      <a:pt x="2358" y="5365"/>
                      <a:pt x="2347" y="4961"/>
                    </a:cubicBezTo>
                    <a:cubicBezTo>
                      <a:pt x="2347" y="4955"/>
                      <a:pt x="2347" y="4949"/>
                      <a:pt x="2347" y="4943"/>
                    </a:cubicBezTo>
                    <a:cubicBezTo>
                      <a:pt x="2346" y="4736"/>
                      <a:pt x="2443" y="4483"/>
                      <a:pt x="2528" y="4287"/>
                    </a:cubicBezTo>
                    <a:cubicBezTo>
                      <a:pt x="2532" y="4279"/>
                      <a:pt x="2536" y="4271"/>
                      <a:pt x="2539" y="4263"/>
                    </a:cubicBezTo>
                    <a:cubicBezTo>
                      <a:pt x="3125" y="3691"/>
                      <a:pt x="3816" y="3208"/>
                      <a:pt x="4587" y="2800"/>
                    </a:cubicBezTo>
                    <a:cubicBezTo>
                      <a:pt x="4583" y="2818"/>
                      <a:pt x="4580" y="2835"/>
                      <a:pt x="4577" y="2853"/>
                    </a:cubicBezTo>
                    <a:cubicBezTo>
                      <a:pt x="4567" y="2925"/>
                      <a:pt x="4562" y="2995"/>
                      <a:pt x="4562" y="3064"/>
                    </a:cubicBezTo>
                    <a:cubicBezTo>
                      <a:pt x="4563" y="3259"/>
                      <a:pt x="4603" y="3441"/>
                      <a:pt x="4672" y="3612"/>
                    </a:cubicBezTo>
                    <a:close/>
                    <a:moveTo>
                      <a:pt x="2562" y="14856"/>
                    </a:moveTo>
                    <a:cubicBezTo>
                      <a:pt x="2562" y="14705"/>
                      <a:pt x="2565" y="14554"/>
                      <a:pt x="2574" y="14405"/>
                    </a:cubicBezTo>
                    <a:cubicBezTo>
                      <a:pt x="3316" y="14947"/>
                      <a:pt x="4156" y="15381"/>
                      <a:pt x="5011" y="15714"/>
                    </a:cubicBezTo>
                    <a:cubicBezTo>
                      <a:pt x="5006" y="16222"/>
                      <a:pt x="5002" y="16730"/>
                      <a:pt x="5001" y="17238"/>
                    </a:cubicBezTo>
                    <a:cubicBezTo>
                      <a:pt x="5001" y="17240"/>
                      <a:pt x="5001" y="17243"/>
                      <a:pt x="5001" y="17245"/>
                    </a:cubicBezTo>
                    <a:cubicBezTo>
                      <a:pt x="5001" y="17540"/>
                      <a:pt x="5061" y="17828"/>
                      <a:pt x="5094" y="18113"/>
                    </a:cubicBezTo>
                    <a:cubicBezTo>
                      <a:pt x="5095" y="18117"/>
                      <a:pt x="5095" y="18121"/>
                      <a:pt x="5096" y="18125"/>
                    </a:cubicBezTo>
                    <a:cubicBezTo>
                      <a:pt x="4255" y="17769"/>
                      <a:pt x="3449" y="17321"/>
                      <a:pt x="2743" y="16769"/>
                    </a:cubicBezTo>
                    <a:cubicBezTo>
                      <a:pt x="2700" y="16597"/>
                      <a:pt x="2663" y="16421"/>
                      <a:pt x="2645" y="16249"/>
                    </a:cubicBezTo>
                    <a:cubicBezTo>
                      <a:pt x="2617" y="15987"/>
                      <a:pt x="2592" y="15724"/>
                      <a:pt x="2568" y="15462"/>
                    </a:cubicBezTo>
                    <a:cubicBezTo>
                      <a:pt x="2565" y="15427"/>
                      <a:pt x="2563" y="15392"/>
                      <a:pt x="2563" y="15358"/>
                    </a:cubicBezTo>
                    <a:cubicBezTo>
                      <a:pt x="2563" y="15354"/>
                      <a:pt x="2563" y="15351"/>
                      <a:pt x="2563" y="15349"/>
                    </a:cubicBezTo>
                    <a:cubicBezTo>
                      <a:pt x="2563" y="15305"/>
                      <a:pt x="2564" y="15262"/>
                      <a:pt x="2564" y="15219"/>
                    </a:cubicBezTo>
                    <a:cubicBezTo>
                      <a:pt x="2564" y="15098"/>
                      <a:pt x="2562" y="14977"/>
                      <a:pt x="2562" y="14856"/>
                    </a:cubicBezTo>
                    <a:close/>
                    <a:moveTo>
                      <a:pt x="10471" y="20810"/>
                    </a:moveTo>
                    <a:cubicBezTo>
                      <a:pt x="9852" y="20785"/>
                      <a:pt x="9356" y="20755"/>
                      <a:pt x="8730" y="20668"/>
                    </a:cubicBezTo>
                    <a:cubicBezTo>
                      <a:pt x="8677" y="20660"/>
                      <a:pt x="8623" y="20652"/>
                      <a:pt x="8570" y="20644"/>
                    </a:cubicBezTo>
                    <a:cubicBezTo>
                      <a:pt x="8501" y="20422"/>
                      <a:pt x="8456" y="20184"/>
                      <a:pt x="8427" y="19957"/>
                    </a:cubicBezTo>
                    <a:cubicBezTo>
                      <a:pt x="8392" y="19685"/>
                      <a:pt x="8339" y="19418"/>
                      <a:pt x="8332" y="19152"/>
                    </a:cubicBezTo>
                    <a:cubicBezTo>
                      <a:pt x="8687" y="19212"/>
                      <a:pt x="9058" y="19263"/>
                      <a:pt x="9396" y="19290"/>
                    </a:cubicBezTo>
                    <a:cubicBezTo>
                      <a:pt x="9468" y="19364"/>
                      <a:pt x="9529" y="19389"/>
                      <a:pt x="9581" y="19455"/>
                    </a:cubicBezTo>
                    <a:cubicBezTo>
                      <a:pt x="9647" y="19539"/>
                      <a:pt x="9586" y="19599"/>
                      <a:pt x="9625" y="19707"/>
                    </a:cubicBezTo>
                    <a:cubicBezTo>
                      <a:pt x="9660" y="19805"/>
                      <a:pt x="9712" y="19896"/>
                      <a:pt x="9758" y="19989"/>
                    </a:cubicBezTo>
                    <a:cubicBezTo>
                      <a:pt x="9840" y="20155"/>
                      <a:pt x="9937" y="20178"/>
                      <a:pt x="10089" y="20263"/>
                    </a:cubicBezTo>
                    <a:cubicBezTo>
                      <a:pt x="10183" y="20315"/>
                      <a:pt x="10178" y="20370"/>
                      <a:pt x="10260" y="20456"/>
                    </a:cubicBezTo>
                    <a:cubicBezTo>
                      <a:pt x="10299" y="20496"/>
                      <a:pt x="10345" y="20526"/>
                      <a:pt x="10389" y="20560"/>
                    </a:cubicBezTo>
                    <a:cubicBezTo>
                      <a:pt x="10412" y="20579"/>
                      <a:pt x="10445" y="20588"/>
                      <a:pt x="10461" y="20613"/>
                    </a:cubicBezTo>
                    <a:cubicBezTo>
                      <a:pt x="10573" y="20791"/>
                      <a:pt x="10158" y="20575"/>
                      <a:pt x="10471" y="20810"/>
                    </a:cubicBezTo>
                    <a:close/>
                    <a:moveTo>
                      <a:pt x="20658" y="9933"/>
                    </a:moveTo>
                    <a:cubicBezTo>
                      <a:pt x="20673" y="9970"/>
                      <a:pt x="20706" y="9998"/>
                      <a:pt x="20718" y="10036"/>
                    </a:cubicBezTo>
                    <a:cubicBezTo>
                      <a:pt x="20963" y="10820"/>
                      <a:pt x="20693" y="10065"/>
                      <a:pt x="20851" y="10523"/>
                    </a:cubicBezTo>
                    <a:cubicBezTo>
                      <a:pt x="20887" y="10628"/>
                      <a:pt x="20929" y="10732"/>
                      <a:pt x="20963" y="10838"/>
                    </a:cubicBezTo>
                    <a:cubicBezTo>
                      <a:pt x="20969" y="10856"/>
                      <a:pt x="20965" y="10875"/>
                      <a:pt x="20969" y="10893"/>
                    </a:cubicBezTo>
                    <a:cubicBezTo>
                      <a:pt x="20991" y="10989"/>
                      <a:pt x="20988" y="11096"/>
                      <a:pt x="21040" y="11179"/>
                    </a:cubicBezTo>
                    <a:cubicBezTo>
                      <a:pt x="21050" y="11195"/>
                      <a:pt x="21070" y="11180"/>
                      <a:pt x="21086" y="11158"/>
                    </a:cubicBezTo>
                    <a:cubicBezTo>
                      <a:pt x="21111" y="11316"/>
                      <a:pt x="21134" y="11475"/>
                      <a:pt x="21149" y="11634"/>
                    </a:cubicBezTo>
                    <a:cubicBezTo>
                      <a:pt x="20911" y="12265"/>
                      <a:pt x="20539" y="12829"/>
                      <a:pt x="20082" y="13328"/>
                    </a:cubicBezTo>
                    <a:cubicBezTo>
                      <a:pt x="20018" y="12643"/>
                      <a:pt x="19884" y="11966"/>
                      <a:pt x="19713" y="11333"/>
                    </a:cubicBezTo>
                    <a:cubicBezTo>
                      <a:pt x="19644" y="11074"/>
                      <a:pt x="19565" y="10818"/>
                      <a:pt x="19479" y="10564"/>
                    </a:cubicBezTo>
                    <a:cubicBezTo>
                      <a:pt x="19868" y="10196"/>
                      <a:pt x="20202" y="9782"/>
                      <a:pt x="20448" y="9319"/>
                    </a:cubicBezTo>
                    <a:cubicBezTo>
                      <a:pt x="20514" y="9530"/>
                      <a:pt x="20576" y="9729"/>
                      <a:pt x="20658" y="9933"/>
                    </a:cubicBezTo>
                    <a:close/>
                    <a:moveTo>
                      <a:pt x="21016" y="7618"/>
                    </a:moveTo>
                    <a:cubicBezTo>
                      <a:pt x="21113" y="7928"/>
                      <a:pt x="21197" y="8241"/>
                      <a:pt x="21265" y="8559"/>
                    </a:cubicBezTo>
                    <a:cubicBezTo>
                      <a:pt x="21212" y="8385"/>
                      <a:pt x="21152" y="8209"/>
                      <a:pt x="21082" y="8025"/>
                    </a:cubicBezTo>
                    <a:cubicBezTo>
                      <a:pt x="21068" y="7988"/>
                      <a:pt x="21052" y="7951"/>
                      <a:pt x="21037" y="7914"/>
                    </a:cubicBezTo>
                    <a:cubicBezTo>
                      <a:pt x="21035" y="7896"/>
                      <a:pt x="21033" y="7879"/>
                      <a:pt x="21032" y="7861"/>
                    </a:cubicBezTo>
                    <a:cubicBezTo>
                      <a:pt x="21027" y="7812"/>
                      <a:pt x="21038" y="7760"/>
                      <a:pt x="21028" y="7711"/>
                    </a:cubicBezTo>
                    <a:cubicBezTo>
                      <a:pt x="21016" y="7654"/>
                      <a:pt x="20996" y="7599"/>
                      <a:pt x="20971" y="7547"/>
                    </a:cubicBezTo>
                    <a:cubicBezTo>
                      <a:pt x="20989" y="7571"/>
                      <a:pt x="21003" y="7594"/>
                      <a:pt x="21016" y="7618"/>
                    </a:cubicBezTo>
                    <a:close/>
                    <a:moveTo>
                      <a:pt x="98" y="10938"/>
                    </a:moveTo>
                    <a:cubicBezTo>
                      <a:pt x="97" y="10888"/>
                      <a:pt x="96" y="10838"/>
                      <a:pt x="96" y="10787"/>
                    </a:cubicBezTo>
                    <a:cubicBezTo>
                      <a:pt x="96" y="10698"/>
                      <a:pt x="98" y="10608"/>
                      <a:pt x="100" y="10519"/>
                    </a:cubicBezTo>
                    <a:cubicBezTo>
                      <a:pt x="105" y="10586"/>
                      <a:pt x="111" y="10653"/>
                      <a:pt x="119" y="10719"/>
                    </a:cubicBezTo>
                    <a:cubicBezTo>
                      <a:pt x="111" y="10792"/>
                      <a:pt x="104" y="10865"/>
                      <a:pt x="98" y="10938"/>
                    </a:cubicBezTo>
                    <a:close/>
                    <a:moveTo>
                      <a:pt x="20604" y="6275"/>
                    </a:moveTo>
                    <a:cubicBezTo>
                      <a:pt x="20603" y="6273"/>
                      <a:pt x="20602" y="6269"/>
                      <a:pt x="20601" y="6269"/>
                    </a:cubicBezTo>
                    <a:lnTo>
                      <a:pt x="20601" y="6269"/>
                    </a:lnTo>
                    <a:cubicBezTo>
                      <a:pt x="20080" y="5124"/>
                      <a:pt x="19366" y="4102"/>
                      <a:pt x="18479" y="3205"/>
                    </a:cubicBezTo>
                    <a:cubicBezTo>
                      <a:pt x="18463" y="3188"/>
                      <a:pt x="18447" y="3169"/>
                      <a:pt x="18430" y="3153"/>
                    </a:cubicBezTo>
                    <a:lnTo>
                      <a:pt x="18429" y="3154"/>
                    </a:lnTo>
                    <a:cubicBezTo>
                      <a:pt x="18348" y="3073"/>
                      <a:pt x="18265" y="2993"/>
                      <a:pt x="18182" y="2915"/>
                    </a:cubicBezTo>
                    <a:lnTo>
                      <a:pt x="18182" y="2914"/>
                    </a:lnTo>
                    <a:lnTo>
                      <a:pt x="18182" y="2914"/>
                    </a:lnTo>
                    <a:cubicBezTo>
                      <a:pt x="18176" y="2909"/>
                      <a:pt x="18170" y="2904"/>
                      <a:pt x="18164" y="2899"/>
                    </a:cubicBezTo>
                    <a:cubicBezTo>
                      <a:pt x="17506" y="2286"/>
                      <a:pt x="16763" y="1748"/>
                      <a:pt x="15942" y="1305"/>
                    </a:cubicBezTo>
                    <a:lnTo>
                      <a:pt x="15943" y="1303"/>
                    </a:lnTo>
                    <a:cubicBezTo>
                      <a:pt x="15930" y="1296"/>
                      <a:pt x="15916" y="1290"/>
                      <a:pt x="15902" y="1283"/>
                    </a:cubicBezTo>
                    <a:cubicBezTo>
                      <a:pt x="15731" y="1192"/>
                      <a:pt x="15557" y="1104"/>
                      <a:pt x="15379" y="1021"/>
                    </a:cubicBezTo>
                    <a:cubicBezTo>
                      <a:pt x="15342" y="1003"/>
                      <a:pt x="15306" y="986"/>
                      <a:pt x="15270" y="969"/>
                    </a:cubicBezTo>
                    <a:lnTo>
                      <a:pt x="15269" y="971"/>
                    </a:lnTo>
                    <a:cubicBezTo>
                      <a:pt x="15179" y="930"/>
                      <a:pt x="15088" y="890"/>
                      <a:pt x="14996" y="851"/>
                    </a:cubicBezTo>
                    <a:cubicBezTo>
                      <a:pt x="14764" y="753"/>
                      <a:pt x="14530" y="665"/>
                      <a:pt x="14296" y="584"/>
                    </a:cubicBezTo>
                    <a:lnTo>
                      <a:pt x="14296" y="583"/>
                    </a:lnTo>
                    <a:cubicBezTo>
                      <a:pt x="14290" y="581"/>
                      <a:pt x="14283" y="580"/>
                      <a:pt x="14276" y="578"/>
                    </a:cubicBezTo>
                    <a:cubicBezTo>
                      <a:pt x="13132" y="187"/>
                      <a:pt x="11960" y="0"/>
                      <a:pt x="10805" y="0"/>
                    </a:cubicBezTo>
                    <a:cubicBezTo>
                      <a:pt x="6593" y="0"/>
                      <a:pt x="2591" y="2478"/>
                      <a:pt x="851" y="6599"/>
                    </a:cubicBezTo>
                    <a:cubicBezTo>
                      <a:pt x="274" y="7968"/>
                      <a:pt x="0" y="9389"/>
                      <a:pt x="0" y="10787"/>
                    </a:cubicBezTo>
                    <a:cubicBezTo>
                      <a:pt x="0" y="11360"/>
                      <a:pt x="46" y="11928"/>
                      <a:pt x="136" y="12487"/>
                    </a:cubicBezTo>
                    <a:cubicBezTo>
                      <a:pt x="137" y="12498"/>
                      <a:pt x="138" y="12510"/>
                      <a:pt x="140" y="12521"/>
                    </a:cubicBezTo>
                    <a:lnTo>
                      <a:pt x="141" y="12514"/>
                    </a:lnTo>
                    <a:cubicBezTo>
                      <a:pt x="200" y="12877"/>
                      <a:pt x="278" y="13267"/>
                      <a:pt x="374" y="13585"/>
                    </a:cubicBezTo>
                    <a:lnTo>
                      <a:pt x="374" y="13585"/>
                    </a:lnTo>
                    <a:cubicBezTo>
                      <a:pt x="374" y="13585"/>
                      <a:pt x="375" y="13595"/>
                      <a:pt x="376" y="13597"/>
                    </a:cubicBezTo>
                    <a:cubicBezTo>
                      <a:pt x="1199" y="16637"/>
                      <a:pt x="3341" y="19292"/>
                      <a:pt x="6436" y="20657"/>
                    </a:cubicBezTo>
                    <a:cubicBezTo>
                      <a:pt x="6441" y="20660"/>
                      <a:pt x="6446" y="20665"/>
                      <a:pt x="6451" y="20667"/>
                    </a:cubicBezTo>
                    <a:lnTo>
                      <a:pt x="6452" y="20666"/>
                    </a:lnTo>
                    <a:cubicBezTo>
                      <a:pt x="6502" y="20688"/>
                      <a:pt x="6553" y="20719"/>
                      <a:pt x="6604" y="20741"/>
                    </a:cubicBezTo>
                    <a:cubicBezTo>
                      <a:pt x="7974" y="21318"/>
                      <a:pt x="9396" y="21600"/>
                      <a:pt x="10795" y="21600"/>
                    </a:cubicBezTo>
                    <a:lnTo>
                      <a:pt x="10796" y="21600"/>
                    </a:lnTo>
                    <a:cubicBezTo>
                      <a:pt x="11868" y="21600"/>
                      <a:pt x="12934" y="21431"/>
                      <a:pt x="13946" y="21123"/>
                    </a:cubicBezTo>
                    <a:lnTo>
                      <a:pt x="13955" y="21120"/>
                    </a:lnTo>
                    <a:lnTo>
                      <a:pt x="13955" y="21120"/>
                    </a:lnTo>
                    <a:cubicBezTo>
                      <a:pt x="13955" y="21114"/>
                      <a:pt x="13973" y="21109"/>
                      <a:pt x="13985" y="21103"/>
                    </a:cubicBezTo>
                    <a:cubicBezTo>
                      <a:pt x="14865" y="20832"/>
                      <a:pt x="15705" y="20449"/>
                      <a:pt x="16490" y="19964"/>
                    </a:cubicBezTo>
                    <a:lnTo>
                      <a:pt x="16490" y="19964"/>
                    </a:lnTo>
                    <a:lnTo>
                      <a:pt x="16490" y="19964"/>
                    </a:lnTo>
                    <a:cubicBezTo>
                      <a:pt x="16491" y="19963"/>
                      <a:pt x="16492" y="19963"/>
                      <a:pt x="16493" y="19962"/>
                    </a:cubicBezTo>
                    <a:lnTo>
                      <a:pt x="16492" y="19964"/>
                    </a:lnTo>
                    <a:cubicBezTo>
                      <a:pt x="16498" y="19960"/>
                      <a:pt x="16502" y="19956"/>
                      <a:pt x="16508" y="19952"/>
                    </a:cubicBezTo>
                    <a:cubicBezTo>
                      <a:pt x="18339" y="18815"/>
                      <a:pt x="19847" y="17120"/>
                      <a:pt x="20749" y="14985"/>
                    </a:cubicBezTo>
                    <a:cubicBezTo>
                      <a:pt x="21327" y="13616"/>
                      <a:pt x="21600" y="12195"/>
                      <a:pt x="21600" y="10797"/>
                    </a:cubicBezTo>
                    <a:cubicBezTo>
                      <a:pt x="21600" y="9225"/>
                      <a:pt x="21253" y="7682"/>
                      <a:pt x="20604" y="6275"/>
                    </a:cubicBezTo>
                    <a:close/>
                  </a:path>
                </a:pathLst>
              </a:custGeom>
              <a:solidFill>
                <a:srgbClr val="CECDC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549" name="Google Shape;549;p21"/>
            <p:cNvSpPr txBox="1"/>
            <p:nvPr/>
          </p:nvSpPr>
          <p:spPr>
            <a:xfrm>
              <a:off x="8614897" y="4933950"/>
              <a:ext cx="187649" cy="152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2002</a:t>
              </a:r>
              <a:endParaRPr/>
            </a:p>
          </p:txBody>
        </p:sp>
        <p:grpSp>
          <p:nvGrpSpPr>
            <p:cNvPr id="550" name="Google Shape;550;p21"/>
            <p:cNvGrpSpPr/>
            <p:nvPr/>
          </p:nvGrpSpPr>
          <p:grpSpPr>
            <a:xfrm>
              <a:off x="5146301" y="2485458"/>
              <a:ext cx="309563" cy="309563"/>
              <a:chOff x="0" y="0"/>
              <a:chExt cx="825500" cy="825500"/>
            </a:xfrm>
          </p:grpSpPr>
          <p:sp>
            <p:nvSpPr>
              <p:cNvPr id="551" name="Google Shape;551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52" name="Google Shape;552;p21"/>
              <p:cNvSpPr/>
              <p:nvPr/>
            </p:nvSpPr>
            <p:spPr>
              <a:xfrm>
                <a:off x="177334" y="221461"/>
                <a:ext cx="470832" cy="382578"/>
              </a:xfrm>
              <a:custGeom>
                <a:rect b="b" l="l" r="r" t="t"/>
                <a:pathLst>
                  <a:path extrusionOk="0" h="21600" w="21600">
                    <a:moveTo>
                      <a:pt x="2024" y="0"/>
                    </a:moveTo>
                    <a:cubicBezTo>
                      <a:pt x="912" y="0"/>
                      <a:pt x="0" y="1122"/>
                      <a:pt x="0" y="2491"/>
                    </a:cubicBezTo>
                    <a:lnTo>
                      <a:pt x="0" y="11634"/>
                    </a:lnTo>
                    <a:cubicBezTo>
                      <a:pt x="0" y="13008"/>
                      <a:pt x="912" y="14134"/>
                      <a:pt x="2024" y="14134"/>
                    </a:cubicBezTo>
                    <a:lnTo>
                      <a:pt x="2024" y="16617"/>
                    </a:lnTo>
                    <a:cubicBezTo>
                      <a:pt x="2024" y="17994"/>
                      <a:pt x="2935" y="19109"/>
                      <a:pt x="4049" y="19109"/>
                    </a:cubicBezTo>
                    <a:lnTo>
                      <a:pt x="4822" y="19109"/>
                    </a:lnTo>
                    <a:cubicBezTo>
                      <a:pt x="5125" y="20540"/>
                      <a:pt x="6166" y="21600"/>
                      <a:pt x="7423" y="21600"/>
                    </a:cubicBezTo>
                    <a:cubicBezTo>
                      <a:pt x="8673" y="21600"/>
                      <a:pt x="9726" y="20540"/>
                      <a:pt x="10030" y="19109"/>
                    </a:cubicBezTo>
                    <a:lnTo>
                      <a:pt x="13594" y="19109"/>
                    </a:lnTo>
                    <a:cubicBezTo>
                      <a:pt x="13897" y="20540"/>
                      <a:pt x="14942" y="21600"/>
                      <a:pt x="16202" y="21600"/>
                    </a:cubicBezTo>
                    <a:cubicBezTo>
                      <a:pt x="17449" y="21600"/>
                      <a:pt x="18498" y="20540"/>
                      <a:pt x="18803" y="19109"/>
                    </a:cubicBezTo>
                    <a:lnTo>
                      <a:pt x="19576" y="19109"/>
                    </a:lnTo>
                    <a:cubicBezTo>
                      <a:pt x="20692" y="19109"/>
                      <a:pt x="21600" y="17994"/>
                      <a:pt x="21600" y="16617"/>
                    </a:cubicBezTo>
                    <a:lnTo>
                      <a:pt x="21600" y="11634"/>
                    </a:lnTo>
                    <a:cubicBezTo>
                      <a:pt x="21600" y="11142"/>
                      <a:pt x="21482" y="10663"/>
                      <a:pt x="21259" y="10248"/>
                    </a:cubicBezTo>
                    <a:lnTo>
                      <a:pt x="18554" y="5265"/>
                    </a:lnTo>
                    <a:cubicBezTo>
                      <a:pt x="18182" y="4566"/>
                      <a:pt x="17557" y="4160"/>
                      <a:pt x="16876" y="4160"/>
                    </a:cubicBezTo>
                    <a:lnTo>
                      <a:pt x="14177" y="4160"/>
                    </a:lnTo>
                    <a:lnTo>
                      <a:pt x="14177" y="2491"/>
                    </a:lnTo>
                    <a:cubicBezTo>
                      <a:pt x="14177" y="1122"/>
                      <a:pt x="13265" y="0"/>
                      <a:pt x="12146" y="0"/>
                    </a:cubicBezTo>
                    <a:lnTo>
                      <a:pt x="2024" y="0"/>
                    </a:lnTo>
                    <a:close/>
                    <a:moveTo>
                      <a:pt x="2024" y="1669"/>
                    </a:moveTo>
                    <a:lnTo>
                      <a:pt x="12146" y="1669"/>
                    </a:lnTo>
                    <a:cubicBezTo>
                      <a:pt x="12524" y="1669"/>
                      <a:pt x="12821" y="2034"/>
                      <a:pt x="12821" y="2491"/>
                    </a:cubicBezTo>
                    <a:lnTo>
                      <a:pt x="12821" y="11634"/>
                    </a:lnTo>
                    <a:cubicBezTo>
                      <a:pt x="12821" y="12090"/>
                      <a:pt x="12524" y="12465"/>
                      <a:pt x="12146" y="12465"/>
                    </a:cubicBezTo>
                    <a:cubicBezTo>
                      <a:pt x="12146" y="12465"/>
                      <a:pt x="2024" y="12465"/>
                      <a:pt x="2024" y="12465"/>
                    </a:cubicBezTo>
                    <a:cubicBezTo>
                      <a:pt x="1649" y="12465"/>
                      <a:pt x="1350" y="12090"/>
                      <a:pt x="1350" y="11634"/>
                    </a:cubicBezTo>
                    <a:lnTo>
                      <a:pt x="1350" y="2491"/>
                    </a:lnTo>
                    <a:cubicBezTo>
                      <a:pt x="1350" y="2034"/>
                      <a:pt x="1649" y="1669"/>
                      <a:pt x="2024" y="1669"/>
                    </a:cubicBezTo>
                    <a:close/>
                    <a:moveTo>
                      <a:pt x="14177" y="5821"/>
                    </a:moveTo>
                    <a:lnTo>
                      <a:pt x="16876" y="5821"/>
                    </a:lnTo>
                    <a:cubicBezTo>
                      <a:pt x="17102" y="5821"/>
                      <a:pt x="17311" y="5958"/>
                      <a:pt x="17440" y="6184"/>
                    </a:cubicBezTo>
                    <a:lnTo>
                      <a:pt x="20132" y="11175"/>
                    </a:lnTo>
                    <a:cubicBezTo>
                      <a:pt x="20206" y="11307"/>
                      <a:pt x="20250" y="11475"/>
                      <a:pt x="20250" y="11634"/>
                    </a:cubicBezTo>
                    <a:cubicBezTo>
                      <a:pt x="20250" y="11634"/>
                      <a:pt x="20250" y="16617"/>
                      <a:pt x="20250" y="16617"/>
                    </a:cubicBezTo>
                    <a:cubicBezTo>
                      <a:pt x="20250" y="17074"/>
                      <a:pt x="19946" y="17448"/>
                      <a:pt x="19576" y="17448"/>
                    </a:cubicBezTo>
                    <a:lnTo>
                      <a:pt x="18803" y="17448"/>
                    </a:lnTo>
                    <a:cubicBezTo>
                      <a:pt x="18498" y="16016"/>
                      <a:pt x="17455" y="14956"/>
                      <a:pt x="16202" y="14956"/>
                    </a:cubicBezTo>
                    <a:cubicBezTo>
                      <a:pt x="14942" y="14956"/>
                      <a:pt x="13897" y="16016"/>
                      <a:pt x="13594" y="17448"/>
                    </a:cubicBezTo>
                    <a:lnTo>
                      <a:pt x="10030" y="17448"/>
                    </a:lnTo>
                    <a:cubicBezTo>
                      <a:pt x="9729" y="16016"/>
                      <a:pt x="8678" y="14956"/>
                      <a:pt x="7423" y="14956"/>
                    </a:cubicBezTo>
                    <a:cubicBezTo>
                      <a:pt x="6166" y="14956"/>
                      <a:pt x="5125" y="16016"/>
                      <a:pt x="4822" y="17448"/>
                    </a:cubicBezTo>
                    <a:lnTo>
                      <a:pt x="4049" y="17448"/>
                    </a:lnTo>
                    <a:cubicBezTo>
                      <a:pt x="3676" y="17448"/>
                      <a:pt x="3374" y="17074"/>
                      <a:pt x="3374" y="16617"/>
                    </a:cubicBezTo>
                    <a:lnTo>
                      <a:pt x="3374" y="14134"/>
                    </a:lnTo>
                    <a:lnTo>
                      <a:pt x="12146" y="14134"/>
                    </a:lnTo>
                    <a:cubicBezTo>
                      <a:pt x="13265" y="14134"/>
                      <a:pt x="14177" y="13008"/>
                      <a:pt x="14177" y="11634"/>
                    </a:cubicBezTo>
                    <a:lnTo>
                      <a:pt x="14177" y="5821"/>
                    </a:lnTo>
                    <a:close/>
                    <a:moveTo>
                      <a:pt x="15553" y="6450"/>
                    </a:moveTo>
                    <a:cubicBezTo>
                      <a:pt x="15182" y="6450"/>
                      <a:pt x="14885" y="6824"/>
                      <a:pt x="14885" y="7281"/>
                    </a:cubicBezTo>
                    <a:lnTo>
                      <a:pt x="14885" y="12263"/>
                    </a:lnTo>
                    <a:cubicBezTo>
                      <a:pt x="14885" y="12721"/>
                      <a:pt x="15182" y="13102"/>
                      <a:pt x="15553" y="13102"/>
                    </a:cubicBezTo>
                    <a:lnTo>
                      <a:pt x="18259" y="13102"/>
                    </a:lnTo>
                    <a:cubicBezTo>
                      <a:pt x="18629" y="13102"/>
                      <a:pt x="18934" y="12721"/>
                      <a:pt x="18934" y="12263"/>
                    </a:cubicBezTo>
                    <a:lnTo>
                      <a:pt x="18934" y="11022"/>
                    </a:lnTo>
                    <a:cubicBezTo>
                      <a:pt x="18934" y="10857"/>
                      <a:pt x="18888" y="10694"/>
                      <a:pt x="18816" y="10554"/>
                    </a:cubicBezTo>
                    <a:cubicBezTo>
                      <a:pt x="18816" y="10554"/>
                      <a:pt x="16798" y="6829"/>
                      <a:pt x="16798" y="6829"/>
                    </a:cubicBezTo>
                    <a:cubicBezTo>
                      <a:pt x="16673" y="6592"/>
                      <a:pt x="16460" y="6450"/>
                      <a:pt x="16234" y="6450"/>
                    </a:cubicBezTo>
                    <a:lnTo>
                      <a:pt x="15553" y="6450"/>
                    </a:lnTo>
                    <a:close/>
                    <a:moveTo>
                      <a:pt x="15553" y="7281"/>
                    </a:moveTo>
                    <a:lnTo>
                      <a:pt x="16234" y="7281"/>
                    </a:lnTo>
                    <a:lnTo>
                      <a:pt x="18259" y="11022"/>
                    </a:lnTo>
                    <a:cubicBezTo>
                      <a:pt x="18259" y="11022"/>
                      <a:pt x="18259" y="12263"/>
                      <a:pt x="18259" y="12263"/>
                    </a:cubicBezTo>
                    <a:lnTo>
                      <a:pt x="15553" y="12263"/>
                    </a:lnTo>
                    <a:lnTo>
                      <a:pt x="15553" y="7281"/>
                    </a:lnTo>
                    <a:close/>
                    <a:moveTo>
                      <a:pt x="7423" y="16617"/>
                    </a:moveTo>
                    <a:cubicBezTo>
                      <a:pt x="8167" y="16617"/>
                      <a:pt x="8772" y="17365"/>
                      <a:pt x="8772" y="18278"/>
                    </a:cubicBezTo>
                    <a:cubicBezTo>
                      <a:pt x="8772" y="19191"/>
                      <a:pt x="8167" y="19939"/>
                      <a:pt x="7423" y="19939"/>
                    </a:cubicBezTo>
                    <a:cubicBezTo>
                      <a:pt x="6677" y="19939"/>
                      <a:pt x="6073" y="19191"/>
                      <a:pt x="6073" y="18278"/>
                    </a:cubicBezTo>
                    <a:cubicBezTo>
                      <a:pt x="6073" y="17365"/>
                      <a:pt x="6677" y="16617"/>
                      <a:pt x="7423" y="16617"/>
                    </a:cubicBezTo>
                    <a:close/>
                    <a:moveTo>
                      <a:pt x="16202" y="16617"/>
                    </a:moveTo>
                    <a:cubicBezTo>
                      <a:pt x="16943" y="16617"/>
                      <a:pt x="17551" y="17365"/>
                      <a:pt x="17551" y="18278"/>
                    </a:cubicBezTo>
                    <a:cubicBezTo>
                      <a:pt x="17551" y="19191"/>
                      <a:pt x="16943" y="19939"/>
                      <a:pt x="16202" y="19939"/>
                    </a:cubicBezTo>
                    <a:cubicBezTo>
                      <a:pt x="15454" y="19939"/>
                      <a:pt x="14852" y="19191"/>
                      <a:pt x="14852" y="18278"/>
                    </a:cubicBezTo>
                    <a:cubicBezTo>
                      <a:pt x="14852" y="17365"/>
                      <a:pt x="15454" y="16617"/>
                      <a:pt x="16202" y="166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53" name="Google Shape;553;p21"/>
            <p:cNvGrpSpPr/>
            <p:nvPr/>
          </p:nvGrpSpPr>
          <p:grpSpPr>
            <a:xfrm>
              <a:off x="7771382" y="2071082"/>
              <a:ext cx="309563" cy="309563"/>
              <a:chOff x="0" y="0"/>
              <a:chExt cx="825500" cy="825500"/>
            </a:xfrm>
          </p:grpSpPr>
          <p:sp>
            <p:nvSpPr>
              <p:cNvPr id="554" name="Google Shape;554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55" name="Google Shape;555;p21"/>
              <p:cNvSpPr/>
              <p:nvPr/>
            </p:nvSpPr>
            <p:spPr>
              <a:xfrm>
                <a:off x="177334" y="221461"/>
                <a:ext cx="470832" cy="382578"/>
              </a:xfrm>
              <a:custGeom>
                <a:rect b="b" l="l" r="r" t="t"/>
                <a:pathLst>
                  <a:path extrusionOk="0" h="21600" w="21600">
                    <a:moveTo>
                      <a:pt x="2024" y="0"/>
                    </a:moveTo>
                    <a:cubicBezTo>
                      <a:pt x="912" y="0"/>
                      <a:pt x="0" y="1122"/>
                      <a:pt x="0" y="2491"/>
                    </a:cubicBezTo>
                    <a:lnTo>
                      <a:pt x="0" y="11634"/>
                    </a:lnTo>
                    <a:cubicBezTo>
                      <a:pt x="0" y="13008"/>
                      <a:pt x="912" y="14134"/>
                      <a:pt x="2024" y="14134"/>
                    </a:cubicBezTo>
                    <a:lnTo>
                      <a:pt x="2024" y="16617"/>
                    </a:lnTo>
                    <a:cubicBezTo>
                      <a:pt x="2024" y="17994"/>
                      <a:pt x="2935" y="19109"/>
                      <a:pt x="4049" y="19109"/>
                    </a:cubicBezTo>
                    <a:lnTo>
                      <a:pt x="4822" y="19109"/>
                    </a:lnTo>
                    <a:cubicBezTo>
                      <a:pt x="5125" y="20540"/>
                      <a:pt x="6166" y="21600"/>
                      <a:pt x="7423" y="21600"/>
                    </a:cubicBezTo>
                    <a:cubicBezTo>
                      <a:pt x="8673" y="21600"/>
                      <a:pt x="9726" y="20540"/>
                      <a:pt x="10030" y="19109"/>
                    </a:cubicBezTo>
                    <a:lnTo>
                      <a:pt x="13594" y="19109"/>
                    </a:lnTo>
                    <a:cubicBezTo>
                      <a:pt x="13897" y="20540"/>
                      <a:pt x="14942" y="21600"/>
                      <a:pt x="16202" y="21600"/>
                    </a:cubicBezTo>
                    <a:cubicBezTo>
                      <a:pt x="17449" y="21600"/>
                      <a:pt x="18498" y="20540"/>
                      <a:pt x="18803" y="19109"/>
                    </a:cubicBezTo>
                    <a:lnTo>
                      <a:pt x="19576" y="19109"/>
                    </a:lnTo>
                    <a:cubicBezTo>
                      <a:pt x="20692" y="19109"/>
                      <a:pt x="21600" y="17994"/>
                      <a:pt x="21600" y="16617"/>
                    </a:cubicBezTo>
                    <a:lnTo>
                      <a:pt x="21600" y="11634"/>
                    </a:lnTo>
                    <a:cubicBezTo>
                      <a:pt x="21600" y="11142"/>
                      <a:pt x="21482" y="10663"/>
                      <a:pt x="21259" y="10248"/>
                    </a:cubicBezTo>
                    <a:lnTo>
                      <a:pt x="18554" y="5265"/>
                    </a:lnTo>
                    <a:cubicBezTo>
                      <a:pt x="18182" y="4566"/>
                      <a:pt x="17557" y="4160"/>
                      <a:pt x="16876" y="4160"/>
                    </a:cubicBezTo>
                    <a:lnTo>
                      <a:pt x="14177" y="4160"/>
                    </a:lnTo>
                    <a:lnTo>
                      <a:pt x="14177" y="2491"/>
                    </a:lnTo>
                    <a:cubicBezTo>
                      <a:pt x="14177" y="1122"/>
                      <a:pt x="13265" y="0"/>
                      <a:pt x="12146" y="0"/>
                    </a:cubicBezTo>
                    <a:lnTo>
                      <a:pt x="2024" y="0"/>
                    </a:lnTo>
                    <a:close/>
                    <a:moveTo>
                      <a:pt x="2024" y="1669"/>
                    </a:moveTo>
                    <a:lnTo>
                      <a:pt x="12146" y="1669"/>
                    </a:lnTo>
                    <a:cubicBezTo>
                      <a:pt x="12524" y="1669"/>
                      <a:pt x="12821" y="2034"/>
                      <a:pt x="12821" y="2491"/>
                    </a:cubicBezTo>
                    <a:lnTo>
                      <a:pt x="12821" y="11634"/>
                    </a:lnTo>
                    <a:cubicBezTo>
                      <a:pt x="12821" y="12090"/>
                      <a:pt x="12524" y="12465"/>
                      <a:pt x="12146" y="12465"/>
                    </a:cubicBezTo>
                    <a:cubicBezTo>
                      <a:pt x="12146" y="12465"/>
                      <a:pt x="2024" y="12465"/>
                      <a:pt x="2024" y="12465"/>
                    </a:cubicBezTo>
                    <a:cubicBezTo>
                      <a:pt x="1649" y="12465"/>
                      <a:pt x="1350" y="12090"/>
                      <a:pt x="1350" y="11634"/>
                    </a:cubicBezTo>
                    <a:lnTo>
                      <a:pt x="1350" y="2491"/>
                    </a:lnTo>
                    <a:cubicBezTo>
                      <a:pt x="1350" y="2034"/>
                      <a:pt x="1649" y="1669"/>
                      <a:pt x="2024" y="1669"/>
                    </a:cubicBezTo>
                    <a:close/>
                    <a:moveTo>
                      <a:pt x="14177" y="5821"/>
                    </a:moveTo>
                    <a:lnTo>
                      <a:pt x="16876" y="5821"/>
                    </a:lnTo>
                    <a:cubicBezTo>
                      <a:pt x="17102" y="5821"/>
                      <a:pt x="17311" y="5958"/>
                      <a:pt x="17440" y="6184"/>
                    </a:cubicBezTo>
                    <a:lnTo>
                      <a:pt x="20132" y="11175"/>
                    </a:lnTo>
                    <a:cubicBezTo>
                      <a:pt x="20206" y="11307"/>
                      <a:pt x="20250" y="11475"/>
                      <a:pt x="20250" y="11634"/>
                    </a:cubicBezTo>
                    <a:cubicBezTo>
                      <a:pt x="20250" y="11634"/>
                      <a:pt x="20250" y="16617"/>
                      <a:pt x="20250" y="16617"/>
                    </a:cubicBezTo>
                    <a:cubicBezTo>
                      <a:pt x="20250" y="17074"/>
                      <a:pt x="19946" y="17448"/>
                      <a:pt x="19576" y="17448"/>
                    </a:cubicBezTo>
                    <a:lnTo>
                      <a:pt x="18803" y="17448"/>
                    </a:lnTo>
                    <a:cubicBezTo>
                      <a:pt x="18498" y="16016"/>
                      <a:pt x="17455" y="14956"/>
                      <a:pt x="16202" y="14956"/>
                    </a:cubicBezTo>
                    <a:cubicBezTo>
                      <a:pt x="14942" y="14956"/>
                      <a:pt x="13897" y="16016"/>
                      <a:pt x="13594" y="17448"/>
                    </a:cubicBezTo>
                    <a:lnTo>
                      <a:pt x="10030" y="17448"/>
                    </a:lnTo>
                    <a:cubicBezTo>
                      <a:pt x="9729" y="16016"/>
                      <a:pt x="8678" y="14956"/>
                      <a:pt x="7423" y="14956"/>
                    </a:cubicBezTo>
                    <a:cubicBezTo>
                      <a:pt x="6166" y="14956"/>
                      <a:pt x="5125" y="16016"/>
                      <a:pt x="4822" y="17448"/>
                    </a:cubicBezTo>
                    <a:lnTo>
                      <a:pt x="4049" y="17448"/>
                    </a:lnTo>
                    <a:cubicBezTo>
                      <a:pt x="3676" y="17448"/>
                      <a:pt x="3374" y="17074"/>
                      <a:pt x="3374" y="16617"/>
                    </a:cubicBezTo>
                    <a:lnTo>
                      <a:pt x="3374" y="14134"/>
                    </a:lnTo>
                    <a:lnTo>
                      <a:pt x="12146" y="14134"/>
                    </a:lnTo>
                    <a:cubicBezTo>
                      <a:pt x="13265" y="14134"/>
                      <a:pt x="14177" y="13008"/>
                      <a:pt x="14177" y="11634"/>
                    </a:cubicBezTo>
                    <a:lnTo>
                      <a:pt x="14177" y="5821"/>
                    </a:lnTo>
                    <a:close/>
                    <a:moveTo>
                      <a:pt x="15553" y="6450"/>
                    </a:moveTo>
                    <a:cubicBezTo>
                      <a:pt x="15182" y="6450"/>
                      <a:pt x="14885" y="6824"/>
                      <a:pt x="14885" y="7281"/>
                    </a:cubicBezTo>
                    <a:lnTo>
                      <a:pt x="14885" y="12263"/>
                    </a:lnTo>
                    <a:cubicBezTo>
                      <a:pt x="14885" y="12721"/>
                      <a:pt x="15182" y="13102"/>
                      <a:pt x="15553" y="13102"/>
                    </a:cubicBezTo>
                    <a:lnTo>
                      <a:pt x="18259" y="13102"/>
                    </a:lnTo>
                    <a:cubicBezTo>
                      <a:pt x="18629" y="13102"/>
                      <a:pt x="18934" y="12721"/>
                      <a:pt x="18934" y="12263"/>
                    </a:cubicBezTo>
                    <a:lnTo>
                      <a:pt x="18934" y="11022"/>
                    </a:lnTo>
                    <a:cubicBezTo>
                      <a:pt x="18934" y="10857"/>
                      <a:pt x="18888" y="10694"/>
                      <a:pt x="18816" y="10554"/>
                    </a:cubicBezTo>
                    <a:cubicBezTo>
                      <a:pt x="18816" y="10554"/>
                      <a:pt x="16798" y="6829"/>
                      <a:pt x="16798" y="6829"/>
                    </a:cubicBezTo>
                    <a:cubicBezTo>
                      <a:pt x="16673" y="6592"/>
                      <a:pt x="16460" y="6450"/>
                      <a:pt x="16234" y="6450"/>
                    </a:cubicBezTo>
                    <a:lnTo>
                      <a:pt x="15553" y="6450"/>
                    </a:lnTo>
                    <a:close/>
                    <a:moveTo>
                      <a:pt x="15553" y="7281"/>
                    </a:moveTo>
                    <a:lnTo>
                      <a:pt x="16234" y="7281"/>
                    </a:lnTo>
                    <a:lnTo>
                      <a:pt x="18259" y="11022"/>
                    </a:lnTo>
                    <a:cubicBezTo>
                      <a:pt x="18259" y="11022"/>
                      <a:pt x="18259" y="12263"/>
                      <a:pt x="18259" y="12263"/>
                    </a:cubicBezTo>
                    <a:lnTo>
                      <a:pt x="15553" y="12263"/>
                    </a:lnTo>
                    <a:lnTo>
                      <a:pt x="15553" y="7281"/>
                    </a:lnTo>
                    <a:close/>
                    <a:moveTo>
                      <a:pt x="7423" y="16617"/>
                    </a:moveTo>
                    <a:cubicBezTo>
                      <a:pt x="8167" y="16617"/>
                      <a:pt x="8772" y="17365"/>
                      <a:pt x="8772" y="18278"/>
                    </a:cubicBezTo>
                    <a:cubicBezTo>
                      <a:pt x="8772" y="19191"/>
                      <a:pt x="8167" y="19939"/>
                      <a:pt x="7423" y="19939"/>
                    </a:cubicBezTo>
                    <a:cubicBezTo>
                      <a:pt x="6677" y="19939"/>
                      <a:pt x="6073" y="19191"/>
                      <a:pt x="6073" y="18278"/>
                    </a:cubicBezTo>
                    <a:cubicBezTo>
                      <a:pt x="6073" y="17365"/>
                      <a:pt x="6677" y="16617"/>
                      <a:pt x="7423" y="16617"/>
                    </a:cubicBezTo>
                    <a:close/>
                    <a:moveTo>
                      <a:pt x="16202" y="16617"/>
                    </a:moveTo>
                    <a:cubicBezTo>
                      <a:pt x="16943" y="16617"/>
                      <a:pt x="17551" y="17365"/>
                      <a:pt x="17551" y="18278"/>
                    </a:cubicBezTo>
                    <a:cubicBezTo>
                      <a:pt x="17551" y="19191"/>
                      <a:pt x="16943" y="19939"/>
                      <a:pt x="16202" y="19939"/>
                    </a:cubicBezTo>
                    <a:cubicBezTo>
                      <a:pt x="15454" y="19939"/>
                      <a:pt x="14852" y="19191"/>
                      <a:pt x="14852" y="18278"/>
                    </a:cubicBezTo>
                    <a:cubicBezTo>
                      <a:pt x="14852" y="17365"/>
                      <a:pt x="15454" y="16617"/>
                      <a:pt x="16202" y="166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56" name="Google Shape;556;p21"/>
            <p:cNvGrpSpPr/>
            <p:nvPr/>
          </p:nvGrpSpPr>
          <p:grpSpPr>
            <a:xfrm>
              <a:off x="5758123" y="2753939"/>
              <a:ext cx="309563" cy="309563"/>
              <a:chOff x="0" y="0"/>
              <a:chExt cx="825500" cy="825500"/>
            </a:xfrm>
          </p:grpSpPr>
          <p:sp>
            <p:nvSpPr>
              <p:cNvPr id="557" name="Google Shape;557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58" name="Google Shape;558;p21"/>
              <p:cNvSpPr/>
              <p:nvPr/>
            </p:nvSpPr>
            <p:spPr>
              <a:xfrm>
                <a:off x="205317" y="205318"/>
                <a:ext cx="414866" cy="414864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59" name="Google Shape;559;p21"/>
            <p:cNvGrpSpPr/>
            <p:nvPr/>
          </p:nvGrpSpPr>
          <p:grpSpPr>
            <a:xfrm>
              <a:off x="6835171" y="3780033"/>
              <a:ext cx="309563" cy="309563"/>
              <a:chOff x="0" y="0"/>
              <a:chExt cx="825500" cy="825500"/>
            </a:xfrm>
          </p:grpSpPr>
          <p:sp>
            <p:nvSpPr>
              <p:cNvPr id="560" name="Google Shape;560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61" name="Google Shape;561;p21"/>
              <p:cNvSpPr/>
              <p:nvPr/>
            </p:nvSpPr>
            <p:spPr>
              <a:xfrm>
                <a:off x="205317" y="205318"/>
                <a:ext cx="414866" cy="414864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62" name="Google Shape;562;p21"/>
            <p:cNvGrpSpPr/>
            <p:nvPr/>
          </p:nvGrpSpPr>
          <p:grpSpPr>
            <a:xfrm>
              <a:off x="8191455" y="1499757"/>
              <a:ext cx="309563" cy="309563"/>
              <a:chOff x="0" y="0"/>
              <a:chExt cx="825500" cy="825500"/>
            </a:xfrm>
          </p:grpSpPr>
          <p:sp>
            <p:nvSpPr>
              <p:cNvPr id="563" name="Google Shape;563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64" name="Google Shape;564;p21"/>
              <p:cNvSpPr/>
              <p:nvPr/>
            </p:nvSpPr>
            <p:spPr>
              <a:xfrm>
                <a:off x="205317" y="205318"/>
                <a:ext cx="414866" cy="414864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65" name="Google Shape;565;p21"/>
            <p:cNvGrpSpPr/>
            <p:nvPr/>
          </p:nvGrpSpPr>
          <p:grpSpPr>
            <a:xfrm>
              <a:off x="5169269" y="3104994"/>
              <a:ext cx="309563" cy="309563"/>
              <a:chOff x="0" y="0"/>
              <a:chExt cx="825500" cy="825500"/>
            </a:xfrm>
          </p:grpSpPr>
          <p:sp>
            <p:nvSpPr>
              <p:cNvPr id="566" name="Google Shape;566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67" name="Google Shape;567;p21"/>
              <p:cNvSpPr/>
              <p:nvPr/>
            </p:nvSpPr>
            <p:spPr>
              <a:xfrm>
                <a:off x="153252" y="208378"/>
                <a:ext cx="518995" cy="408744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68" name="Google Shape;568;p21"/>
            <p:cNvGrpSpPr/>
            <p:nvPr/>
          </p:nvGrpSpPr>
          <p:grpSpPr>
            <a:xfrm>
              <a:off x="6914929" y="4407106"/>
              <a:ext cx="309563" cy="309563"/>
              <a:chOff x="0" y="0"/>
              <a:chExt cx="825500" cy="825500"/>
            </a:xfrm>
          </p:grpSpPr>
          <p:sp>
            <p:nvSpPr>
              <p:cNvPr id="569" name="Google Shape;569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70" name="Google Shape;570;p21"/>
              <p:cNvSpPr/>
              <p:nvPr/>
            </p:nvSpPr>
            <p:spPr>
              <a:xfrm>
                <a:off x="153252" y="208378"/>
                <a:ext cx="518995" cy="408744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71" name="Google Shape;571;p21"/>
            <p:cNvGrpSpPr/>
            <p:nvPr/>
          </p:nvGrpSpPr>
          <p:grpSpPr>
            <a:xfrm>
              <a:off x="6244305" y="2483811"/>
              <a:ext cx="309563" cy="309563"/>
              <a:chOff x="0" y="0"/>
              <a:chExt cx="825500" cy="825500"/>
            </a:xfrm>
          </p:grpSpPr>
          <p:sp>
            <p:nvSpPr>
              <p:cNvPr id="572" name="Google Shape;572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73" name="Google Shape;573;p21"/>
              <p:cNvSpPr/>
              <p:nvPr/>
            </p:nvSpPr>
            <p:spPr>
              <a:xfrm>
                <a:off x="215080" y="166902"/>
                <a:ext cx="395340" cy="501504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74" name="Google Shape;574;p21"/>
            <p:cNvGrpSpPr/>
            <p:nvPr/>
          </p:nvGrpSpPr>
          <p:grpSpPr>
            <a:xfrm>
              <a:off x="7335384" y="4311868"/>
              <a:ext cx="309563" cy="309563"/>
              <a:chOff x="0" y="0"/>
              <a:chExt cx="825500" cy="825500"/>
            </a:xfrm>
          </p:grpSpPr>
          <p:sp>
            <p:nvSpPr>
              <p:cNvPr id="575" name="Google Shape;575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76" name="Google Shape;576;p21"/>
              <p:cNvSpPr/>
              <p:nvPr/>
            </p:nvSpPr>
            <p:spPr>
              <a:xfrm>
                <a:off x="215080" y="166902"/>
                <a:ext cx="395340" cy="501504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77" name="Google Shape;577;p21"/>
            <p:cNvGrpSpPr/>
            <p:nvPr/>
          </p:nvGrpSpPr>
          <p:grpSpPr>
            <a:xfrm>
              <a:off x="8276669" y="1995442"/>
              <a:ext cx="309563" cy="309563"/>
              <a:chOff x="0" y="0"/>
              <a:chExt cx="825500" cy="825500"/>
            </a:xfrm>
          </p:grpSpPr>
          <p:sp>
            <p:nvSpPr>
              <p:cNvPr id="578" name="Google Shape;578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79" name="Google Shape;579;p21"/>
              <p:cNvSpPr/>
              <p:nvPr/>
            </p:nvSpPr>
            <p:spPr>
              <a:xfrm>
                <a:off x="215080" y="166902"/>
                <a:ext cx="395340" cy="501504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80" name="Google Shape;580;p21"/>
            <p:cNvGrpSpPr/>
            <p:nvPr/>
          </p:nvGrpSpPr>
          <p:grpSpPr>
            <a:xfrm>
              <a:off x="5587042" y="3364084"/>
              <a:ext cx="309563" cy="309563"/>
              <a:chOff x="0" y="0"/>
              <a:chExt cx="825500" cy="825500"/>
            </a:xfrm>
          </p:grpSpPr>
          <p:sp>
            <p:nvSpPr>
              <p:cNvPr id="581" name="Google Shape;581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82" name="Google Shape;582;p21"/>
              <p:cNvSpPr/>
              <p:nvPr/>
            </p:nvSpPr>
            <p:spPr>
              <a:xfrm>
                <a:off x="157222" y="197579"/>
                <a:ext cx="536456" cy="372777"/>
              </a:xfrm>
              <a:custGeom>
                <a:rect b="b" l="l" r="r" t="t"/>
                <a:pathLst>
                  <a:path extrusionOk="0" h="21600" w="21599">
                    <a:moveTo>
                      <a:pt x="4416" y="0"/>
                    </a:moveTo>
                    <a:cubicBezTo>
                      <a:pt x="4300" y="0"/>
                      <a:pt x="4188" y="70"/>
                      <a:pt x="4106" y="189"/>
                    </a:cubicBezTo>
                    <a:cubicBezTo>
                      <a:pt x="4023" y="307"/>
                      <a:pt x="3975" y="468"/>
                      <a:pt x="3975" y="636"/>
                    </a:cubicBezTo>
                    <a:lnTo>
                      <a:pt x="3975" y="3704"/>
                    </a:lnTo>
                    <a:cubicBezTo>
                      <a:pt x="3975" y="3874"/>
                      <a:pt x="4022" y="4041"/>
                      <a:pt x="4106" y="4161"/>
                    </a:cubicBezTo>
                    <a:cubicBezTo>
                      <a:pt x="4189" y="4281"/>
                      <a:pt x="4298" y="4340"/>
                      <a:pt x="4416" y="4340"/>
                    </a:cubicBezTo>
                    <a:lnTo>
                      <a:pt x="6549" y="4340"/>
                    </a:lnTo>
                    <a:cubicBezTo>
                      <a:pt x="6666" y="4340"/>
                      <a:pt x="6776" y="4281"/>
                      <a:pt x="6859" y="4161"/>
                    </a:cubicBezTo>
                    <a:cubicBezTo>
                      <a:pt x="6942" y="4041"/>
                      <a:pt x="6990" y="3874"/>
                      <a:pt x="6990" y="3704"/>
                    </a:cubicBezTo>
                    <a:lnTo>
                      <a:pt x="6990" y="636"/>
                    </a:lnTo>
                    <a:cubicBezTo>
                      <a:pt x="6990" y="466"/>
                      <a:pt x="6942" y="309"/>
                      <a:pt x="6859" y="189"/>
                    </a:cubicBezTo>
                    <a:cubicBezTo>
                      <a:pt x="6776" y="69"/>
                      <a:pt x="6666" y="0"/>
                      <a:pt x="6549" y="0"/>
                    </a:cubicBezTo>
                    <a:lnTo>
                      <a:pt x="4416" y="0"/>
                    </a:lnTo>
                    <a:close/>
                    <a:moveTo>
                      <a:pt x="4858" y="1271"/>
                    </a:moveTo>
                    <a:lnTo>
                      <a:pt x="6107" y="1271"/>
                    </a:lnTo>
                    <a:lnTo>
                      <a:pt x="6107" y="3069"/>
                    </a:lnTo>
                    <a:lnTo>
                      <a:pt x="4858" y="3069"/>
                    </a:lnTo>
                    <a:cubicBezTo>
                      <a:pt x="4858" y="3069"/>
                      <a:pt x="4858" y="1271"/>
                      <a:pt x="4858" y="1271"/>
                    </a:cubicBezTo>
                    <a:close/>
                    <a:moveTo>
                      <a:pt x="3174" y="5402"/>
                    </a:moveTo>
                    <a:cubicBezTo>
                      <a:pt x="2762" y="5402"/>
                      <a:pt x="2429" y="5892"/>
                      <a:pt x="2429" y="6485"/>
                    </a:cubicBezTo>
                    <a:lnTo>
                      <a:pt x="2429" y="9554"/>
                    </a:lnTo>
                    <a:cubicBezTo>
                      <a:pt x="2429" y="9721"/>
                      <a:pt x="2478" y="9882"/>
                      <a:pt x="2560" y="10001"/>
                    </a:cubicBezTo>
                    <a:cubicBezTo>
                      <a:pt x="2643" y="10119"/>
                      <a:pt x="2754" y="10189"/>
                      <a:pt x="2871" y="10189"/>
                    </a:cubicBezTo>
                    <a:lnTo>
                      <a:pt x="11165" y="10189"/>
                    </a:lnTo>
                    <a:cubicBezTo>
                      <a:pt x="11318" y="10189"/>
                      <a:pt x="11464" y="10069"/>
                      <a:pt x="11545" y="9881"/>
                    </a:cubicBezTo>
                    <a:cubicBezTo>
                      <a:pt x="11625" y="9694"/>
                      <a:pt x="11628" y="9464"/>
                      <a:pt x="11559" y="9266"/>
                    </a:cubicBezTo>
                    <a:lnTo>
                      <a:pt x="10427" y="5998"/>
                    </a:lnTo>
                    <a:cubicBezTo>
                      <a:pt x="10300" y="5635"/>
                      <a:pt x="10040" y="5402"/>
                      <a:pt x="9757" y="5402"/>
                    </a:cubicBezTo>
                    <a:lnTo>
                      <a:pt x="3174" y="5402"/>
                    </a:lnTo>
                    <a:close/>
                    <a:moveTo>
                      <a:pt x="3312" y="6674"/>
                    </a:moveTo>
                    <a:lnTo>
                      <a:pt x="9675" y="6674"/>
                    </a:lnTo>
                    <a:lnTo>
                      <a:pt x="10454" y="8918"/>
                    </a:lnTo>
                    <a:lnTo>
                      <a:pt x="3312" y="8918"/>
                    </a:lnTo>
                    <a:cubicBezTo>
                      <a:pt x="3312" y="8918"/>
                      <a:pt x="3312" y="6674"/>
                      <a:pt x="3312" y="6674"/>
                    </a:cubicBezTo>
                    <a:close/>
                    <a:moveTo>
                      <a:pt x="745" y="11123"/>
                    </a:moveTo>
                    <a:cubicBezTo>
                      <a:pt x="320" y="11126"/>
                      <a:pt x="0" y="11619"/>
                      <a:pt x="0" y="12195"/>
                    </a:cubicBezTo>
                    <a:cubicBezTo>
                      <a:pt x="0" y="12312"/>
                      <a:pt x="16" y="12433"/>
                      <a:pt x="41" y="12543"/>
                    </a:cubicBezTo>
                    <a:lnTo>
                      <a:pt x="1691" y="19673"/>
                    </a:lnTo>
                    <a:cubicBezTo>
                      <a:pt x="1958" y="20828"/>
                      <a:pt x="2708" y="21600"/>
                      <a:pt x="3554" y="21600"/>
                    </a:cubicBezTo>
                    <a:lnTo>
                      <a:pt x="14236" y="21600"/>
                    </a:lnTo>
                    <a:cubicBezTo>
                      <a:pt x="16616" y="21600"/>
                      <a:pt x="18807" y="19743"/>
                      <a:pt x="19957" y="16744"/>
                    </a:cubicBezTo>
                    <a:lnTo>
                      <a:pt x="21461" y="12821"/>
                    </a:lnTo>
                    <a:cubicBezTo>
                      <a:pt x="21553" y="12636"/>
                      <a:pt x="21600" y="12416"/>
                      <a:pt x="21599" y="12205"/>
                    </a:cubicBezTo>
                    <a:cubicBezTo>
                      <a:pt x="21598" y="11655"/>
                      <a:pt x="21294" y="11127"/>
                      <a:pt x="20854" y="11123"/>
                    </a:cubicBezTo>
                    <a:lnTo>
                      <a:pt x="745" y="11123"/>
                    </a:lnTo>
                    <a:close/>
                    <a:moveTo>
                      <a:pt x="883" y="12394"/>
                    </a:moveTo>
                    <a:lnTo>
                      <a:pt x="20557" y="12394"/>
                    </a:lnTo>
                    <a:cubicBezTo>
                      <a:pt x="20557" y="12394"/>
                      <a:pt x="19129" y="16128"/>
                      <a:pt x="19129" y="16128"/>
                    </a:cubicBezTo>
                    <a:cubicBezTo>
                      <a:pt x="18134" y="18722"/>
                      <a:pt x="16239" y="20329"/>
                      <a:pt x="14181" y="20329"/>
                    </a:cubicBezTo>
                    <a:lnTo>
                      <a:pt x="3499" y="20329"/>
                    </a:lnTo>
                    <a:cubicBezTo>
                      <a:pt x="3033" y="20329"/>
                      <a:pt x="2617" y="19902"/>
                      <a:pt x="2470" y="19266"/>
                    </a:cubicBezTo>
                    <a:lnTo>
                      <a:pt x="883" y="12394"/>
                    </a:lnTo>
                    <a:close/>
                    <a:moveTo>
                      <a:pt x="5272" y="14301"/>
                    </a:moveTo>
                    <a:cubicBezTo>
                      <a:pt x="4798" y="14301"/>
                      <a:pt x="4416" y="14859"/>
                      <a:pt x="4416" y="15542"/>
                    </a:cubicBezTo>
                    <a:cubicBezTo>
                      <a:pt x="4416" y="16225"/>
                      <a:pt x="4798" y="16774"/>
                      <a:pt x="5272" y="16774"/>
                    </a:cubicBezTo>
                    <a:cubicBezTo>
                      <a:pt x="5747" y="16774"/>
                      <a:pt x="6135" y="16225"/>
                      <a:pt x="6135" y="15542"/>
                    </a:cubicBezTo>
                    <a:cubicBezTo>
                      <a:pt x="6135" y="14859"/>
                      <a:pt x="5747" y="14301"/>
                      <a:pt x="5272" y="14301"/>
                    </a:cubicBezTo>
                    <a:close/>
                    <a:moveTo>
                      <a:pt x="8170" y="14301"/>
                    </a:moveTo>
                    <a:cubicBezTo>
                      <a:pt x="7695" y="14301"/>
                      <a:pt x="7308" y="14859"/>
                      <a:pt x="7308" y="15542"/>
                    </a:cubicBezTo>
                    <a:cubicBezTo>
                      <a:pt x="7308" y="16225"/>
                      <a:pt x="7695" y="16774"/>
                      <a:pt x="8170" y="16774"/>
                    </a:cubicBezTo>
                    <a:cubicBezTo>
                      <a:pt x="8645" y="16774"/>
                      <a:pt x="9026" y="16225"/>
                      <a:pt x="9026" y="15542"/>
                    </a:cubicBezTo>
                    <a:cubicBezTo>
                      <a:pt x="9026" y="14859"/>
                      <a:pt x="8645" y="14301"/>
                      <a:pt x="8170" y="14301"/>
                    </a:cubicBezTo>
                    <a:close/>
                    <a:moveTo>
                      <a:pt x="11062" y="14301"/>
                    </a:moveTo>
                    <a:cubicBezTo>
                      <a:pt x="10587" y="14301"/>
                      <a:pt x="10199" y="14859"/>
                      <a:pt x="10199" y="15542"/>
                    </a:cubicBezTo>
                    <a:cubicBezTo>
                      <a:pt x="10199" y="16225"/>
                      <a:pt x="10587" y="16774"/>
                      <a:pt x="11062" y="16774"/>
                    </a:cubicBezTo>
                    <a:cubicBezTo>
                      <a:pt x="11537" y="16774"/>
                      <a:pt x="11917" y="16225"/>
                      <a:pt x="11917" y="15542"/>
                    </a:cubicBezTo>
                    <a:cubicBezTo>
                      <a:pt x="11917" y="14859"/>
                      <a:pt x="11537" y="14301"/>
                      <a:pt x="11062" y="1430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83" name="Google Shape;583;p21"/>
            <p:cNvGrpSpPr/>
            <p:nvPr/>
          </p:nvGrpSpPr>
          <p:grpSpPr>
            <a:xfrm>
              <a:off x="8696815" y="1850890"/>
              <a:ext cx="309563" cy="309563"/>
              <a:chOff x="0" y="0"/>
              <a:chExt cx="825500" cy="825500"/>
            </a:xfrm>
          </p:grpSpPr>
          <p:sp>
            <p:nvSpPr>
              <p:cNvPr id="584" name="Google Shape;584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85" name="Google Shape;585;p21"/>
              <p:cNvSpPr/>
              <p:nvPr/>
            </p:nvSpPr>
            <p:spPr>
              <a:xfrm>
                <a:off x="157222" y="197579"/>
                <a:ext cx="536456" cy="372777"/>
              </a:xfrm>
              <a:custGeom>
                <a:rect b="b" l="l" r="r" t="t"/>
                <a:pathLst>
                  <a:path extrusionOk="0" h="21600" w="21599">
                    <a:moveTo>
                      <a:pt x="4416" y="0"/>
                    </a:moveTo>
                    <a:cubicBezTo>
                      <a:pt x="4300" y="0"/>
                      <a:pt x="4188" y="70"/>
                      <a:pt x="4106" y="189"/>
                    </a:cubicBezTo>
                    <a:cubicBezTo>
                      <a:pt x="4023" y="307"/>
                      <a:pt x="3975" y="468"/>
                      <a:pt x="3975" y="636"/>
                    </a:cubicBezTo>
                    <a:lnTo>
                      <a:pt x="3975" y="3704"/>
                    </a:lnTo>
                    <a:cubicBezTo>
                      <a:pt x="3975" y="3874"/>
                      <a:pt x="4022" y="4041"/>
                      <a:pt x="4106" y="4161"/>
                    </a:cubicBezTo>
                    <a:cubicBezTo>
                      <a:pt x="4189" y="4281"/>
                      <a:pt x="4298" y="4340"/>
                      <a:pt x="4416" y="4340"/>
                    </a:cubicBezTo>
                    <a:lnTo>
                      <a:pt x="6549" y="4340"/>
                    </a:lnTo>
                    <a:cubicBezTo>
                      <a:pt x="6666" y="4340"/>
                      <a:pt x="6776" y="4281"/>
                      <a:pt x="6859" y="4161"/>
                    </a:cubicBezTo>
                    <a:cubicBezTo>
                      <a:pt x="6942" y="4041"/>
                      <a:pt x="6990" y="3874"/>
                      <a:pt x="6990" y="3704"/>
                    </a:cubicBezTo>
                    <a:lnTo>
                      <a:pt x="6990" y="636"/>
                    </a:lnTo>
                    <a:cubicBezTo>
                      <a:pt x="6990" y="466"/>
                      <a:pt x="6942" y="309"/>
                      <a:pt x="6859" y="189"/>
                    </a:cubicBezTo>
                    <a:cubicBezTo>
                      <a:pt x="6776" y="69"/>
                      <a:pt x="6666" y="0"/>
                      <a:pt x="6549" y="0"/>
                    </a:cubicBezTo>
                    <a:lnTo>
                      <a:pt x="4416" y="0"/>
                    </a:lnTo>
                    <a:close/>
                    <a:moveTo>
                      <a:pt x="4858" y="1271"/>
                    </a:moveTo>
                    <a:lnTo>
                      <a:pt x="6107" y="1271"/>
                    </a:lnTo>
                    <a:lnTo>
                      <a:pt x="6107" y="3069"/>
                    </a:lnTo>
                    <a:lnTo>
                      <a:pt x="4858" y="3069"/>
                    </a:lnTo>
                    <a:cubicBezTo>
                      <a:pt x="4858" y="3069"/>
                      <a:pt x="4858" y="1271"/>
                      <a:pt x="4858" y="1271"/>
                    </a:cubicBezTo>
                    <a:close/>
                    <a:moveTo>
                      <a:pt x="3174" y="5402"/>
                    </a:moveTo>
                    <a:cubicBezTo>
                      <a:pt x="2762" y="5402"/>
                      <a:pt x="2429" y="5892"/>
                      <a:pt x="2429" y="6485"/>
                    </a:cubicBezTo>
                    <a:lnTo>
                      <a:pt x="2429" y="9554"/>
                    </a:lnTo>
                    <a:cubicBezTo>
                      <a:pt x="2429" y="9721"/>
                      <a:pt x="2478" y="9882"/>
                      <a:pt x="2560" y="10001"/>
                    </a:cubicBezTo>
                    <a:cubicBezTo>
                      <a:pt x="2643" y="10119"/>
                      <a:pt x="2754" y="10189"/>
                      <a:pt x="2871" y="10189"/>
                    </a:cubicBezTo>
                    <a:lnTo>
                      <a:pt x="11165" y="10189"/>
                    </a:lnTo>
                    <a:cubicBezTo>
                      <a:pt x="11318" y="10189"/>
                      <a:pt x="11464" y="10069"/>
                      <a:pt x="11545" y="9881"/>
                    </a:cubicBezTo>
                    <a:cubicBezTo>
                      <a:pt x="11625" y="9694"/>
                      <a:pt x="11628" y="9464"/>
                      <a:pt x="11559" y="9266"/>
                    </a:cubicBezTo>
                    <a:lnTo>
                      <a:pt x="10427" y="5998"/>
                    </a:lnTo>
                    <a:cubicBezTo>
                      <a:pt x="10300" y="5635"/>
                      <a:pt x="10040" y="5402"/>
                      <a:pt x="9757" y="5402"/>
                    </a:cubicBezTo>
                    <a:lnTo>
                      <a:pt x="3174" y="5402"/>
                    </a:lnTo>
                    <a:close/>
                    <a:moveTo>
                      <a:pt x="3312" y="6674"/>
                    </a:moveTo>
                    <a:lnTo>
                      <a:pt x="9675" y="6674"/>
                    </a:lnTo>
                    <a:lnTo>
                      <a:pt x="10454" y="8918"/>
                    </a:lnTo>
                    <a:lnTo>
                      <a:pt x="3312" y="8918"/>
                    </a:lnTo>
                    <a:cubicBezTo>
                      <a:pt x="3312" y="8918"/>
                      <a:pt x="3312" y="6674"/>
                      <a:pt x="3312" y="6674"/>
                    </a:cubicBezTo>
                    <a:close/>
                    <a:moveTo>
                      <a:pt x="745" y="11123"/>
                    </a:moveTo>
                    <a:cubicBezTo>
                      <a:pt x="320" y="11126"/>
                      <a:pt x="0" y="11619"/>
                      <a:pt x="0" y="12195"/>
                    </a:cubicBezTo>
                    <a:cubicBezTo>
                      <a:pt x="0" y="12312"/>
                      <a:pt x="16" y="12433"/>
                      <a:pt x="41" y="12543"/>
                    </a:cubicBezTo>
                    <a:lnTo>
                      <a:pt x="1691" y="19673"/>
                    </a:lnTo>
                    <a:cubicBezTo>
                      <a:pt x="1958" y="20828"/>
                      <a:pt x="2708" y="21600"/>
                      <a:pt x="3554" y="21600"/>
                    </a:cubicBezTo>
                    <a:lnTo>
                      <a:pt x="14236" y="21600"/>
                    </a:lnTo>
                    <a:cubicBezTo>
                      <a:pt x="16616" y="21600"/>
                      <a:pt x="18807" y="19743"/>
                      <a:pt x="19957" y="16744"/>
                    </a:cubicBezTo>
                    <a:lnTo>
                      <a:pt x="21461" y="12821"/>
                    </a:lnTo>
                    <a:cubicBezTo>
                      <a:pt x="21553" y="12636"/>
                      <a:pt x="21600" y="12416"/>
                      <a:pt x="21599" y="12205"/>
                    </a:cubicBezTo>
                    <a:cubicBezTo>
                      <a:pt x="21598" y="11655"/>
                      <a:pt x="21294" y="11127"/>
                      <a:pt x="20854" y="11123"/>
                    </a:cubicBezTo>
                    <a:lnTo>
                      <a:pt x="745" y="11123"/>
                    </a:lnTo>
                    <a:close/>
                    <a:moveTo>
                      <a:pt x="883" y="12394"/>
                    </a:moveTo>
                    <a:lnTo>
                      <a:pt x="20557" y="12394"/>
                    </a:lnTo>
                    <a:cubicBezTo>
                      <a:pt x="20557" y="12394"/>
                      <a:pt x="19129" y="16128"/>
                      <a:pt x="19129" y="16128"/>
                    </a:cubicBezTo>
                    <a:cubicBezTo>
                      <a:pt x="18134" y="18722"/>
                      <a:pt x="16239" y="20329"/>
                      <a:pt x="14181" y="20329"/>
                    </a:cubicBezTo>
                    <a:lnTo>
                      <a:pt x="3499" y="20329"/>
                    </a:lnTo>
                    <a:cubicBezTo>
                      <a:pt x="3033" y="20329"/>
                      <a:pt x="2617" y="19902"/>
                      <a:pt x="2470" y="19266"/>
                    </a:cubicBezTo>
                    <a:lnTo>
                      <a:pt x="883" y="12394"/>
                    </a:lnTo>
                    <a:close/>
                    <a:moveTo>
                      <a:pt x="5272" y="14301"/>
                    </a:moveTo>
                    <a:cubicBezTo>
                      <a:pt x="4798" y="14301"/>
                      <a:pt x="4416" y="14859"/>
                      <a:pt x="4416" y="15542"/>
                    </a:cubicBezTo>
                    <a:cubicBezTo>
                      <a:pt x="4416" y="16225"/>
                      <a:pt x="4798" y="16774"/>
                      <a:pt x="5272" y="16774"/>
                    </a:cubicBezTo>
                    <a:cubicBezTo>
                      <a:pt x="5747" y="16774"/>
                      <a:pt x="6135" y="16225"/>
                      <a:pt x="6135" y="15542"/>
                    </a:cubicBezTo>
                    <a:cubicBezTo>
                      <a:pt x="6135" y="14859"/>
                      <a:pt x="5747" y="14301"/>
                      <a:pt x="5272" y="14301"/>
                    </a:cubicBezTo>
                    <a:close/>
                    <a:moveTo>
                      <a:pt x="8170" y="14301"/>
                    </a:moveTo>
                    <a:cubicBezTo>
                      <a:pt x="7695" y="14301"/>
                      <a:pt x="7308" y="14859"/>
                      <a:pt x="7308" y="15542"/>
                    </a:cubicBezTo>
                    <a:cubicBezTo>
                      <a:pt x="7308" y="16225"/>
                      <a:pt x="7695" y="16774"/>
                      <a:pt x="8170" y="16774"/>
                    </a:cubicBezTo>
                    <a:cubicBezTo>
                      <a:pt x="8645" y="16774"/>
                      <a:pt x="9026" y="16225"/>
                      <a:pt x="9026" y="15542"/>
                    </a:cubicBezTo>
                    <a:cubicBezTo>
                      <a:pt x="9026" y="14859"/>
                      <a:pt x="8645" y="14301"/>
                      <a:pt x="8170" y="14301"/>
                    </a:cubicBezTo>
                    <a:close/>
                    <a:moveTo>
                      <a:pt x="11062" y="14301"/>
                    </a:moveTo>
                    <a:cubicBezTo>
                      <a:pt x="10587" y="14301"/>
                      <a:pt x="10199" y="14859"/>
                      <a:pt x="10199" y="15542"/>
                    </a:cubicBezTo>
                    <a:cubicBezTo>
                      <a:pt x="10199" y="16225"/>
                      <a:pt x="10587" y="16774"/>
                      <a:pt x="11062" y="16774"/>
                    </a:cubicBezTo>
                    <a:cubicBezTo>
                      <a:pt x="11537" y="16774"/>
                      <a:pt x="11917" y="16225"/>
                      <a:pt x="11917" y="15542"/>
                    </a:cubicBezTo>
                    <a:cubicBezTo>
                      <a:pt x="11917" y="14859"/>
                      <a:pt x="11537" y="14301"/>
                      <a:pt x="11062" y="1430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86" name="Google Shape;586;p21"/>
            <p:cNvGrpSpPr/>
            <p:nvPr/>
          </p:nvGrpSpPr>
          <p:grpSpPr>
            <a:xfrm>
              <a:off x="6601689" y="1205140"/>
              <a:ext cx="309563" cy="309563"/>
              <a:chOff x="0" y="0"/>
              <a:chExt cx="825500" cy="825500"/>
            </a:xfrm>
          </p:grpSpPr>
          <p:sp>
            <p:nvSpPr>
              <p:cNvPr id="587" name="Google Shape;587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88" name="Google Shape;588;p21"/>
              <p:cNvSpPr/>
              <p:nvPr/>
            </p:nvSpPr>
            <p:spPr>
              <a:xfrm>
                <a:off x="177334" y="221461"/>
                <a:ext cx="470832" cy="382578"/>
              </a:xfrm>
              <a:custGeom>
                <a:rect b="b" l="l" r="r" t="t"/>
                <a:pathLst>
                  <a:path extrusionOk="0" h="21600" w="21600">
                    <a:moveTo>
                      <a:pt x="2024" y="0"/>
                    </a:moveTo>
                    <a:cubicBezTo>
                      <a:pt x="912" y="0"/>
                      <a:pt x="0" y="1122"/>
                      <a:pt x="0" y="2491"/>
                    </a:cubicBezTo>
                    <a:lnTo>
                      <a:pt x="0" y="11634"/>
                    </a:lnTo>
                    <a:cubicBezTo>
                      <a:pt x="0" y="13008"/>
                      <a:pt x="912" y="14134"/>
                      <a:pt x="2024" y="14134"/>
                    </a:cubicBezTo>
                    <a:lnTo>
                      <a:pt x="2024" y="16617"/>
                    </a:lnTo>
                    <a:cubicBezTo>
                      <a:pt x="2024" y="17994"/>
                      <a:pt x="2935" y="19109"/>
                      <a:pt x="4049" y="19109"/>
                    </a:cubicBezTo>
                    <a:lnTo>
                      <a:pt x="4822" y="19109"/>
                    </a:lnTo>
                    <a:cubicBezTo>
                      <a:pt x="5125" y="20540"/>
                      <a:pt x="6166" y="21600"/>
                      <a:pt x="7423" y="21600"/>
                    </a:cubicBezTo>
                    <a:cubicBezTo>
                      <a:pt x="8673" y="21600"/>
                      <a:pt x="9726" y="20540"/>
                      <a:pt x="10030" y="19109"/>
                    </a:cubicBezTo>
                    <a:lnTo>
                      <a:pt x="13594" y="19109"/>
                    </a:lnTo>
                    <a:cubicBezTo>
                      <a:pt x="13897" y="20540"/>
                      <a:pt x="14942" y="21600"/>
                      <a:pt x="16202" y="21600"/>
                    </a:cubicBezTo>
                    <a:cubicBezTo>
                      <a:pt x="17449" y="21600"/>
                      <a:pt x="18498" y="20540"/>
                      <a:pt x="18803" y="19109"/>
                    </a:cubicBezTo>
                    <a:lnTo>
                      <a:pt x="19576" y="19109"/>
                    </a:lnTo>
                    <a:cubicBezTo>
                      <a:pt x="20692" y="19109"/>
                      <a:pt x="21600" y="17994"/>
                      <a:pt x="21600" y="16617"/>
                    </a:cubicBezTo>
                    <a:lnTo>
                      <a:pt x="21600" y="11634"/>
                    </a:lnTo>
                    <a:cubicBezTo>
                      <a:pt x="21600" y="11142"/>
                      <a:pt x="21482" y="10663"/>
                      <a:pt x="21259" y="10248"/>
                    </a:cubicBezTo>
                    <a:lnTo>
                      <a:pt x="18554" y="5265"/>
                    </a:lnTo>
                    <a:cubicBezTo>
                      <a:pt x="18182" y="4566"/>
                      <a:pt x="17557" y="4160"/>
                      <a:pt x="16876" y="4160"/>
                    </a:cubicBezTo>
                    <a:lnTo>
                      <a:pt x="14177" y="4160"/>
                    </a:lnTo>
                    <a:lnTo>
                      <a:pt x="14177" y="2491"/>
                    </a:lnTo>
                    <a:cubicBezTo>
                      <a:pt x="14177" y="1122"/>
                      <a:pt x="13265" y="0"/>
                      <a:pt x="12146" y="0"/>
                    </a:cubicBezTo>
                    <a:lnTo>
                      <a:pt x="2024" y="0"/>
                    </a:lnTo>
                    <a:close/>
                    <a:moveTo>
                      <a:pt x="2024" y="1669"/>
                    </a:moveTo>
                    <a:lnTo>
                      <a:pt x="12146" y="1669"/>
                    </a:lnTo>
                    <a:cubicBezTo>
                      <a:pt x="12524" y="1669"/>
                      <a:pt x="12821" y="2034"/>
                      <a:pt x="12821" y="2491"/>
                    </a:cubicBezTo>
                    <a:lnTo>
                      <a:pt x="12821" y="11634"/>
                    </a:lnTo>
                    <a:cubicBezTo>
                      <a:pt x="12821" y="12090"/>
                      <a:pt x="12524" y="12465"/>
                      <a:pt x="12146" y="12465"/>
                    </a:cubicBezTo>
                    <a:cubicBezTo>
                      <a:pt x="12146" y="12465"/>
                      <a:pt x="2024" y="12465"/>
                      <a:pt x="2024" y="12465"/>
                    </a:cubicBezTo>
                    <a:cubicBezTo>
                      <a:pt x="1649" y="12465"/>
                      <a:pt x="1350" y="12090"/>
                      <a:pt x="1350" y="11634"/>
                    </a:cubicBezTo>
                    <a:lnTo>
                      <a:pt x="1350" y="2491"/>
                    </a:lnTo>
                    <a:cubicBezTo>
                      <a:pt x="1350" y="2034"/>
                      <a:pt x="1649" y="1669"/>
                      <a:pt x="2024" y="1669"/>
                    </a:cubicBezTo>
                    <a:close/>
                    <a:moveTo>
                      <a:pt x="14177" y="5821"/>
                    </a:moveTo>
                    <a:lnTo>
                      <a:pt x="16876" y="5821"/>
                    </a:lnTo>
                    <a:cubicBezTo>
                      <a:pt x="17102" y="5821"/>
                      <a:pt x="17311" y="5958"/>
                      <a:pt x="17440" y="6184"/>
                    </a:cubicBezTo>
                    <a:lnTo>
                      <a:pt x="20132" y="11175"/>
                    </a:lnTo>
                    <a:cubicBezTo>
                      <a:pt x="20206" y="11307"/>
                      <a:pt x="20250" y="11475"/>
                      <a:pt x="20250" y="11634"/>
                    </a:cubicBezTo>
                    <a:cubicBezTo>
                      <a:pt x="20250" y="11634"/>
                      <a:pt x="20250" y="16617"/>
                      <a:pt x="20250" y="16617"/>
                    </a:cubicBezTo>
                    <a:cubicBezTo>
                      <a:pt x="20250" y="17074"/>
                      <a:pt x="19946" y="17448"/>
                      <a:pt x="19576" y="17448"/>
                    </a:cubicBezTo>
                    <a:lnTo>
                      <a:pt x="18803" y="17448"/>
                    </a:lnTo>
                    <a:cubicBezTo>
                      <a:pt x="18498" y="16016"/>
                      <a:pt x="17455" y="14956"/>
                      <a:pt x="16202" y="14956"/>
                    </a:cubicBezTo>
                    <a:cubicBezTo>
                      <a:pt x="14942" y="14956"/>
                      <a:pt x="13897" y="16016"/>
                      <a:pt x="13594" y="17448"/>
                    </a:cubicBezTo>
                    <a:lnTo>
                      <a:pt x="10030" y="17448"/>
                    </a:lnTo>
                    <a:cubicBezTo>
                      <a:pt x="9729" y="16016"/>
                      <a:pt x="8678" y="14956"/>
                      <a:pt x="7423" y="14956"/>
                    </a:cubicBezTo>
                    <a:cubicBezTo>
                      <a:pt x="6166" y="14956"/>
                      <a:pt x="5125" y="16016"/>
                      <a:pt x="4822" y="17448"/>
                    </a:cubicBezTo>
                    <a:lnTo>
                      <a:pt x="4049" y="17448"/>
                    </a:lnTo>
                    <a:cubicBezTo>
                      <a:pt x="3676" y="17448"/>
                      <a:pt x="3374" y="17074"/>
                      <a:pt x="3374" y="16617"/>
                    </a:cubicBezTo>
                    <a:lnTo>
                      <a:pt x="3374" y="14134"/>
                    </a:lnTo>
                    <a:lnTo>
                      <a:pt x="12146" y="14134"/>
                    </a:lnTo>
                    <a:cubicBezTo>
                      <a:pt x="13265" y="14134"/>
                      <a:pt x="14177" y="13008"/>
                      <a:pt x="14177" y="11634"/>
                    </a:cubicBezTo>
                    <a:lnTo>
                      <a:pt x="14177" y="5821"/>
                    </a:lnTo>
                    <a:close/>
                    <a:moveTo>
                      <a:pt x="15553" y="6450"/>
                    </a:moveTo>
                    <a:cubicBezTo>
                      <a:pt x="15182" y="6450"/>
                      <a:pt x="14885" y="6824"/>
                      <a:pt x="14885" y="7281"/>
                    </a:cubicBezTo>
                    <a:lnTo>
                      <a:pt x="14885" y="12263"/>
                    </a:lnTo>
                    <a:cubicBezTo>
                      <a:pt x="14885" y="12721"/>
                      <a:pt x="15182" y="13102"/>
                      <a:pt x="15553" y="13102"/>
                    </a:cubicBezTo>
                    <a:lnTo>
                      <a:pt x="18259" y="13102"/>
                    </a:lnTo>
                    <a:cubicBezTo>
                      <a:pt x="18629" y="13102"/>
                      <a:pt x="18934" y="12721"/>
                      <a:pt x="18934" y="12263"/>
                    </a:cubicBezTo>
                    <a:lnTo>
                      <a:pt x="18934" y="11022"/>
                    </a:lnTo>
                    <a:cubicBezTo>
                      <a:pt x="18934" y="10857"/>
                      <a:pt x="18888" y="10694"/>
                      <a:pt x="18816" y="10554"/>
                    </a:cubicBezTo>
                    <a:cubicBezTo>
                      <a:pt x="18816" y="10554"/>
                      <a:pt x="16798" y="6829"/>
                      <a:pt x="16798" y="6829"/>
                    </a:cubicBezTo>
                    <a:cubicBezTo>
                      <a:pt x="16673" y="6592"/>
                      <a:pt x="16460" y="6450"/>
                      <a:pt x="16234" y="6450"/>
                    </a:cubicBezTo>
                    <a:lnTo>
                      <a:pt x="15553" y="6450"/>
                    </a:lnTo>
                    <a:close/>
                    <a:moveTo>
                      <a:pt x="15553" y="7281"/>
                    </a:moveTo>
                    <a:lnTo>
                      <a:pt x="16234" y="7281"/>
                    </a:lnTo>
                    <a:lnTo>
                      <a:pt x="18259" y="11022"/>
                    </a:lnTo>
                    <a:cubicBezTo>
                      <a:pt x="18259" y="11022"/>
                      <a:pt x="18259" y="12263"/>
                      <a:pt x="18259" y="12263"/>
                    </a:cubicBezTo>
                    <a:lnTo>
                      <a:pt x="15553" y="12263"/>
                    </a:lnTo>
                    <a:lnTo>
                      <a:pt x="15553" y="7281"/>
                    </a:lnTo>
                    <a:close/>
                    <a:moveTo>
                      <a:pt x="7423" y="16617"/>
                    </a:moveTo>
                    <a:cubicBezTo>
                      <a:pt x="8167" y="16617"/>
                      <a:pt x="8772" y="17365"/>
                      <a:pt x="8772" y="18278"/>
                    </a:cubicBezTo>
                    <a:cubicBezTo>
                      <a:pt x="8772" y="19191"/>
                      <a:pt x="8167" y="19939"/>
                      <a:pt x="7423" y="19939"/>
                    </a:cubicBezTo>
                    <a:cubicBezTo>
                      <a:pt x="6677" y="19939"/>
                      <a:pt x="6073" y="19191"/>
                      <a:pt x="6073" y="18278"/>
                    </a:cubicBezTo>
                    <a:cubicBezTo>
                      <a:pt x="6073" y="17365"/>
                      <a:pt x="6677" y="16617"/>
                      <a:pt x="7423" y="16617"/>
                    </a:cubicBezTo>
                    <a:close/>
                    <a:moveTo>
                      <a:pt x="16202" y="16617"/>
                    </a:moveTo>
                    <a:cubicBezTo>
                      <a:pt x="16943" y="16617"/>
                      <a:pt x="17551" y="17365"/>
                      <a:pt x="17551" y="18278"/>
                    </a:cubicBezTo>
                    <a:cubicBezTo>
                      <a:pt x="17551" y="19191"/>
                      <a:pt x="16943" y="19939"/>
                      <a:pt x="16202" y="19939"/>
                    </a:cubicBezTo>
                    <a:cubicBezTo>
                      <a:pt x="15454" y="19939"/>
                      <a:pt x="14852" y="19191"/>
                      <a:pt x="14852" y="18278"/>
                    </a:cubicBezTo>
                    <a:cubicBezTo>
                      <a:pt x="14852" y="17365"/>
                      <a:pt x="15454" y="16617"/>
                      <a:pt x="16202" y="166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89" name="Google Shape;589;p21"/>
            <p:cNvGrpSpPr/>
            <p:nvPr/>
          </p:nvGrpSpPr>
          <p:grpSpPr>
            <a:xfrm>
              <a:off x="7916424" y="3655641"/>
              <a:ext cx="309563" cy="309563"/>
              <a:chOff x="0" y="0"/>
              <a:chExt cx="825500" cy="825500"/>
            </a:xfrm>
          </p:grpSpPr>
          <p:sp>
            <p:nvSpPr>
              <p:cNvPr id="590" name="Google Shape;590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91" name="Google Shape;591;p21"/>
              <p:cNvSpPr/>
              <p:nvPr/>
            </p:nvSpPr>
            <p:spPr>
              <a:xfrm>
                <a:off x="177334" y="221461"/>
                <a:ext cx="470832" cy="382578"/>
              </a:xfrm>
              <a:custGeom>
                <a:rect b="b" l="l" r="r" t="t"/>
                <a:pathLst>
                  <a:path extrusionOk="0" h="21600" w="21600">
                    <a:moveTo>
                      <a:pt x="2024" y="0"/>
                    </a:moveTo>
                    <a:cubicBezTo>
                      <a:pt x="912" y="0"/>
                      <a:pt x="0" y="1122"/>
                      <a:pt x="0" y="2491"/>
                    </a:cubicBezTo>
                    <a:lnTo>
                      <a:pt x="0" y="11634"/>
                    </a:lnTo>
                    <a:cubicBezTo>
                      <a:pt x="0" y="13008"/>
                      <a:pt x="912" y="14134"/>
                      <a:pt x="2024" y="14134"/>
                    </a:cubicBezTo>
                    <a:lnTo>
                      <a:pt x="2024" y="16617"/>
                    </a:lnTo>
                    <a:cubicBezTo>
                      <a:pt x="2024" y="17994"/>
                      <a:pt x="2935" y="19109"/>
                      <a:pt x="4049" y="19109"/>
                    </a:cubicBezTo>
                    <a:lnTo>
                      <a:pt x="4822" y="19109"/>
                    </a:lnTo>
                    <a:cubicBezTo>
                      <a:pt x="5125" y="20540"/>
                      <a:pt x="6166" y="21600"/>
                      <a:pt x="7423" y="21600"/>
                    </a:cubicBezTo>
                    <a:cubicBezTo>
                      <a:pt x="8673" y="21600"/>
                      <a:pt x="9726" y="20540"/>
                      <a:pt x="10030" y="19109"/>
                    </a:cubicBezTo>
                    <a:lnTo>
                      <a:pt x="13594" y="19109"/>
                    </a:lnTo>
                    <a:cubicBezTo>
                      <a:pt x="13897" y="20540"/>
                      <a:pt x="14942" y="21600"/>
                      <a:pt x="16202" y="21600"/>
                    </a:cubicBezTo>
                    <a:cubicBezTo>
                      <a:pt x="17449" y="21600"/>
                      <a:pt x="18498" y="20540"/>
                      <a:pt x="18803" y="19109"/>
                    </a:cubicBezTo>
                    <a:lnTo>
                      <a:pt x="19576" y="19109"/>
                    </a:lnTo>
                    <a:cubicBezTo>
                      <a:pt x="20692" y="19109"/>
                      <a:pt x="21600" y="17994"/>
                      <a:pt x="21600" y="16617"/>
                    </a:cubicBezTo>
                    <a:lnTo>
                      <a:pt x="21600" y="11634"/>
                    </a:lnTo>
                    <a:cubicBezTo>
                      <a:pt x="21600" y="11142"/>
                      <a:pt x="21482" y="10663"/>
                      <a:pt x="21259" y="10248"/>
                    </a:cubicBezTo>
                    <a:lnTo>
                      <a:pt x="18554" y="5265"/>
                    </a:lnTo>
                    <a:cubicBezTo>
                      <a:pt x="18182" y="4566"/>
                      <a:pt x="17557" y="4160"/>
                      <a:pt x="16876" y="4160"/>
                    </a:cubicBezTo>
                    <a:lnTo>
                      <a:pt x="14177" y="4160"/>
                    </a:lnTo>
                    <a:lnTo>
                      <a:pt x="14177" y="2491"/>
                    </a:lnTo>
                    <a:cubicBezTo>
                      <a:pt x="14177" y="1122"/>
                      <a:pt x="13265" y="0"/>
                      <a:pt x="12146" y="0"/>
                    </a:cubicBezTo>
                    <a:lnTo>
                      <a:pt x="2024" y="0"/>
                    </a:lnTo>
                    <a:close/>
                    <a:moveTo>
                      <a:pt x="2024" y="1669"/>
                    </a:moveTo>
                    <a:lnTo>
                      <a:pt x="12146" y="1669"/>
                    </a:lnTo>
                    <a:cubicBezTo>
                      <a:pt x="12524" y="1669"/>
                      <a:pt x="12821" y="2034"/>
                      <a:pt x="12821" y="2491"/>
                    </a:cubicBezTo>
                    <a:lnTo>
                      <a:pt x="12821" y="11634"/>
                    </a:lnTo>
                    <a:cubicBezTo>
                      <a:pt x="12821" y="12090"/>
                      <a:pt x="12524" y="12465"/>
                      <a:pt x="12146" y="12465"/>
                    </a:cubicBezTo>
                    <a:cubicBezTo>
                      <a:pt x="12146" y="12465"/>
                      <a:pt x="2024" y="12465"/>
                      <a:pt x="2024" y="12465"/>
                    </a:cubicBezTo>
                    <a:cubicBezTo>
                      <a:pt x="1649" y="12465"/>
                      <a:pt x="1350" y="12090"/>
                      <a:pt x="1350" y="11634"/>
                    </a:cubicBezTo>
                    <a:lnTo>
                      <a:pt x="1350" y="2491"/>
                    </a:lnTo>
                    <a:cubicBezTo>
                      <a:pt x="1350" y="2034"/>
                      <a:pt x="1649" y="1669"/>
                      <a:pt x="2024" y="1669"/>
                    </a:cubicBezTo>
                    <a:close/>
                    <a:moveTo>
                      <a:pt x="14177" y="5821"/>
                    </a:moveTo>
                    <a:lnTo>
                      <a:pt x="16876" y="5821"/>
                    </a:lnTo>
                    <a:cubicBezTo>
                      <a:pt x="17102" y="5821"/>
                      <a:pt x="17311" y="5958"/>
                      <a:pt x="17440" y="6184"/>
                    </a:cubicBezTo>
                    <a:lnTo>
                      <a:pt x="20132" y="11175"/>
                    </a:lnTo>
                    <a:cubicBezTo>
                      <a:pt x="20206" y="11307"/>
                      <a:pt x="20250" y="11475"/>
                      <a:pt x="20250" y="11634"/>
                    </a:cubicBezTo>
                    <a:cubicBezTo>
                      <a:pt x="20250" y="11634"/>
                      <a:pt x="20250" y="16617"/>
                      <a:pt x="20250" y="16617"/>
                    </a:cubicBezTo>
                    <a:cubicBezTo>
                      <a:pt x="20250" y="17074"/>
                      <a:pt x="19946" y="17448"/>
                      <a:pt x="19576" y="17448"/>
                    </a:cubicBezTo>
                    <a:lnTo>
                      <a:pt x="18803" y="17448"/>
                    </a:lnTo>
                    <a:cubicBezTo>
                      <a:pt x="18498" y="16016"/>
                      <a:pt x="17455" y="14956"/>
                      <a:pt x="16202" y="14956"/>
                    </a:cubicBezTo>
                    <a:cubicBezTo>
                      <a:pt x="14942" y="14956"/>
                      <a:pt x="13897" y="16016"/>
                      <a:pt x="13594" y="17448"/>
                    </a:cubicBezTo>
                    <a:lnTo>
                      <a:pt x="10030" y="17448"/>
                    </a:lnTo>
                    <a:cubicBezTo>
                      <a:pt x="9729" y="16016"/>
                      <a:pt x="8678" y="14956"/>
                      <a:pt x="7423" y="14956"/>
                    </a:cubicBezTo>
                    <a:cubicBezTo>
                      <a:pt x="6166" y="14956"/>
                      <a:pt x="5125" y="16016"/>
                      <a:pt x="4822" y="17448"/>
                    </a:cubicBezTo>
                    <a:lnTo>
                      <a:pt x="4049" y="17448"/>
                    </a:lnTo>
                    <a:cubicBezTo>
                      <a:pt x="3676" y="17448"/>
                      <a:pt x="3374" y="17074"/>
                      <a:pt x="3374" y="16617"/>
                    </a:cubicBezTo>
                    <a:lnTo>
                      <a:pt x="3374" y="14134"/>
                    </a:lnTo>
                    <a:lnTo>
                      <a:pt x="12146" y="14134"/>
                    </a:lnTo>
                    <a:cubicBezTo>
                      <a:pt x="13265" y="14134"/>
                      <a:pt x="14177" y="13008"/>
                      <a:pt x="14177" y="11634"/>
                    </a:cubicBezTo>
                    <a:lnTo>
                      <a:pt x="14177" y="5821"/>
                    </a:lnTo>
                    <a:close/>
                    <a:moveTo>
                      <a:pt x="15553" y="6450"/>
                    </a:moveTo>
                    <a:cubicBezTo>
                      <a:pt x="15182" y="6450"/>
                      <a:pt x="14885" y="6824"/>
                      <a:pt x="14885" y="7281"/>
                    </a:cubicBezTo>
                    <a:lnTo>
                      <a:pt x="14885" y="12263"/>
                    </a:lnTo>
                    <a:cubicBezTo>
                      <a:pt x="14885" y="12721"/>
                      <a:pt x="15182" y="13102"/>
                      <a:pt x="15553" y="13102"/>
                    </a:cubicBezTo>
                    <a:lnTo>
                      <a:pt x="18259" y="13102"/>
                    </a:lnTo>
                    <a:cubicBezTo>
                      <a:pt x="18629" y="13102"/>
                      <a:pt x="18934" y="12721"/>
                      <a:pt x="18934" y="12263"/>
                    </a:cubicBezTo>
                    <a:lnTo>
                      <a:pt x="18934" y="11022"/>
                    </a:lnTo>
                    <a:cubicBezTo>
                      <a:pt x="18934" y="10857"/>
                      <a:pt x="18888" y="10694"/>
                      <a:pt x="18816" y="10554"/>
                    </a:cubicBezTo>
                    <a:cubicBezTo>
                      <a:pt x="18816" y="10554"/>
                      <a:pt x="16798" y="6829"/>
                      <a:pt x="16798" y="6829"/>
                    </a:cubicBezTo>
                    <a:cubicBezTo>
                      <a:pt x="16673" y="6592"/>
                      <a:pt x="16460" y="6450"/>
                      <a:pt x="16234" y="6450"/>
                    </a:cubicBezTo>
                    <a:lnTo>
                      <a:pt x="15553" y="6450"/>
                    </a:lnTo>
                    <a:close/>
                    <a:moveTo>
                      <a:pt x="15553" y="7281"/>
                    </a:moveTo>
                    <a:lnTo>
                      <a:pt x="16234" y="7281"/>
                    </a:lnTo>
                    <a:lnTo>
                      <a:pt x="18259" y="11022"/>
                    </a:lnTo>
                    <a:cubicBezTo>
                      <a:pt x="18259" y="11022"/>
                      <a:pt x="18259" y="12263"/>
                      <a:pt x="18259" y="12263"/>
                    </a:cubicBezTo>
                    <a:lnTo>
                      <a:pt x="15553" y="12263"/>
                    </a:lnTo>
                    <a:lnTo>
                      <a:pt x="15553" y="7281"/>
                    </a:lnTo>
                    <a:close/>
                    <a:moveTo>
                      <a:pt x="7423" y="16617"/>
                    </a:moveTo>
                    <a:cubicBezTo>
                      <a:pt x="8167" y="16617"/>
                      <a:pt x="8772" y="17365"/>
                      <a:pt x="8772" y="18278"/>
                    </a:cubicBezTo>
                    <a:cubicBezTo>
                      <a:pt x="8772" y="19191"/>
                      <a:pt x="8167" y="19939"/>
                      <a:pt x="7423" y="19939"/>
                    </a:cubicBezTo>
                    <a:cubicBezTo>
                      <a:pt x="6677" y="19939"/>
                      <a:pt x="6073" y="19191"/>
                      <a:pt x="6073" y="18278"/>
                    </a:cubicBezTo>
                    <a:cubicBezTo>
                      <a:pt x="6073" y="17365"/>
                      <a:pt x="6677" y="16617"/>
                      <a:pt x="7423" y="16617"/>
                    </a:cubicBezTo>
                    <a:close/>
                    <a:moveTo>
                      <a:pt x="16202" y="16617"/>
                    </a:moveTo>
                    <a:cubicBezTo>
                      <a:pt x="16943" y="16617"/>
                      <a:pt x="17551" y="17365"/>
                      <a:pt x="17551" y="18278"/>
                    </a:cubicBezTo>
                    <a:cubicBezTo>
                      <a:pt x="17551" y="19191"/>
                      <a:pt x="16943" y="19939"/>
                      <a:pt x="16202" y="19939"/>
                    </a:cubicBezTo>
                    <a:cubicBezTo>
                      <a:pt x="15454" y="19939"/>
                      <a:pt x="14852" y="19191"/>
                      <a:pt x="14852" y="18278"/>
                    </a:cubicBezTo>
                    <a:cubicBezTo>
                      <a:pt x="14852" y="17365"/>
                      <a:pt x="15454" y="16617"/>
                      <a:pt x="16202" y="166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92" name="Google Shape;592;p21"/>
            <p:cNvGrpSpPr/>
            <p:nvPr/>
          </p:nvGrpSpPr>
          <p:grpSpPr>
            <a:xfrm>
              <a:off x="8067368" y="2753939"/>
              <a:ext cx="309563" cy="309563"/>
              <a:chOff x="0" y="0"/>
              <a:chExt cx="825500" cy="825500"/>
            </a:xfrm>
          </p:grpSpPr>
          <p:sp>
            <p:nvSpPr>
              <p:cNvPr id="593" name="Google Shape;593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94" name="Google Shape;594;p21"/>
              <p:cNvSpPr/>
              <p:nvPr/>
            </p:nvSpPr>
            <p:spPr>
              <a:xfrm>
                <a:off x="205317" y="205318"/>
                <a:ext cx="414866" cy="414864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95" name="Google Shape;595;p21"/>
            <p:cNvGrpSpPr/>
            <p:nvPr/>
          </p:nvGrpSpPr>
          <p:grpSpPr>
            <a:xfrm>
              <a:off x="6518597" y="3311496"/>
              <a:ext cx="309563" cy="309563"/>
              <a:chOff x="0" y="0"/>
              <a:chExt cx="825500" cy="825500"/>
            </a:xfrm>
          </p:grpSpPr>
          <p:sp>
            <p:nvSpPr>
              <p:cNvPr id="596" name="Google Shape;596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597" name="Google Shape;597;p21"/>
              <p:cNvSpPr/>
              <p:nvPr/>
            </p:nvSpPr>
            <p:spPr>
              <a:xfrm>
                <a:off x="205317" y="205318"/>
                <a:ext cx="414866" cy="414864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598" name="Google Shape;598;p21"/>
            <p:cNvGrpSpPr/>
            <p:nvPr/>
          </p:nvGrpSpPr>
          <p:grpSpPr>
            <a:xfrm>
              <a:off x="5758123" y="1389623"/>
              <a:ext cx="309563" cy="309563"/>
              <a:chOff x="0" y="0"/>
              <a:chExt cx="825500" cy="825500"/>
            </a:xfrm>
          </p:grpSpPr>
          <p:sp>
            <p:nvSpPr>
              <p:cNvPr id="599" name="Google Shape;599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00" name="Google Shape;600;p21"/>
              <p:cNvSpPr/>
              <p:nvPr/>
            </p:nvSpPr>
            <p:spPr>
              <a:xfrm>
                <a:off x="153252" y="208378"/>
                <a:ext cx="518995" cy="408744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01" name="Google Shape;601;p21"/>
            <p:cNvGrpSpPr/>
            <p:nvPr/>
          </p:nvGrpSpPr>
          <p:grpSpPr>
            <a:xfrm>
              <a:off x="7117392" y="1045451"/>
              <a:ext cx="309563" cy="309563"/>
              <a:chOff x="0" y="0"/>
              <a:chExt cx="825500" cy="825500"/>
            </a:xfrm>
          </p:grpSpPr>
          <p:sp>
            <p:nvSpPr>
              <p:cNvPr id="602" name="Google Shape;602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03" name="Google Shape;603;p21"/>
              <p:cNvSpPr/>
              <p:nvPr/>
            </p:nvSpPr>
            <p:spPr>
              <a:xfrm>
                <a:off x="153252" y="208378"/>
                <a:ext cx="518995" cy="408744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04" name="Google Shape;604;p21"/>
            <p:cNvGrpSpPr/>
            <p:nvPr/>
          </p:nvGrpSpPr>
          <p:grpSpPr>
            <a:xfrm>
              <a:off x="7176210" y="3104994"/>
              <a:ext cx="309563" cy="309563"/>
              <a:chOff x="0" y="0"/>
              <a:chExt cx="825500" cy="825500"/>
            </a:xfrm>
          </p:grpSpPr>
          <p:sp>
            <p:nvSpPr>
              <p:cNvPr id="605" name="Google Shape;605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06" name="Google Shape;606;p21"/>
              <p:cNvSpPr/>
              <p:nvPr/>
            </p:nvSpPr>
            <p:spPr>
              <a:xfrm>
                <a:off x="153252" y="208378"/>
                <a:ext cx="518995" cy="408744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07" name="Google Shape;607;p21"/>
            <p:cNvGrpSpPr/>
            <p:nvPr/>
          </p:nvGrpSpPr>
          <p:grpSpPr>
            <a:xfrm>
              <a:off x="7771382" y="1129422"/>
              <a:ext cx="309563" cy="309563"/>
              <a:chOff x="0" y="0"/>
              <a:chExt cx="825500" cy="825500"/>
            </a:xfrm>
          </p:grpSpPr>
          <p:sp>
            <p:nvSpPr>
              <p:cNvPr id="608" name="Google Shape;608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09" name="Google Shape;609;p21"/>
              <p:cNvSpPr/>
              <p:nvPr/>
            </p:nvSpPr>
            <p:spPr>
              <a:xfrm>
                <a:off x="215080" y="166902"/>
                <a:ext cx="395340" cy="501504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10" name="Google Shape;610;p21"/>
            <p:cNvGrpSpPr/>
            <p:nvPr/>
          </p:nvGrpSpPr>
          <p:grpSpPr>
            <a:xfrm>
              <a:off x="6085986" y="3834705"/>
              <a:ext cx="309563" cy="309563"/>
              <a:chOff x="0" y="0"/>
              <a:chExt cx="825500" cy="825500"/>
            </a:xfrm>
          </p:grpSpPr>
          <p:sp>
            <p:nvSpPr>
              <p:cNvPr id="611" name="Google Shape;611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12" name="Google Shape;612;p21"/>
              <p:cNvSpPr/>
              <p:nvPr/>
            </p:nvSpPr>
            <p:spPr>
              <a:xfrm>
                <a:off x="215080" y="166902"/>
                <a:ext cx="395340" cy="501504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13" name="Google Shape;613;p21"/>
            <p:cNvGrpSpPr/>
            <p:nvPr/>
          </p:nvGrpSpPr>
          <p:grpSpPr>
            <a:xfrm>
              <a:off x="7334529" y="1672842"/>
              <a:ext cx="309563" cy="309563"/>
              <a:chOff x="0" y="0"/>
              <a:chExt cx="825500" cy="825500"/>
            </a:xfrm>
          </p:grpSpPr>
          <p:sp>
            <p:nvSpPr>
              <p:cNvPr id="614" name="Google Shape;614;p21"/>
              <p:cNvSpPr/>
              <p:nvPr/>
            </p:nvSpPr>
            <p:spPr>
              <a:xfrm>
                <a:off x="0" y="0"/>
                <a:ext cx="825500" cy="825500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15" name="Google Shape;615;p21"/>
              <p:cNvSpPr/>
              <p:nvPr/>
            </p:nvSpPr>
            <p:spPr>
              <a:xfrm>
                <a:off x="157222" y="197579"/>
                <a:ext cx="536456" cy="372777"/>
              </a:xfrm>
              <a:custGeom>
                <a:rect b="b" l="l" r="r" t="t"/>
                <a:pathLst>
                  <a:path extrusionOk="0" h="21600" w="21599">
                    <a:moveTo>
                      <a:pt x="4416" y="0"/>
                    </a:moveTo>
                    <a:cubicBezTo>
                      <a:pt x="4300" y="0"/>
                      <a:pt x="4188" y="70"/>
                      <a:pt x="4106" y="189"/>
                    </a:cubicBezTo>
                    <a:cubicBezTo>
                      <a:pt x="4023" y="307"/>
                      <a:pt x="3975" y="468"/>
                      <a:pt x="3975" y="636"/>
                    </a:cubicBezTo>
                    <a:lnTo>
                      <a:pt x="3975" y="3704"/>
                    </a:lnTo>
                    <a:cubicBezTo>
                      <a:pt x="3975" y="3874"/>
                      <a:pt x="4022" y="4041"/>
                      <a:pt x="4106" y="4161"/>
                    </a:cubicBezTo>
                    <a:cubicBezTo>
                      <a:pt x="4189" y="4281"/>
                      <a:pt x="4298" y="4340"/>
                      <a:pt x="4416" y="4340"/>
                    </a:cubicBezTo>
                    <a:lnTo>
                      <a:pt x="6549" y="4340"/>
                    </a:lnTo>
                    <a:cubicBezTo>
                      <a:pt x="6666" y="4340"/>
                      <a:pt x="6776" y="4281"/>
                      <a:pt x="6859" y="4161"/>
                    </a:cubicBezTo>
                    <a:cubicBezTo>
                      <a:pt x="6942" y="4041"/>
                      <a:pt x="6990" y="3874"/>
                      <a:pt x="6990" y="3704"/>
                    </a:cubicBezTo>
                    <a:lnTo>
                      <a:pt x="6990" y="636"/>
                    </a:lnTo>
                    <a:cubicBezTo>
                      <a:pt x="6990" y="466"/>
                      <a:pt x="6942" y="309"/>
                      <a:pt x="6859" y="189"/>
                    </a:cubicBezTo>
                    <a:cubicBezTo>
                      <a:pt x="6776" y="69"/>
                      <a:pt x="6666" y="0"/>
                      <a:pt x="6549" y="0"/>
                    </a:cubicBezTo>
                    <a:lnTo>
                      <a:pt x="4416" y="0"/>
                    </a:lnTo>
                    <a:close/>
                    <a:moveTo>
                      <a:pt x="4858" y="1271"/>
                    </a:moveTo>
                    <a:lnTo>
                      <a:pt x="6107" y="1271"/>
                    </a:lnTo>
                    <a:lnTo>
                      <a:pt x="6107" y="3069"/>
                    </a:lnTo>
                    <a:lnTo>
                      <a:pt x="4858" y="3069"/>
                    </a:lnTo>
                    <a:cubicBezTo>
                      <a:pt x="4858" y="3069"/>
                      <a:pt x="4858" y="1271"/>
                      <a:pt x="4858" y="1271"/>
                    </a:cubicBezTo>
                    <a:close/>
                    <a:moveTo>
                      <a:pt x="3174" y="5402"/>
                    </a:moveTo>
                    <a:cubicBezTo>
                      <a:pt x="2762" y="5402"/>
                      <a:pt x="2429" y="5892"/>
                      <a:pt x="2429" y="6485"/>
                    </a:cubicBezTo>
                    <a:lnTo>
                      <a:pt x="2429" y="9554"/>
                    </a:lnTo>
                    <a:cubicBezTo>
                      <a:pt x="2429" y="9721"/>
                      <a:pt x="2478" y="9882"/>
                      <a:pt x="2560" y="10001"/>
                    </a:cubicBezTo>
                    <a:cubicBezTo>
                      <a:pt x="2643" y="10119"/>
                      <a:pt x="2754" y="10189"/>
                      <a:pt x="2871" y="10189"/>
                    </a:cubicBezTo>
                    <a:lnTo>
                      <a:pt x="11165" y="10189"/>
                    </a:lnTo>
                    <a:cubicBezTo>
                      <a:pt x="11318" y="10189"/>
                      <a:pt x="11464" y="10069"/>
                      <a:pt x="11545" y="9881"/>
                    </a:cubicBezTo>
                    <a:cubicBezTo>
                      <a:pt x="11625" y="9694"/>
                      <a:pt x="11628" y="9464"/>
                      <a:pt x="11559" y="9266"/>
                    </a:cubicBezTo>
                    <a:lnTo>
                      <a:pt x="10427" y="5998"/>
                    </a:lnTo>
                    <a:cubicBezTo>
                      <a:pt x="10300" y="5635"/>
                      <a:pt x="10040" y="5402"/>
                      <a:pt x="9757" y="5402"/>
                    </a:cubicBezTo>
                    <a:lnTo>
                      <a:pt x="3174" y="5402"/>
                    </a:lnTo>
                    <a:close/>
                    <a:moveTo>
                      <a:pt x="3312" y="6674"/>
                    </a:moveTo>
                    <a:lnTo>
                      <a:pt x="9675" y="6674"/>
                    </a:lnTo>
                    <a:lnTo>
                      <a:pt x="10454" y="8918"/>
                    </a:lnTo>
                    <a:lnTo>
                      <a:pt x="3312" y="8918"/>
                    </a:lnTo>
                    <a:cubicBezTo>
                      <a:pt x="3312" y="8918"/>
                      <a:pt x="3312" y="6674"/>
                      <a:pt x="3312" y="6674"/>
                    </a:cubicBezTo>
                    <a:close/>
                    <a:moveTo>
                      <a:pt x="745" y="11123"/>
                    </a:moveTo>
                    <a:cubicBezTo>
                      <a:pt x="320" y="11126"/>
                      <a:pt x="0" y="11619"/>
                      <a:pt x="0" y="12195"/>
                    </a:cubicBezTo>
                    <a:cubicBezTo>
                      <a:pt x="0" y="12312"/>
                      <a:pt x="16" y="12433"/>
                      <a:pt x="41" y="12543"/>
                    </a:cubicBezTo>
                    <a:lnTo>
                      <a:pt x="1691" y="19673"/>
                    </a:lnTo>
                    <a:cubicBezTo>
                      <a:pt x="1958" y="20828"/>
                      <a:pt x="2708" y="21600"/>
                      <a:pt x="3554" y="21600"/>
                    </a:cubicBezTo>
                    <a:lnTo>
                      <a:pt x="14236" y="21600"/>
                    </a:lnTo>
                    <a:cubicBezTo>
                      <a:pt x="16616" y="21600"/>
                      <a:pt x="18807" y="19743"/>
                      <a:pt x="19957" y="16744"/>
                    </a:cubicBezTo>
                    <a:lnTo>
                      <a:pt x="21461" y="12821"/>
                    </a:lnTo>
                    <a:cubicBezTo>
                      <a:pt x="21553" y="12636"/>
                      <a:pt x="21600" y="12416"/>
                      <a:pt x="21599" y="12205"/>
                    </a:cubicBezTo>
                    <a:cubicBezTo>
                      <a:pt x="21598" y="11655"/>
                      <a:pt x="21294" y="11127"/>
                      <a:pt x="20854" y="11123"/>
                    </a:cubicBezTo>
                    <a:lnTo>
                      <a:pt x="745" y="11123"/>
                    </a:lnTo>
                    <a:close/>
                    <a:moveTo>
                      <a:pt x="883" y="12394"/>
                    </a:moveTo>
                    <a:lnTo>
                      <a:pt x="20557" y="12394"/>
                    </a:lnTo>
                    <a:cubicBezTo>
                      <a:pt x="20557" y="12394"/>
                      <a:pt x="19129" y="16128"/>
                      <a:pt x="19129" y="16128"/>
                    </a:cubicBezTo>
                    <a:cubicBezTo>
                      <a:pt x="18134" y="18722"/>
                      <a:pt x="16239" y="20329"/>
                      <a:pt x="14181" y="20329"/>
                    </a:cubicBezTo>
                    <a:lnTo>
                      <a:pt x="3499" y="20329"/>
                    </a:lnTo>
                    <a:cubicBezTo>
                      <a:pt x="3033" y="20329"/>
                      <a:pt x="2617" y="19902"/>
                      <a:pt x="2470" y="19266"/>
                    </a:cubicBezTo>
                    <a:lnTo>
                      <a:pt x="883" y="12394"/>
                    </a:lnTo>
                    <a:close/>
                    <a:moveTo>
                      <a:pt x="5272" y="14301"/>
                    </a:moveTo>
                    <a:cubicBezTo>
                      <a:pt x="4798" y="14301"/>
                      <a:pt x="4416" y="14859"/>
                      <a:pt x="4416" y="15542"/>
                    </a:cubicBezTo>
                    <a:cubicBezTo>
                      <a:pt x="4416" y="16225"/>
                      <a:pt x="4798" y="16774"/>
                      <a:pt x="5272" y="16774"/>
                    </a:cubicBezTo>
                    <a:cubicBezTo>
                      <a:pt x="5747" y="16774"/>
                      <a:pt x="6135" y="16225"/>
                      <a:pt x="6135" y="15542"/>
                    </a:cubicBezTo>
                    <a:cubicBezTo>
                      <a:pt x="6135" y="14859"/>
                      <a:pt x="5747" y="14301"/>
                      <a:pt x="5272" y="14301"/>
                    </a:cubicBezTo>
                    <a:close/>
                    <a:moveTo>
                      <a:pt x="8170" y="14301"/>
                    </a:moveTo>
                    <a:cubicBezTo>
                      <a:pt x="7695" y="14301"/>
                      <a:pt x="7308" y="14859"/>
                      <a:pt x="7308" y="15542"/>
                    </a:cubicBezTo>
                    <a:cubicBezTo>
                      <a:pt x="7308" y="16225"/>
                      <a:pt x="7695" y="16774"/>
                      <a:pt x="8170" y="16774"/>
                    </a:cubicBezTo>
                    <a:cubicBezTo>
                      <a:pt x="8645" y="16774"/>
                      <a:pt x="9026" y="16225"/>
                      <a:pt x="9026" y="15542"/>
                    </a:cubicBezTo>
                    <a:cubicBezTo>
                      <a:pt x="9026" y="14859"/>
                      <a:pt x="8645" y="14301"/>
                      <a:pt x="8170" y="14301"/>
                    </a:cubicBezTo>
                    <a:close/>
                    <a:moveTo>
                      <a:pt x="11062" y="14301"/>
                    </a:moveTo>
                    <a:cubicBezTo>
                      <a:pt x="10587" y="14301"/>
                      <a:pt x="10199" y="14859"/>
                      <a:pt x="10199" y="15542"/>
                    </a:cubicBezTo>
                    <a:cubicBezTo>
                      <a:pt x="10199" y="16225"/>
                      <a:pt x="10587" y="16774"/>
                      <a:pt x="11062" y="16774"/>
                    </a:cubicBezTo>
                    <a:cubicBezTo>
                      <a:pt x="11537" y="16774"/>
                      <a:pt x="11917" y="16225"/>
                      <a:pt x="11917" y="15542"/>
                    </a:cubicBezTo>
                    <a:cubicBezTo>
                      <a:pt x="11917" y="14859"/>
                      <a:pt x="11537" y="14301"/>
                      <a:pt x="11062" y="1430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616" name="Google Shape;616;p21"/>
          <p:cNvGrpSpPr/>
          <p:nvPr/>
        </p:nvGrpSpPr>
        <p:grpSpPr>
          <a:xfrm>
            <a:off x="782025" y="1284204"/>
            <a:ext cx="3160118" cy="2811036"/>
            <a:chOff x="1042700" y="2166229"/>
            <a:chExt cx="4213490" cy="3748048"/>
          </a:xfrm>
        </p:grpSpPr>
        <p:grpSp>
          <p:nvGrpSpPr>
            <p:cNvPr id="617" name="Google Shape;617;p21"/>
            <p:cNvGrpSpPr/>
            <p:nvPr/>
          </p:nvGrpSpPr>
          <p:grpSpPr>
            <a:xfrm>
              <a:off x="1042700" y="2958779"/>
              <a:ext cx="577851" cy="577851"/>
              <a:chOff x="0" y="0"/>
              <a:chExt cx="1155700" cy="1155700"/>
            </a:xfrm>
          </p:grpSpPr>
          <p:sp>
            <p:nvSpPr>
              <p:cNvPr id="618" name="Google Shape;618;p21"/>
              <p:cNvSpPr/>
              <p:nvPr/>
            </p:nvSpPr>
            <p:spPr>
              <a:xfrm>
                <a:off x="0" y="0"/>
                <a:ext cx="1155700" cy="1155700"/>
              </a:xfrm>
              <a:prstGeom prst="roundRect">
                <a:avLst>
                  <a:gd fmla="val 15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19" name="Google Shape;619;p21"/>
              <p:cNvSpPr/>
              <p:nvPr/>
            </p:nvSpPr>
            <p:spPr>
              <a:xfrm>
                <a:off x="238357" y="219652"/>
                <a:ext cx="716400" cy="716396"/>
              </a:xfrm>
              <a:custGeom>
                <a:rect b="b" l="l" r="r" t="t"/>
                <a:pathLst>
                  <a:path extrusionOk="0" h="21600" w="21551">
                    <a:moveTo>
                      <a:pt x="19313" y="4353"/>
                    </a:moveTo>
                    <a:lnTo>
                      <a:pt x="16178" y="7496"/>
                    </a:lnTo>
                    <a:cubicBezTo>
                      <a:pt x="16034" y="7640"/>
                      <a:pt x="15980" y="7851"/>
                      <a:pt x="16036" y="8047"/>
                    </a:cubicBezTo>
                    <a:lnTo>
                      <a:pt x="18732" y="17470"/>
                    </a:lnTo>
                    <a:cubicBezTo>
                      <a:pt x="18788" y="17666"/>
                      <a:pt x="18734" y="17878"/>
                      <a:pt x="18590" y="18022"/>
                    </a:cubicBezTo>
                    <a:lnTo>
                      <a:pt x="17170" y="19445"/>
                    </a:lnTo>
                    <a:cubicBezTo>
                      <a:pt x="17059" y="19556"/>
                      <a:pt x="16916" y="19609"/>
                      <a:pt x="16775" y="19609"/>
                    </a:cubicBezTo>
                    <a:cubicBezTo>
                      <a:pt x="16581" y="19609"/>
                      <a:pt x="16390" y="19510"/>
                      <a:pt x="16285" y="19322"/>
                    </a:cubicBezTo>
                    <a:lnTo>
                      <a:pt x="12375" y="12317"/>
                    </a:lnTo>
                    <a:cubicBezTo>
                      <a:pt x="12271" y="12129"/>
                      <a:pt x="12079" y="12029"/>
                      <a:pt x="11886" y="12029"/>
                    </a:cubicBezTo>
                    <a:cubicBezTo>
                      <a:pt x="11744" y="12029"/>
                      <a:pt x="11602" y="12083"/>
                      <a:pt x="11491" y="12194"/>
                    </a:cubicBezTo>
                    <a:lnTo>
                      <a:pt x="8519" y="15172"/>
                    </a:lnTo>
                    <a:cubicBezTo>
                      <a:pt x="8388" y="15304"/>
                      <a:pt x="8330" y="15492"/>
                      <a:pt x="8365" y="15674"/>
                    </a:cubicBezTo>
                    <a:lnTo>
                      <a:pt x="8996" y="18989"/>
                    </a:lnTo>
                    <a:cubicBezTo>
                      <a:pt x="9031" y="19171"/>
                      <a:pt x="8973" y="19359"/>
                      <a:pt x="8842" y="19491"/>
                    </a:cubicBezTo>
                    <a:lnTo>
                      <a:pt x="8441" y="19893"/>
                    </a:lnTo>
                    <a:cubicBezTo>
                      <a:pt x="8330" y="20004"/>
                      <a:pt x="8187" y="20058"/>
                      <a:pt x="8046" y="20058"/>
                    </a:cubicBezTo>
                    <a:cubicBezTo>
                      <a:pt x="7852" y="20058"/>
                      <a:pt x="7661" y="19958"/>
                      <a:pt x="7556" y="19770"/>
                    </a:cubicBezTo>
                    <a:lnTo>
                      <a:pt x="5577" y="16226"/>
                    </a:lnTo>
                    <a:cubicBezTo>
                      <a:pt x="5526" y="16136"/>
                      <a:pt x="5452" y="16061"/>
                      <a:pt x="5362" y="16010"/>
                    </a:cubicBezTo>
                    <a:lnTo>
                      <a:pt x="1826" y="14027"/>
                    </a:lnTo>
                    <a:cubicBezTo>
                      <a:pt x="1502" y="13845"/>
                      <a:pt x="1441" y="13403"/>
                      <a:pt x="1703" y="13141"/>
                    </a:cubicBezTo>
                    <a:lnTo>
                      <a:pt x="2105" y="12738"/>
                    </a:lnTo>
                    <a:cubicBezTo>
                      <a:pt x="2211" y="12632"/>
                      <a:pt x="2354" y="12574"/>
                      <a:pt x="2501" y="12574"/>
                    </a:cubicBezTo>
                    <a:cubicBezTo>
                      <a:pt x="2536" y="12574"/>
                      <a:pt x="2571" y="12577"/>
                      <a:pt x="2606" y="12584"/>
                    </a:cubicBezTo>
                    <a:lnTo>
                      <a:pt x="5913" y="13216"/>
                    </a:lnTo>
                    <a:cubicBezTo>
                      <a:pt x="5948" y="13223"/>
                      <a:pt x="5983" y="13226"/>
                      <a:pt x="6018" y="13226"/>
                    </a:cubicBezTo>
                    <a:cubicBezTo>
                      <a:pt x="6165" y="13226"/>
                      <a:pt x="6308" y="13168"/>
                      <a:pt x="6414" y="13062"/>
                    </a:cubicBezTo>
                    <a:lnTo>
                      <a:pt x="9385" y="10083"/>
                    </a:lnTo>
                    <a:cubicBezTo>
                      <a:pt x="9648" y="9820"/>
                      <a:pt x="9587" y="9379"/>
                      <a:pt x="9263" y="9197"/>
                    </a:cubicBezTo>
                    <a:lnTo>
                      <a:pt x="2273" y="5278"/>
                    </a:lnTo>
                    <a:cubicBezTo>
                      <a:pt x="1949" y="5097"/>
                      <a:pt x="1888" y="4655"/>
                      <a:pt x="2150" y="4392"/>
                    </a:cubicBezTo>
                    <a:lnTo>
                      <a:pt x="3571" y="2968"/>
                    </a:lnTo>
                    <a:cubicBezTo>
                      <a:pt x="3677" y="2862"/>
                      <a:pt x="3820" y="2804"/>
                      <a:pt x="3966" y="2804"/>
                    </a:cubicBezTo>
                    <a:cubicBezTo>
                      <a:pt x="4018" y="2804"/>
                      <a:pt x="4070" y="2811"/>
                      <a:pt x="4121" y="2826"/>
                    </a:cubicBezTo>
                    <a:lnTo>
                      <a:pt x="13523" y="5528"/>
                    </a:lnTo>
                    <a:cubicBezTo>
                      <a:pt x="13574" y="5543"/>
                      <a:pt x="13625" y="5550"/>
                      <a:pt x="13677" y="5550"/>
                    </a:cubicBezTo>
                    <a:cubicBezTo>
                      <a:pt x="13823" y="5550"/>
                      <a:pt x="13966" y="5493"/>
                      <a:pt x="14073" y="5386"/>
                    </a:cubicBezTo>
                    <a:lnTo>
                      <a:pt x="17208" y="2243"/>
                    </a:lnTo>
                    <a:cubicBezTo>
                      <a:pt x="17593" y="1857"/>
                      <a:pt x="18321" y="1542"/>
                      <a:pt x="18937" y="1542"/>
                    </a:cubicBezTo>
                    <a:cubicBezTo>
                      <a:pt x="19252" y="1542"/>
                      <a:pt x="19538" y="1624"/>
                      <a:pt x="19734" y="1821"/>
                    </a:cubicBezTo>
                    <a:cubicBezTo>
                      <a:pt x="20316" y="2404"/>
                      <a:pt x="19895" y="3770"/>
                      <a:pt x="19313" y="4353"/>
                    </a:cubicBezTo>
                    <a:cubicBezTo>
                      <a:pt x="19313" y="4353"/>
                      <a:pt x="19313" y="4353"/>
                      <a:pt x="19313" y="4353"/>
                    </a:cubicBezTo>
                    <a:close/>
                    <a:moveTo>
                      <a:pt x="20822" y="731"/>
                    </a:moveTo>
                    <a:cubicBezTo>
                      <a:pt x="20557" y="465"/>
                      <a:pt x="20235" y="268"/>
                      <a:pt x="19866" y="145"/>
                    </a:cubicBezTo>
                    <a:cubicBezTo>
                      <a:pt x="19578" y="49"/>
                      <a:pt x="19266" y="0"/>
                      <a:pt x="18937" y="0"/>
                    </a:cubicBezTo>
                    <a:cubicBezTo>
                      <a:pt x="18441" y="0"/>
                      <a:pt x="17909" y="111"/>
                      <a:pt x="17399" y="322"/>
                    </a:cubicBezTo>
                    <a:cubicBezTo>
                      <a:pt x="16897" y="530"/>
                      <a:pt x="16455" y="817"/>
                      <a:pt x="16120" y="1153"/>
                    </a:cubicBezTo>
                    <a:lnTo>
                      <a:pt x="13392" y="3887"/>
                    </a:lnTo>
                    <a:lnTo>
                      <a:pt x="4545" y="1343"/>
                    </a:lnTo>
                    <a:cubicBezTo>
                      <a:pt x="4357" y="1289"/>
                      <a:pt x="4162" y="1262"/>
                      <a:pt x="3966" y="1262"/>
                    </a:cubicBezTo>
                    <a:cubicBezTo>
                      <a:pt x="3691" y="1262"/>
                      <a:pt x="3423" y="1315"/>
                      <a:pt x="3169" y="1420"/>
                    </a:cubicBezTo>
                    <a:cubicBezTo>
                      <a:pt x="2911" y="1526"/>
                      <a:pt x="2680" y="1680"/>
                      <a:pt x="2482" y="1878"/>
                    </a:cubicBezTo>
                    <a:lnTo>
                      <a:pt x="1062" y="3301"/>
                    </a:lnTo>
                    <a:cubicBezTo>
                      <a:pt x="828" y="3536"/>
                      <a:pt x="650" y="3827"/>
                      <a:pt x="549" y="4142"/>
                    </a:cubicBezTo>
                    <a:cubicBezTo>
                      <a:pt x="452" y="4442"/>
                      <a:pt x="424" y="4765"/>
                      <a:pt x="467" y="5077"/>
                    </a:cubicBezTo>
                    <a:cubicBezTo>
                      <a:pt x="511" y="5389"/>
                      <a:pt x="625" y="5693"/>
                      <a:pt x="799" y="5955"/>
                    </a:cubicBezTo>
                    <a:cubicBezTo>
                      <a:pt x="982" y="6230"/>
                      <a:pt x="1232" y="6462"/>
                      <a:pt x="1522" y="6624"/>
                    </a:cubicBezTo>
                    <a:lnTo>
                      <a:pt x="7382" y="9910"/>
                    </a:lnTo>
                    <a:lnTo>
                      <a:pt x="5692" y="11604"/>
                    </a:lnTo>
                    <a:lnTo>
                      <a:pt x="2894" y="11069"/>
                    </a:lnTo>
                    <a:cubicBezTo>
                      <a:pt x="2765" y="11044"/>
                      <a:pt x="2632" y="11031"/>
                      <a:pt x="2501" y="11031"/>
                    </a:cubicBezTo>
                    <a:cubicBezTo>
                      <a:pt x="2225" y="11031"/>
                      <a:pt x="1956" y="11085"/>
                      <a:pt x="1701" y="11190"/>
                    </a:cubicBezTo>
                    <a:cubicBezTo>
                      <a:pt x="1444" y="11296"/>
                      <a:pt x="1213" y="11450"/>
                      <a:pt x="1017" y="11647"/>
                    </a:cubicBezTo>
                    <a:lnTo>
                      <a:pt x="615" y="12050"/>
                    </a:lnTo>
                    <a:cubicBezTo>
                      <a:pt x="380" y="12285"/>
                      <a:pt x="203" y="12576"/>
                      <a:pt x="101" y="12891"/>
                    </a:cubicBezTo>
                    <a:cubicBezTo>
                      <a:pt x="5" y="13191"/>
                      <a:pt x="-23" y="13513"/>
                      <a:pt x="20" y="13826"/>
                    </a:cubicBezTo>
                    <a:cubicBezTo>
                      <a:pt x="63" y="14138"/>
                      <a:pt x="178" y="14441"/>
                      <a:pt x="352" y="14703"/>
                    </a:cubicBezTo>
                    <a:cubicBezTo>
                      <a:pt x="535" y="14979"/>
                      <a:pt x="785" y="15210"/>
                      <a:pt x="1074" y="15373"/>
                    </a:cubicBezTo>
                    <a:lnTo>
                      <a:pt x="4369" y="17221"/>
                    </a:lnTo>
                    <a:lnTo>
                      <a:pt x="6213" y="20524"/>
                    </a:lnTo>
                    <a:cubicBezTo>
                      <a:pt x="6584" y="21188"/>
                      <a:pt x="7286" y="21600"/>
                      <a:pt x="8046" y="21600"/>
                    </a:cubicBezTo>
                    <a:cubicBezTo>
                      <a:pt x="8606" y="21600"/>
                      <a:pt x="9132" y="21381"/>
                      <a:pt x="9529" y="20984"/>
                    </a:cubicBezTo>
                    <a:lnTo>
                      <a:pt x="9930" y="20581"/>
                    </a:lnTo>
                    <a:cubicBezTo>
                      <a:pt x="10422" y="20088"/>
                      <a:pt x="10638" y="19385"/>
                      <a:pt x="10508" y="18700"/>
                    </a:cubicBezTo>
                    <a:lnTo>
                      <a:pt x="9974" y="15896"/>
                    </a:lnTo>
                    <a:lnTo>
                      <a:pt x="11664" y="14201"/>
                    </a:lnTo>
                    <a:lnTo>
                      <a:pt x="14942" y="20075"/>
                    </a:lnTo>
                    <a:cubicBezTo>
                      <a:pt x="15313" y="20739"/>
                      <a:pt x="16015" y="21152"/>
                      <a:pt x="16775" y="21152"/>
                    </a:cubicBezTo>
                    <a:cubicBezTo>
                      <a:pt x="17335" y="21152"/>
                      <a:pt x="17861" y="20933"/>
                      <a:pt x="18258" y="20536"/>
                    </a:cubicBezTo>
                    <a:lnTo>
                      <a:pt x="19678" y="19113"/>
                    </a:lnTo>
                    <a:cubicBezTo>
                      <a:pt x="20217" y="18572"/>
                      <a:pt x="20422" y="17780"/>
                      <a:pt x="20211" y="17045"/>
                    </a:cubicBezTo>
                    <a:lnTo>
                      <a:pt x="17674" y="8178"/>
                    </a:lnTo>
                    <a:lnTo>
                      <a:pt x="20402" y="5443"/>
                    </a:lnTo>
                    <a:cubicBezTo>
                      <a:pt x="20900" y="4943"/>
                      <a:pt x="21298" y="4185"/>
                      <a:pt x="21464" y="3413"/>
                    </a:cubicBezTo>
                    <a:cubicBezTo>
                      <a:pt x="21559" y="2971"/>
                      <a:pt x="21577" y="2546"/>
                      <a:pt x="21517" y="2149"/>
                    </a:cubicBezTo>
                    <a:cubicBezTo>
                      <a:pt x="21432" y="1592"/>
                      <a:pt x="21192" y="1102"/>
                      <a:pt x="20822" y="731"/>
                    </a:cubicBezTo>
                    <a:cubicBezTo>
                      <a:pt x="20822" y="731"/>
                      <a:pt x="20822" y="731"/>
                      <a:pt x="20822" y="73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20" name="Google Shape;620;p21"/>
            <p:cNvGrpSpPr/>
            <p:nvPr/>
          </p:nvGrpSpPr>
          <p:grpSpPr>
            <a:xfrm>
              <a:off x="1042700" y="2166229"/>
              <a:ext cx="577851" cy="577851"/>
              <a:chOff x="0" y="0"/>
              <a:chExt cx="1155700" cy="1155700"/>
            </a:xfrm>
          </p:grpSpPr>
          <p:sp>
            <p:nvSpPr>
              <p:cNvPr id="621" name="Google Shape;621;p21"/>
              <p:cNvSpPr/>
              <p:nvPr/>
            </p:nvSpPr>
            <p:spPr>
              <a:xfrm>
                <a:off x="0" y="0"/>
                <a:ext cx="1155700" cy="1155700"/>
              </a:xfrm>
              <a:prstGeom prst="roundRect">
                <a:avLst>
                  <a:gd fmla="val 15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22" name="Google Shape;622;p21"/>
              <p:cNvSpPr/>
              <p:nvPr/>
            </p:nvSpPr>
            <p:spPr>
              <a:xfrm>
                <a:off x="210400" y="252831"/>
                <a:ext cx="772314" cy="627549"/>
              </a:xfrm>
              <a:custGeom>
                <a:rect b="b" l="l" r="r" t="t"/>
                <a:pathLst>
                  <a:path extrusionOk="0" h="21600" w="21600">
                    <a:moveTo>
                      <a:pt x="2024" y="0"/>
                    </a:moveTo>
                    <a:cubicBezTo>
                      <a:pt x="912" y="0"/>
                      <a:pt x="0" y="1122"/>
                      <a:pt x="0" y="2491"/>
                    </a:cubicBezTo>
                    <a:lnTo>
                      <a:pt x="0" y="11634"/>
                    </a:lnTo>
                    <a:cubicBezTo>
                      <a:pt x="0" y="13008"/>
                      <a:pt x="912" y="14134"/>
                      <a:pt x="2024" y="14134"/>
                    </a:cubicBezTo>
                    <a:lnTo>
                      <a:pt x="2024" y="16617"/>
                    </a:lnTo>
                    <a:cubicBezTo>
                      <a:pt x="2024" y="17994"/>
                      <a:pt x="2935" y="19109"/>
                      <a:pt x="4049" y="19109"/>
                    </a:cubicBezTo>
                    <a:lnTo>
                      <a:pt x="4822" y="19109"/>
                    </a:lnTo>
                    <a:cubicBezTo>
                      <a:pt x="5125" y="20540"/>
                      <a:pt x="6166" y="21600"/>
                      <a:pt x="7423" y="21600"/>
                    </a:cubicBezTo>
                    <a:cubicBezTo>
                      <a:pt x="8673" y="21600"/>
                      <a:pt x="9726" y="20540"/>
                      <a:pt x="10030" y="19109"/>
                    </a:cubicBezTo>
                    <a:lnTo>
                      <a:pt x="13594" y="19109"/>
                    </a:lnTo>
                    <a:cubicBezTo>
                      <a:pt x="13897" y="20540"/>
                      <a:pt x="14942" y="21600"/>
                      <a:pt x="16202" y="21600"/>
                    </a:cubicBezTo>
                    <a:cubicBezTo>
                      <a:pt x="17449" y="21600"/>
                      <a:pt x="18498" y="20540"/>
                      <a:pt x="18803" y="19109"/>
                    </a:cubicBezTo>
                    <a:lnTo>
                      <a:pt x="19576" y="19109"/>
                    </a:lnTo>
                    <a:cubicBezTo>
                      <a:pt x="20692" y="19109"/>
                      <a:pt x="21600" y="17994"/>
                      <a:pt x="21600" y="16617"/>
                    </a:cubicBezTo>
                    <a:lnTo>
                      <a:pt x="21600" y="11634"/>
                    </a:lnTo>
                    <a:cubicBezTo>
                      <a:pt x="21600" y="11142"/>
                      <a:pt x="21482" y="10663"/>
                      <a:pt x="21259" y="10248"/>
                    </a:cubicBezTo>
                    <a:lnTo>
                      <a:pt x="18554" y="5265"/>
                    </a:lnTo>
                    <a:cubicBezTo>
                      <a:pt x="18182" y="4566"/>
                      <a:pt x="17557" y="4160"/>
                      <a:pt x="16876" y="4160"/>
                    </a:cubicBezTo>
                    <a:lnTo>
                      <a:pt x="14177" y="4160"/>
                    </a:lnTo>
                    <a:lnTo>
                      <a:pt x="14177" y="2491"/>
                    </a:lnTo>
                    <a:cubicBezTo>
                      <a:pt x="14177" y="1122"/>
                      <a:pt x="13265" y="0"/>
                      <a:pt x="12146" y="0"/>
                    </a:cubicBezTo>
                    <a:lnTo>
                      <a:pt x="2024" y="0"/>
                    </a:lnTo>
                    <a:close/>
                    <a:moveTo>
                      <a:pt x="2024" y="1669"/>
                    </a:moveTo>
                    <a:lnTo>
                      <a:pt x="12146" y="1669"/>
                    </a:lnTo>
                    <a:cubicBezTo>
                      <a:pt x="12524" y="1669"/>
                      <a:pt x="12821" y="2034"/>
                      <a:pt x="12821" y="2491"/>
                    </a:cubicBezTo>
                    <a:lnTo>
                      <a:pt x="12821" y="11634"/>
                    </a:lnTo>
                    <a:cubicBezTo>
                      <a:pt x="12821" y="12090"/>
                      <a:pt x="12524" y="12465"/>
                      <a:pt x="12146" y="12465"/>
                    </a:cubicBezTo>
                    <a:cubicBezTo>
                      <a:pt x="12146" y="12465"/>
                      <a:pt x="2024" y="12465"/>
                      <a:pt x="2024" y="12465"/>
                    </a:cubicBezTo>
                    <a:cubicBezTo>
                      <a:pt x="1649" y="12465"/>
                      <a:pt x="1350" y="12090"/>
                      <a:pt x="1350" y="11634"/>
                    </a:cubicBezTo>
                    <a:lnTo>
                      <a:pt x="1350" y="2491"/>
                    </a:lnTo>
                    <a:cubicBezTo>
                      <a:pt x="1350" y="2034"/>
                      <a:pt x="1649" y="1669"/>
                      <a:pt x="2024" y="1669"/>
                    </a:cubicBezTo>
                    <a:close/>
                    <a:moveTo>
                      <a:pt x="14177" y="5821"/>
                    </a:moveTo>
                    <a:lnTo>
                      <a:pt x="16876" y="5821"/>
                    </a:lnTo>
                    <a:cubicBezTo>
                      <a:pt x="17102" y="5821"/>
                      <a:pt x="17311" y="5958"/>
                      <a:pt x="17440" y="6184"/>
                    </a:cubicBezTo>
                    <a:lnTo>
                      <a:pt x="20132" y="11175"/>
                    </a:lnTo>
                    <a:cubicBezTo>
                      <a:pt x="20206" y="11307"/>
                      <a:pt x="20250" y="11475"/>
                      <a:pt x="20250" y="11634"/>
                    </a:cubicBezTo>
                    <a:cubicBezTo>
                      <a:pt x="20250" y="11634"/>
                      <a:pt x="20250" y="16617"/>
                      <a:pt x="20250" y="16617"/>
                    </a:cubicBezTo>
                    <a:cubicBezTo>
                      <a:pt x="20250" y="17074"/>
                      <a:pt x="19946" y="17448"/>
                      <a:pt x="19576" y="17448"/>
                    </a:cubicBezTo>
                    <a:lnTo>
                      <a:pt x="18803" y="17448"/>
                    </a:lnTo>
                    <a:cubicBezTo>
                      <a:pt x="18498" y="16016"/>
                      <a:pt x="17455" y="14956"/>
                      <a:pt x="16202" y="14956"/>
                    </a:cubicBezTo>
                    <a:cubicBezTo>
                      <a:pt x="14942" y="14956"/>
                      <a:pt x="13897" y="16016"/>
                      <a:pt x="13594" y="17448"/>
                    </a:cubicBezTo>
                    <a:lnTo>
                      <a:pt x="10030" y="17448"/>
                    </a:lnTo>
                    <a:cubicBezTo>
                      <a:pt x="9729" y="16016"/>
                      <a:pt x="8678" y="14956"/>
                      <a:pt x="7423" y="14956"/>
                    </a:cubicBezTo>
                    <a:cubicBezTo>
                      <a:pt x="6166" y="14956"/>
                      <a:pt x="5125" y="16016"/>
                      <a:pt x="4822" y="17448"/>
                    </a:cubicBezTo>
                    <a:lnTo>
                      <a:pt x="4049" y="17448"/>
                    </a:lnTo>
                    <a:cubicBezTo>
                      <a:pt x="3676" y="17448"/>
                      <a:pt x="3374" y="17074"/>
                      <a:pt x="3374" y="16617"/>
                    </a:cubicBezTo>
                    <a:lnTo>
                      <a:pt x="3374" y="14134"/>
                    </a:lnTo>
                    <a:lnTo>
                      <a:pt x="12146" y="14134"/>
                    </a:lnTo>
                    <a:cubicBezTo>
                      <a:pt x="13265" y="14134"/>
                      <a:pt x="14177" y="13008"/>
                      <a:pt x="14177" y="11634"/>
                    </a:cubicBezTo>
                    <a:lnTo>
                      <a:pt x="14177" y="5821"/>
                    </a:lnTo>
                    <a:close/>
                    <a:moveTo>
                      <a:pt x="15553" y="6450"/>
                    </a:moveTo>
                    <a:cubicBezTo>
                      <a:pt x="15182" y="6450"/>
                      <a:pt x="14885" y="6824"/>
                      <a:pt x="14885" y="7281"/>
                    </a:cubicBezTo>
                    <a:lnTo>
                      <a:pt x="14885" y="12263"/>
                    </a:lnTo>
                    <a:cubicBezTo>
                      <a:pt x="14885" y="12721"/>
                      <a:pt x="15182" y="13102"/>
                      <a:pt x="15553" y="13102"/>
                    </a:cubicBezTo>
                    <a:lnTo>
                      <a:pt x="18259" y="13102"/>
                    </a:lnTo>
                    <a:cubicBezTo>
                      <a:pt x="18629" y="13102"/>
                      <a:pt x="18934" y="12721"/>
                      <a:pt x="18934" y="12263"/>
                    </a:cubicBezTo>
                    <a:lnTo>
                      <a:pt x="18934" y="11022"/>
                    </a:lnTo>
                    <a:cubicBezTo>
                      <a:pt x="18934" y="10857"/>
                      <a:pt x="18888" y="10694"/>
                      <a:pt x="18816" y="10554"/>
                    </a:cubicBezTo>
                    <a:cubicBezTo>
                      <a:pt x="18816" y="10554"/>
                      <a:pt x="16798" y="6829"/>
                      <a:pt x="16798" y="6829"/>
                    </a:cubicBezTo>
                    <a:cubicBezTo>
                      <a:pt x="16673" y="6592"/>
                      <a:pt x="16460" y="6450"/>
                      <a:pt x="16234" y="6450"/>
                    </a:cubicBezTo>
                    <a:lnTo>
                      <a:pt x="15553" y="6450"/>
                    </a:lnTo>
                    <a:close/>
                    <a:moveTo>
                      <a:pt x="15553" y="7281"/>
                    </a:moveTo>
                    <a:lnTo>
                      <a:pt x="16234" y="7281"/>
                    </a:lnTo>
                    <a:lnTo>
                      <a:pt x="18259" y="11022"/>
                    </a:lnTo>
                    <a:cubicBezTo>
                      <a:pt x="18259" y="11022"/>
                      <a:pt x="18259" y="12263"/>
                      <a:pt x="18259" y="12263"/>
                    </a:cubicBezTo>
                    <a:lnTo>
                      <a:pt x="15553" y="12263"/>
                    </a:lnTo>
                    <a:lnTo>
                      <a:pt x="15553" y="7281"/>
                    </a:lnTo>
                    <a:close/>
                    <a:moveTo>
                      <a:pt x="7423" y="16617"/>
                    </a:moveTo>
                    <a:cubicBezTo>
                      <a:pt x="8167" y="16617"/>
                      <a:pt x="8772" y="17365"/>
                      <a:pt x="8772" y="18278"/>
                    </a:cubicBezTo>
                    <a:cubicBezTo>
                      <a:pt x="8772" y="19191"/>
                      <a:pt x="8167" y="19939"/>
                      <a:pt x="7423" y="19939"/>
                    </a:cubicBezTo>
                    <a:cubicBezTo>
                      <a:pt x="6677" y="19939"/>
                      <a:pt x="6073" y="19191"/>
                      <a:pt x="6073" y="18278"/>
                    </a:cubicBezTo>
                    <a:cubicBezTo>
                      <a:pt x="6073" y="17365"/>
                      <a:pt x="6677" y="16617"/>
                      <a:pt x="7423" y="16617"/>
                    </a:cubicBezTo>
                    <a:close/>
                    <a:moveTo>
                      <a:pt x="16202" y="16617"/>
                    </a:moveTo>
                    <a:cubicBezTo>
                      <a:pt x="16943" y="16617"/>
                      <a:pt x="17551" y="17365"/>
                      <a:pt x="17551" y="18278"/>
                    </a:cubicBezTo>
                    <a:cubicBezTo>
                      <a:pt x="17551" y="19191"/>
                      <a:pt x="16943" y="19939"/>
                      <a:pt x="16202" y="19939"/>
                    </a:cubicBezTo>
                    <a:cubicBezTo>
                      <a:pt x="15454" y="19939"/>
                      <a:pt x="14852" y="19191"/>
                      <a:pt x="14852" y="18278"/>
                    </a:cubicBezTo>
                    <a:cubicBezTo>
                      <a:pt x="14852" y="17365"/>
                      <a:pt x="15454" y="16617"/>
                      <a:pt x="16202" y="166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23" name="Google Shape;623;p21"/>
            <p:cNvGrpSpPr/>
            <p:nvPr/>
          </p:nvGrpSpPr>
          <p:grpSpPr>
            <a:xfrm>
              <a:off x="1042700" y="4543877"/>
              <a:ext cx="577851" cy="577851"/>
              <a:chOff x="0" y="0"/>
              <a:chExt cx="1155700" cy="1155700"/>
            </a:xfrm>
          </p:grpSpPr>
          <p:sp>
            <p:nvSpPr>
              <p:cNvPr id="624" name="Google Shape;624;p21"/>
              <p:cNvSpPr/>
              <p:nvPr/>
            </p:nvSpPr>
            <p:spPr>
              <a:xfrm>
                <a:off x="0" y="0"/>
                <a:ext cx="1155700" cy="1155700"/>
              </a:xfrm>
              <a:prstGeom prst="roundRect">
                <a:avLst>
                  <a:gd fmla="val 15000" name="adj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25" name="Google Shape;625;p21"/>
              <p:cNvSpPr/>
              <p:nvPr/>
            </p:nvSpPr>
            <p:spPr>
              <a:xfrm>
                <a:off x="262400" y="165671"/>
                <a:ext cx="668314" cy="847785"/>
              </a:xfrm>
              <a:custGeom>
                <a:rect b="b" l="l" r="r" t="t"/>
                <a:pathLst>
                  <a:path extrusionOk="0" h="21600" w="21600">
                    <a:moveTo>
                      <a:pt x="18003" y="6729"/>
                    </a:moveTo>
                    <a:cubicBezTo>
                      <a:pt x="17891" y="6790"/>
                      <a:pt x="17842" y="6883"/>
                      <a:pt x="17842" y="6994"/>
                    </a:cubicBezTo>
                    <a:cubicBezTo>
                      <a:pt x="17842" y="7080"/>
                      <a:pt x="17901" y="7139"/>
                      <a:pt x="18015" y="7191"/>
                    </a:cubicBezTo>
                    <a:cubicBezTo>
                      <a:pt x="18122" y="7230"/>
                      <a:pt x="18344" y="7284"/>
                      <a:pt x="18697" y="7352"/>
                    </a:cubicBezTo>
                    <a:cubicBezTo>
                      <a:pt x="19207" y="7434"/>
                      <a:pt x="19552" y="7540"/>
                      <a:pt x="19715" y="7661"/>
                    </a:cubicBezTo>
                    <a:cubicBezTo>
                      <a:pt x="19899" y="7775"/>
                      <a:pt x="19976" y="7963"/>
                      <a:pt x="19976" y="8220"/>
                    </a:cubicBezTo>
                    <a:cubicBezTo>
                      <a:pt x="19976" y="8479"/>
                      <a:pt x="19851" y="8684"/>
                      <a:pt x="19591" y="8842"/>
                    </a:cubicBezTo>
                    <a:cubicBezTo>
                      <a:pt x="19332" y="8993"/>
                      <a:pt x="18985" y="9069"/>
                      <a:pt x="18546" y="9069"/>
                    </a:cubicBezTo>
                    <a:cubicBezTo>
                      <a:pt x="18091" y="9069"/>
                      <a:pt x="17748" y="8987"/>
                      <a:pt x="17505" y="8826"/>
                    </a:cubicBezTo>
                    <a:cubicBezTo>
                      <a:pt x="17256" y="8660"/>
                      <a:pt x="17122" y="8433"/>
                      <a:pt x="17105" y="8130"/>
                    </a:cubicBezTo>
                    <a:lnTo>
                      <a:pt x="17814" y="8130"/>
                    </a:lnTo>
                    <a:cubicBezTo>
                      <a:pt x="17814" y="8283"/>
                      <a:pt x="17879" y="8395"/>
                      <a:pt x="18015" y="8471"/>
                    </a:cubicBezTo>
                    <a:cubicBezTo>
                      <a:pt x="18132" y="8553"/>
                      <a:pt x="18312" y="8592"/>
                      <a:pt x="18546" y="8592"/>
                    </a:cubicBezTo>
                    <a:cubicBezTo>
                      <a:pt x="18773" y="8592"/>
                      <a:pt x="18957" y="8562"/>
                      <a:pt x="19091" y="8501"/>
                    </a:cubicBezTo>
                    <a:cubicBezTo>
                      <a:pt x="19217" y="8442"/>
                      <a:pt x="19283" y="8356"/>
                      <a:pt x="19283" y="8253"/>
                    </a:cubicBezTo>
                    <a:cubicBezTo>
                      <a:pt x="19283" y="8152"/>
                      <a:pt x="19234" y="8078"/>
                      <a:pt x="19148" y="8024"/>
                    </a:cubicBezTo>
                    <a:cubicBezTo>
                      <a:pt x="19054" y="7973"/>
                      <a:pt x="18860" y="7926"/>
                      <a:pt x="18555" y="7874"/>
                    </a:cubicBezTo>
                    <a:cubicBezTo>
                      <a:pt x="18003" y="7775"/>
                      <a:pt x="17623" y="7669"/>
                      <a:pt x="17440" y="7554"/>
                    </a:cubicBezTo>
                    <a:cubicBezTo>
                      <a:pt x="17256" y="7442"/>
                      <a:pt x="17161" y="7268"/>
                      <a:pt x="17161" y="7024"/>
                    </a:cubicBezTo>
                    <a:cubicBezTo>
                      <a:pt x="17161" y="6759"/>
                      <a:pt x="17278" y="6550"/>
                      <a:pt x="17527" y="6388"/>
                    </a:cubicBezTo>
                    <a:cubicBezTo>
                      <a:pt x="17776" y="6230"/>
                      <a:pt x="18103" y="6154"/>
                      <a:pt x="18524" y="6154"/>
                    </a:cubicBezTo>
                    <a:cubicBezTo>
                      <a:pt x="18919" y="6154"/>
                      <a:pt x="19234" y="6230"/>
                      <a:pt x="19487" y="6397"/>
                    </a:cubicBezTo>
                    <a:cubicBezTo>
                      <a:pt x="19737" y="6563"/>
                      <a:pt x="19868" y="6785"/>
                      <a:pt x="19899" y="7063"/>
                    </a:cubicBezTo>
                    <a:lnTo>
                      <a:pt x="19179" y="7063"/>
                    </a:lnTo>
                    <a:cubicBezTo>
                      <a:pt x="19169" y="6926"/>
                      <a:pt x="19091" y="6820"/>
                      <a:pt x="18967" y="6747"/>
                    </a:cubicBezTo>
                    <a:cubicBezTo>
                      <a:pt x="18832" y="6670"/>
                      <a:pt x="18648" y="6631"/>
                      <a:pt x="18437" y="6631"/>
                    </a:cubicBezTo>
                    <a:cubicBezTo>
                      <a:pt x="18257" y="6631"/>
                      <a:pt x="18103" y="6661"/>
                      <a:pt x="18003" y="6729"/>
                    </a:cubicBezTo>
                    <a:cubicBezTo>
                      <a:pt x="18003" y="6729"/>
                      <a:pt x="18003" y="6729"/>
                      <a:pt x="18003" y="6729"/>
                    </a:cubicBezTo>
                    <a:close/>
                    <a:moveTo>
                      <a:pt x="15761" y="7344"/>
                    </a:moveTo>
                    <a:cubicBezTo>
                      <a:pt x="15665" y="7405"/>
                      <a:pt x="15528" y="7434"/>
                      <a:pt x="15338" y="7434"/>
                    </a:cubicBezTo>
                    <a:lnTo>
                      <a:pt x="14490" y="7434"/>
                    </a:lnTo>
                    <a:lnTo>
                      <a:pt x="14490" y="6707"/>
                    </a:lnTo>
                    <a:lnTo>
                      <a:pt x="15366" y="6707"/>
                    </a:lnTo>
                    <a:cubicBezTo>
                      <a:pt x="15549" y="6707"/>
                      <a:pt x="15675" y="6738"/>
                      <a:pt x="15768" y="6798"/>
                    </a:cubicBezTo>
                    <a:cubicBezTo>
                      <a:pt x="15865" y="6857"/>
                      <a:pt x="15902" y="6950"/>
                      <a:pt x="15902" y="7070"/>
                    </a:cubicBezTo>
                    <a:cubicBezTo>
                      <a:pt x="15902" y="7191"/>
                      <a:pt x="15855" y="7284"/>
                      <a:pt x="15761" y="7344"/>
                    </a:cubicBezTo>
                    <a:cubicBezTo>
                      <a:pt x="15761" y="7344"/>
                      <a:pt x="15761" y="7344"/>
                      <a:pt x="15761" y="7344"/>
                    </a:cubicBezTo>
                    <a:close/>
                    <a:moveTo>
                      <a:pt x="16633" y="6994"/>
                    </a:moveTo>
                    <a:cubicBezTo>
                      <a:pt x="16633" y="6769"/>
                      <a:pt x="16526" y="6579"/>
                      <a:pt x="16326" y="6435"/>
                    </a:cubicBezTo>
                    <a:cubicBezTo>
                      <a:pt x="16124" y="6299"/>
                      <a:pt x="15855" y="6230"/>
                      <a:pt x="15518" y="6230"/>
                    </a:cubicBezTo>
                    <a:lnTo>
                      <a:pt x="13751" y="6230"/>
                    </a:lnTo>
                    <a:lnTo>
                      <a:pt x="13751" y="8993"/>
                    </a:lnTo>
                    <a:lnTo>
                      <a:pt x="14490" y="8993"/>
                    </a:lnTo>
                    <a:lnTo>
                      <a:pt x="14490" y="7904"/>
                    </a:lnTo>
                    <a:lnTo>
                      <a:pt x="15210" y="7904"/>
                    </a:lnTo>
                    <a:cubicBezTo>
                      <a:pt x="15432" y="7904"/>
                      <a:pt x="15577" y="7926"/>
                      <a:pt x="15665" y="7980"/>
                    </a:cubicBezTo>
                    <a:cubicBezTo>
                      <a:pt x="15761" y="8032"/>
                      <a:pt x="15800" y="8122"/>
                      <a:pt x="15800" y="8245"/>
                    </a:cubicBezTo>
                    <a:lnTo>
                      <a:pt x="15806" y="8494"/>
                    </a:lnTo>
                    <a:cubicBezTo>
                      <a:pt x="15806" y="8609"/>
                      <a:pt x="15815" y="8706"/>
                      <a:pt x="15837" y="8805"/>
                    </a:cubicBezTo>
                    <a:cubicBezTo>
                      <a:pt x="15855" y="8895"/>
                      <a:pt x="15865" y="8963"/>
                      <a:pt x="15886" y="8987"/>
                    </a:cubicBezTo>
                    <a:lnTo>
                      <a:pt x="16692" y="8987"/>
                    </a:lnTo>
                    <a:lnTo>
                      <a:pt x="16692" y="8919"/>
                    </a:lnTo>
                    <a:cubicBezTo>
                      <a:pt x="16633" y="8895"/>
                      <a:pt x="16585" y="8864"/>
                      <a:pt x="16575" y="8826"/>
                    </a:cubicBezTo>
                    <a:cubicBezTo>
                      <a:pt x="16547" y="8788"/>
                      <a:pt x="16538" y="8720"/>
                      <a:pt x="16526" y="8638"/>
                    </a:cubicBezTo>
                    <a:lnTo>
                      <a:pt x="16519" y="8184"/>
                    </a:lnTo>
                    <a:cubicBezTo>
                      <a:pt x="16508" y="7963"/>
                      <a:pt x="16401" y="7805"/>
                      <a:pt x="16202" y="7707"/>
                    </a:cubicBezTo>
                    <a:cubicBezTo>
                      <a:pt x="16174" y="7691"/>
                      <a:pt x="16135" y="7685"/>
                      <a:pt x="16086" y="7661"/>
                    </a:cubicBezTo>
                    <a:cubicBezTo>
                      <a:pt x="16163" y="7639"/>
                      <a:pt x="16230" y="7609"/>
                      <a:pt x="16298" y="7579"/>
                    </a:cubicBezTo>
                    <a:cubicBezTo>
                      <a:pt x="16519" y="7456"/>
                      <a:pt x="16633" y="7260"/>
                      <a:pt x="16633" y="6994"/>
                    </a:cubicBezTo>
                    <a:cubicBezTo>
                      <a:pt x="16633" y="6994"/>
                      <a:pt x="16633" y="6994"/>
                      <a:pt x="16633" y="6994"/>
                    </a:cubicBezTo>
                    <a:close/>
                    <a:moveTo>
                      <a:pt x="12311" y="8993"/>
                    </a:moveTo>
                    <a:lnTo>
                      <a:pt x="12311" y="7737"/>
                    </a:lnTo>
                    <a:lnTo>
                      <a:pt x="10936" y="7737"/>
                    </a:lnTo>
                    <a:lnTo>
                      <a:pt x="10936" y="8993"/>
                    </a:lnTo>
                    <a:lnTo>
                      <a:pt x="10200" y="8993"/>
                    </a:lnTo>
                    <a:lnTo>
                      <a:pt x="10200" y="6230"/>
                    </a:lnTo>
                    <a:lnTo>
                      <a:pt x="10936" y="6230"/>
                    </a:lnTo>
                    <a:lnTo>
                      <a:pt x="10936" y="7268"/>
                    </a:lnTo>
                    <a:lnTo>
                      <a:pt x="12311" y="7268"/>
                    </a:lnTo>
                    <a:lnTo>
                      <a:pt x="12311" y="6230"/>
                    </a:lnTo>
                    <a:lnTo>
                      <a:pt x="13033" y="6230"/>
                    </a:lnTo>
                    <a:lnTo>
                      <a:pt x="13033" y="8993"/>
                    </a:lnTo>
                    <a:cubicBezTo>
                      <a:pt x="13033" y="8993"/>
                      <a:pt x="12311" y="8993"/>
                      <a:pt x="12311" y="8993"/>
                    </a:cubicBezTo>
                    <a:close/>
                    <a:moveTo>
                      <a:pt x="16086" y="3348"/>
                    </a:moveTo>
                    <a:lnTo>
                      <a:pt x="16135" y="3271"/>
                    </a:lnTo>
                    <a:lnTo>
                      <a:pt x="17787" y="1111"/>
                    </a:lnTo>
                    <a:lnTo>
                      <a:pt x="17787" y="3348"/>
                    </a:lnTo>
                    <a:cubicBezTo>
                      <a:pt x="17787" y="3348"/>
                      <a:pt x="16086" y="3348"/>
                      <a:pt x="16086" y="3348"/>
                    </a:cubicBezTo>
                    <a:close/>
                    <a:moveTo>
                      <a:pt x="17787" y="5367"/>
                    </a:moveTo>
                    <a:lnTo>
                      <a:pt x="19104" y="5367"/>
                    </a:lnTo>
                    <a:lnTo>
                      <a:pt x="19104" y="4180"/>
                    </a:lnTo>
                    <a:lnTo>
                      <a:pt x="19868" y="4180"/>
                    </a:lnTo>
                    <a:lnTo>
                      <a:pt x="19868" y="3348"/>
                    </a:lnTo>
                    <a:lnTo>
                      <a:pt x="19104" y="3348"/>
                    </a:lnTo>
                    <a:lnTo>
                      <a:pt x="19104" y="0"/>
                    </a:lnTo>
                    <a:lnTo>
                      <a:pt x="17613" y="0"/>
                    </a:lnTo>
                    <a:lnTo>
                      <a:pt x="15106" y="3271"/>
                    </a:lnTo>
                    <a:lnTo>
                      <a:pt x="15106" y="4180"/>
                    </a:lnTo>
                    <a:lnTo>
                      <a:pt x="17787" y="4180"/>
                    </a:lnTo>
                    <a:cubicBezTo>
                      <a:pt x="17787" y="4180"/>
                      <a:pt x="17787" y="5367"/>
                      <a:pt x="17787" y="5367"/>
                    </a:cubicBezTo>
                    <a:close/>
                    <a:moveTo>
                      <a:pt x="14415" y="5367"/>
                    </a:moveTo>
                    <a:lnTo>
                      <a:pt x="9776" y="5367"/>
                    </a:lnTo>
                    <a:lnTo>
                      <a:pt x="9776" y="5360"/>
                    </a:lnTo>
                    <a:cubicBezTo>
                      <a:pt x="9776" y="4876"/>
                      <a:pt x="9929" y="4451"/>
                      <a:pt x="10247" y="4095"/>
                    </a:cubicBezTo>
                    <a:cubicBezTo>
                      <a:pt x="10563" y="3746"/>
                      <a:pt x="11159" y="3340"/>
                      <a:pt x="12024" y="2853"/>
                    </a:cubicBezTo>
                    <a:cubicBezTo>
                      <a:pt x="12410" y="2643"/>
                      <a:pt x="12676" y="2443"/>
                      <a:pt x="12841" y="2271"/>
                    </a:cubicBezTo>
                    <a:cubicBezTo>
                      <a:pt x="13003" y="2089"/>
                      <a:pt x="13081" y="1892"/>
                      <a:pt x="13081" y="1674"/>
                    </a:cubicBezTo>
                    <a:cubicBezTo>
                      <a:pt x="13081" y="1440"/>
                      <a:pt x="12995" y="1243"/>
                      <a:pt x="12820" y="1106"/>
                    </a:cubicBezTo>
                    <a:cubicBezTo>
                      <a:pt x="12648" y="954"/>
                      <a:pt x="12416" y="885"/>
                      <a:pt x="12121" y="885"/>
                    </a:cubicBezTo>
                    <a:cubicBezTo>
                      <a:pt x="11824" y="885"/>
                      <a:pt x="11581" y="976"/>
                      <a:pt x="11419" y="1158"/>
                    </a:cubicBezTo>
                    <a:cubicBezTo>
                      <a:pt x="11235" y="1342"/>
                      <a:pt x="11159" y="1590"/>
                      <a:pt x="11169" y="1892"/>
                    </a:cubicBezTo>
                    <a:lnTo>
                      <a:pt x="9863" y="1892"/>
                    </a:lnTo>
                    <a:cubicBezTo>
                      <a:pt x="9842" y="1317"/>
                      <a:pt x="10038" y="855"/>
                      <a:pt x="10449" y="514"/>
                    </a:cubicBezTo>
                    <a:cubicBezTo>
                      <a:pt x="10851" y="175"/>
                      <a:pt x="11419" y="0"/>
                      <a:pt x="12139" y="0"/>
                    </a:cubicBezTo>
                    <a:cubicBezTo>
                      <a:pt x="12801" y="0"/>
                      <a:pt x="13348" y="159"/>
                      <a:pt x="13779" y="470"/>
                    </a:cubicBezTo>
                    <a:cubicBezTo>
                      <a:pt x="14194" y="786"/>
                      <a:pt x="14415" y="1188"/>
                      <a:pt x="14415" y="1679"/>
                    </a:cubicBezTo>
                    <a:cubicBezTo>
                      <a:pt x="14415" y="2089"/>
                      <a:pt x="14290" y="2430"/>
                      <a:pt x="14051" y="2695"/>
                    </a:cubicBezTo>
                    <a:cubicBezTo>
                      <a:pt x="13810" y="2960"/>
                      <a:pt x="13358" y="3263"/>
                      <a:pt x="12697" y="3595"/>
                    </a:cubicBezTo>
                    <a:cubicBezTo>
                      <a:pt x="12080" y="3907"/>
                      <a:pt x="11668" y="4180"/>
                      <a:pt x="11438" y="4429"/>
                    </a:cubicBezTo>
                    <a:lnTo>
                      <a:pt x="11438" y="4437"/>
                    </a:lnTo>
                    <a:lnTo>
                      <a:pt x="14415" y="4437"/>
                    </a:lnTo>
                    <a:cubicBezTo>
                      <a:pt x="14415" y="4437"/>
                      <a:pt x="14415" y="5367"/>
                      <a:pt x="14415" y="5367"/>
                    </a:cubicBezTo>
                    <a:close/>
                    <a:moveTo>
                      <a:pt x="11045" y="20298"/>
                    </a:moveTo>
                    <a:cubicBezTo>
                      <a:pt x="11045" y="21008"/>
                      <a:pt x="10314" y="21600"/>
                      <a:pt x="9403" y="21600"/>
                    </a:cubicBezTo>
                    <a:cubicBezTo>
                      <a:pt x="8489" y="21600"/>
                      <a:pt x="7750" y="21008"/>
                      <a:pt x="7750" y="20298"/>
                    </a:cubicBezTo>
                    <a:cubicBezTo>
                      <a:pt x="7750" y="19577"/>
                      <a:pt x="8489" y="18995"/>
                      <a:pt x="9403" y="18995"/>
                    </a:cubicBezTo>
                    <a:cubicBezTo>
                      <a:pt x="10314" y="18995"/>
                      <a:pt x="11045" y="19577"/>
                      <a:pt x="11045" y="20298"/>
                    </a:cubicBezTo>
                    <a:cubicBezTo>
                      <a:pt x="11045" y="20298"/>
                      <a:pt x="11045" y="20298"/>
                      <a:pt x="11045" y="20298"/>
                    </a:cubicBezTo>
                    <a:close/>
                    <a:moveTo>
                      <a:pt x="5175" y="20298"/>
                    </a:moveTo>
                    <a:cubicBezTo>
                      <a:pt x="5175" y="21008"/>
                      <a:pt x="4448" y="21600"/>
                      <a:pt x="3541" y="21600"/>
                    </a:cubicBezTo>
                    <a:cubicBezTo>
                      <a:pt x="2625" y="21600"/>
                      <a:pt x="1882" y="21008"/>
                      <a:pt x="1882" y="20298"/>
                    </a:cubicBezTo>
                    <a:cubicBezTo>
                      <a:pt x="1882" y="19577"/>
                      <a:pt x="2625" y="18995"/>
                      <a:pt x="3541" y="18995"/>
                    </a:cubicBezTo>
                    <a:cubicBezTo>
                      <a:pt x="4448" y="18995"/>
                      <a:pt x="5175" y="19577"/>
                      <a:pt x="5175" y="20298"/>
                    </a:cubicBezTo>
                    <a:cubicBezTo>
                      <a:pt x="5175" y="20298"/>
                      <a:pt x="5175" y="20298"/>
                      <a:pt x="5175" y="20298"/>
                    </a:cubicBezTo>
                    <a:close/>
                    <a:moveTo>
                      <a:pt x="21600" y="12006"/>
                    </a:moveTo>
                    <a:cubicBezTo>
                      <a:pt x="21600" y="12259"/>
                      <a:pt x="21339" y="12460"/>
                      <a:pt x="21021" y="12460"/>
                    </a:cubicBezTo>
                    <a:lnTo>
                      <a:pt x="16990" y="12460"/>
                    </a:lnTo>
                    <a:lnTo>
                      <a:pt x="13714" y="18359"/>
                    </a:lnTo>
                    <a:cubicBezTo>
                      <a:pt x="13627" y="18526"/>
                      <a:pt x="13417" y="18624"/>
                      <a:pt x="13184" y="18624"/>
                    </a:cubicBezTo>
                    <a:lnTo>
                      <a:pt x="847" y="18624"/>
                    </a:lnTo>
                    <a:cubicBezTo>
                      <a:pt x="523" y="18624"/>
                      <a:pt x="264" y="18428"/>
                      <a:pt x="264" y="18177"/>
                    </a:cubicBezTo>
                    <a:cubicBezTo>
                      <a:pt x="264" y="17928"/>
                      <a:pt x="523" y="17723"/>
                      <a:pt x="847" y="17723"/>
                    </a:cubicBezTo>
                    <a:lnTo>
                      <a:pt x="12810" y="17723"/>
                    </a:lnTo>
                    <a:lnTo>
                      <a:pt x="16086" y="11824"/>
                    </a:lnTo>
                    <a:cubicBezTo>
                      <a:pt x="16174" y="11657"/>
                      <a:pt x="16384" y="11554"/>
                      <a:pt x="16613" y="11554"/>
                    </a:cubicBezTo>
                    <a:lnTo>
                      <a:pt x="21021" y="11554"/>
                    </a:lnTo>
                    <a:cubicBezTo>
                      <a:pt x="21339" y="11554"/>
                      <a:pt x="21600" y="11758"/>
                      <a:pt x="21600" y="12006"/>
                    </a:cubicBezTo>
                    <a:cubicBezTo>
                      <a:pt x="21600" y="12006"/>
                      <a:pt x="21600" y="12006"/>
                      <a:pt x="21600" y="12006"/>
                    </a:cubicBezTo>
                    <a:close/>
                    <a:moveTo>
                      <a:pt x="3650" y="4466"/>
                    </a:moveTo>
                    <a:cubicBezTo>
                      <a:pt x="5034" y="4466"/>
                      <a:pt x="6147" y="5345"/>
                      <a:pt x="6147" y="6435"/>
                    </a:cubicBezTo>
                    <a:lnTo>
                      <a:pt x="6147" y="9675"/>
                    </a:lnTo>
                    <a:lnTo>
                      <a:pt x="1158" y="9675"/>
                    </a:lnTo>
                    <a:lnTo>
                      <a:pt x="1158" y="6435"/>
                    </a:lnTo>
                    <a:cubicBezTo>
                      <a:pt x="1158" y="5345"/>
                      <a:pt x="2273" y="4466"/>
                      <a:pt x="3650" y="4466"/>
                    </a:cubicBezTo>
                    <a:cubicBezTo>
                      <a:pt x="3650" y="4466"/>
                      <a:pt x="3650" y="4466"/>
                      <a:pt x="3650" y="4466"/>
                    </a:cubicBezTo>
                    <a:close/>
                    <a:moveTo>
                      <a:pt x="10936" y="11113"/>
                    </a:moveTo>
                    <a:lnTo>
                      <a:pt x="5982" y="15080"/>
                    </a:lnTo>
                    <a:cubicBezTo>
                      <a:pt x="4963" y="13984"/>
                      <a:pt x="5059" y="12430"/>
                      <a:pt x="6310" y="11431"/>
                    </a:cubicBezTo>
                    <a:cubicBezTo>
                      <a:pt x="6992" y="10888"/>
                      <a:pt x="7903" y="10585"/>
                      <a:pt x="8872" y="10585"/>
                    </a:cubicBezTo>
                    <a:cubicBezTo>
                      <a:pt x="9620" y="10590"/>
                      <a:pt x="10341" y="10772"/>
                      <a:pt x="10936" y="11113"/>
                    </a:cubicBezTo>
                    <a:cubicBezTo>
                      <a:pt x="10936" y="11113"/>
                      <a:pt x="10936" y="11113"/>
                      <a:pt x="10936" y="11113"/>
                    </a:cubicBezTo>
                    <a:close/>
                    <a:moveTo>
                      <a:pt x="11438" y="15405"/>
                    </a:moveTo>
                    <a:cubicBezTo>
                      <a:pt x="10228" y="16366"/>
                      <a:pt x="8201" y="16481"/>
                      <a:pt x="6809" y="15716"/>
                    </a:cubicBezTo>
                    <a:lnTo>
                      <a:pt x="11765" y="11750"/>
                    </a:lnTo>
                    <a:cubicBezTo>
                      <a:pt x="12784" y="12856"/>
                      <a:pt x="12685" y="14398"/>
                      <a:pt x="11438" y="15405"/>
                    </a:cubicBezTo>
                    <a:cubicBezTo>
                      <a:pt x="11438" y="15405"/>
                      <a:pt x="11438" y="15405"/>
                      <a:pt x="11438" y="15405"/>
                    </a:cubicBezTo>
                    <a:close/>
                    <a:moveTo>
                      <a:pt x="1158" y="14082"/>
                    </a:moveTo>
                    <a:lnTo>
                      <a:pt x="1158" y="10585"/>
                    </a:lnTo>
                    <a:lnTo>
                      <a:pt x="5811" y="10585"/>
                    </a:lnTo>
                    <a:cubicBezTo>
                      <a:pt x="5704" y="10652"/>
                      <a:pt x="5590" y="10720"/>
                      <a:pt x="5493" y="10794"/>
                    </a:cubicBezTo>
                    <a:cubicBezTo>
                      <a:pt x="3821" y="12135"/>
                      <a:pt x="3713" y="14218"/>
                      <a:pt x="5109" y="15670"/>
                    </a:cubicBezTo>
                    <a:cubicBezTo>
                      <a:pt x="4686" y="15913"/>
                      <a:pt x="4187" y="16050"/>
                      <a:pt x="3650" y="16050"/>
                    </a:cubicBezTo>
                    <a:cubicBezTo>
                      <a:pt x="2273" y="16050"/>
                      <a:pt x="1158" y="15170"/>
                      <a:pt x="1158" y="14082"/>
                    </a:cubicBezTo>
                    <a:cubicBezTo>
                      <a:pt x="1158" y="14082"/>
                      <a:pt x="1158" y="14082"/>
                      <a:pt x="1158" y="14082"/>
                    </a:cubicBezTo>
                    <a:close/>
                    <a:moveTo>
                      <a:pt x="3650" y="16958"/>
                    </a:moveTo>
                    <a:cubicBezTo>
                      <a:pt x="4485" y="16958"/>
                      <a:pt x="5271" y="16732"/>
                      <a:pt x="5916" y="16323"/>
                    </a:cubicBezTo>
                    <a:cubicBezTo>
                      <a:pt x="6761" y="16852"/>
                      <a:pt x="7778" y="17155"/>
                      <a:pt x="8872" y="17155"/>
                    </a:cubicBezTo>
                    <a:cubicBezTo>
                      <a:pt x="10151" y="17155"/>
                      <a:pt x="11360" y="16761"/>
                      <a:pt x="12252" y="16041"/>
                    </a:cubicBezTo>
                    <a:cubicBezTo>
                      <a:pt x="14088" y="14573"/>
                      <a:pt x="14067" y="12195"/>
                      <a:pt x="12204" y="10750"/>
                    </a:cubicBezTo>
                    <a:cubicBezTo>
                      <a:pt x="11304" y="10059"/>
                      <a:pt x="10123" y="9675"/>
                      <a:pt x="8872" y="9675"/>
                    </a:cubicBezTo>
                    <a:cubicBezTo>
                      <a:pt x="8326" y="9675"/>
                      <a:pt x="7799" y="9764"/>
                      <a:pt x="7297" y="9902"/>
                    </a:cubicBezTo>
                    <a:lnTo>
                      <a:pt x="7297" y="6435"/>
                    </a:lnTo>
                    <a:cubicBezTo>
                      <a:pt x="7297" y="4846"/>
                      <a:pt x="5667" y="3557"/>
                      <a:pt x="3650" y="3557"/>
                    </a:cubicBezTo>
                    <a:cubicBezTo>
                      <a:pt x="1639" y="3557"/>
                      <a:pt x="0" y="4846"/>
                      <a:pt x="0" y="6435"/>
                    </a:cubicBezTo>
                    <a:lnTo>
                      <a:pt x="0" y="14082"/>
                    </a:lnTo>
                    <a:cubicBezTo>
                      <a:pt x="0" y="15670"/>
                      <a:pt x="1639" y="16958"/>
                      <a:pt x="3650" y="16958"/>
                    </a:cubicBezTo>
                    <a:cubicBezTo>
                      <a:pt x="3650" y="16958"/>
                      <a:pt x="3650" y="16958"/>
                      <a:pt x="3650" y="1695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26" name="Google Shape;626;p21"/>
            <p:cNvGrpSpPr/>
            <p:nvPr/>
          </p:nvGrpSpPr>
          <p:grpSpPr>
            <a:xfrm>
              <a:off x="1042700" y="3751328"/>
              <a:ext cx="577851" cy="577851"/>
              <a:chOff x="0" y="0"/>
              <a:chExt cx="1155700" cy="1155700"/>
            </a:xfrm>
          </p:grpSpPr>
          <p:sp>
            <p:nvSpPr>
              <p:cNvPr id="627" name="Google Shape;627;p21"/>
              <p:cNvSpPr/>
              <p:nvPr/>
            </p:nvSpPr>
            <p:spPr>
              <a:xfrm>
                <a:off x="0" y="0"/>
                <a:ext cx="1155700" cy="1155700"/>
              </a:xfrm>
              <a:prstGeom prst="roundRect">
                <a:avLst>
                  <a:gd fmla="val 15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28" name="Google Shape;628;p21"/>
              <p:cNvSpPr/>
              <p:nvPr/>
            </p:nvSpPr>
            <p:spPr>
              <a:xfrm>
                <a:off x="183806" y="229985"/>
                <a:ext cx="825501" cy="650139"/>
              </a:xfrm>
              <a:custGeom>
                <a:rect b="b" l="l" r="r" t="t"/>
                <a:pathLst>
                  <a:path extrusionOk="0" h="21600" w="21542">
                    <a:moveTo>
                      <a:pt x="4687" y="0"/>
                    </a:moveTo>
                    <a:cubicBezTo>
                      <a:pt x="4388" y="0"/>
                      <a:pt x="4151" y="312"/>
                      <a:pt x="4151" y="692"/>
                    </a:cubicBezTo>
                    <a:lnTo>
                      <a:pt x="4151" y="2973"/>
                    </a:lnTo>
                    <a:lnTo>
                      <a:pt x="1922" y="2973"/>
                    </a:lnTo>
                    <a:cubicBezTo>
                      <a:pt x="1624" y="2973"/>
                      <a:pt x="1385" y="3276"/>
                      <a:pt x="1385" y="3655"/>
                    </a:cubicBezTo>
                    <a:lnTo>
                      <a:pt x="1385" y="6952"/>
                    </a:lnTo>
                    <a:lnTo>
                      <a:pt x="539" y="6952"/>
                    </a:lnTo>
                    <a:cubicBezTo>
                      <a:pt x="371" y="6952"/>
                      <a:pt x="218" y="7053"/>
                      <a:pt x="116" y="7221"/>
                    </a:cubicBezTo>
                    <a:cubicBezTo>
                      <a:pt x="13" y="7389"/>
                      <a:pt x="-25" y="7608"/>
                      <a:pt x="17" y="7814"/>
                    </a:cubicBezTo>
                    <a:lnTo>
                      <a:pt x="1844" y="16813"/>
                    </a:lnTo>
                    <a:cubicBezTo>
                      <a:pt x="1891" y="17045"/>
                      <a:pt x="2030" y="17228"/>
                      <a:pt x="2211" y="17298"/>
                    </a:cubicBezTo>
                    <a:cubicBezTo>
                      <a:pt x="2642" y="17465"/>
                      <a:pt x="2944" y="17745"/>
                      <a:pt x="3212" y="17999"/>
                    </a:cubicBezTo>
                    <a:cubicBezTo>
                      <a:pt x="3604" y="18368"/>
                      <a:pt x="3943" y="18690"/>
                      <a:pt x="4652" y="18690"/>
                    </a:cubicBezTo>
                    <a:cubicBezTo>
                      <a:pt x="5361" y="18690"/>
                      <a:pt x="5699" y="18368"/>
                      <a:pt x="6091" y="17999"/>
                    </a:cubicBezTo>
                    <a:cubicBezTo>
                      <a:pt x="6514" y="17600"/>
                      <a:pt x="6994" y="17145"/>
                      <a:pt x="7918" y="17145"/>
                    </a:cubicBezTo>
                    <a:cubicBezTo>
                      <a:pt x="8840" y="17145"/>
                      <a:pt x="9315" y="17600"/>
                      <a:pt x="9738" y="17999"/>
                    </a:cubicBezTo>
                    <a:cubicBezTo>
                      <a:pt x="10130" y="18368"/>
                      <a:pt x="10467" y="18690"/>
                      <a:pt x="11177" y="18690"/>
                    </a:cubicBezTo>
                    <a:cubicBezTo>
                      <a:pt x="11887" y="18690"/>
                      <a:pt x="12231" y="18368"/>
                      <a:pt x="12623" y="17999"/>
                    </a:cubicBezTo>
                    <a:cubicBezTo>
                      <a:pt x="13046" y="17600"/>
                      <a:pt x="13519" y="17145"/>
                      <a:pt x="14443" y="17145"/>
                    </a:cubicBezTo>
                    <a:cubicBezTo>
                      <a:pt x="14876" y="17145"/>
                      <a:pt x="15253" y="17251"/>
                      <a:pt x="15600" y="17460"/>
                    </a:cubicBezTo>
                    <a:cubicBezTo>
                      <a:pt x="15836" y="17602"/>
                      <a:pt x="16125" y="17506"/>
                      <a:pt x="16277" y="17235"/>
                    </a:cubicBezTo>
                    <a:lnTo>
                      <a:pt x="21441" y="8038"/>
                    </a:lnTo>
                    <a:cubicBezTo>
                      <a:pt x="21558" y="7829"/>
                      <a:pt x="21575" y="7558"/>
                      <a:pt x="21483" y="7329"/>
                    </a:cubicBezTo>
                    <a:cubicBezTo>
                      <a:pt x="21390" y="7099"/>
                      <a:pt x="21205" y="6952"/>
                      <a:pt x="21003" y="6952"/>
                    </a:cubicBezTo>
                    <a:lnTo>
                      <a:pt x="16884" y="6952"/>
                    </a:lnTo>
                    <a:lnTo>
                      <a:pt x="15861" y="3422"/>
                    </a:lnTo>
                    <a:cubicBezTo>
                      <a:pt x="15783" y="3152"/>
                      <a:pt x="15579" y="2973"/>
                      <a:pt x="15353" y="2973"/>
                    </a:cubicBezTo>
                    <a:lnTo>
                      <a:pt x="8341" y="2973"/>
                    </a:lnTo>
                    <a:lnTo>
                      <a:pt x="7706" y="476"/>
                    </a:lnTo>
                    <a:cubicBezTo>
                      <a:pt x="7634" y="193"/>
                      <a:pt x="7425" y="0"/>
                      <a:pt x="7191" y="0"/>
                    </a:cubicBezTo>
                    <a:lnTo>
                      <a:pt x="4687" y="0"/>
                    </a:lnTo>
                    <a:close/>
                    <a:moveTo>
                      <a:pt x="5230" y="1374"/>
                    </a:moveTo>
                    <a:cubicBezTo>
                      <a:pt x="5230" y="1374"/>
                      <a:pt x="6803" y="1374"/>
                      <a:pt x="6803" y="1374"/>
                    </a:cubicBezTo>
                    <a:lnTo>
                      <a:pt x="7212" y="2973"/>
                    </a:lnTo>
                    <a:lnTo>
                      <a:pt x="5230" y="2973"/>
                    </a:lnTo>
                    <a:lnTo>
                      <a:pt x="5230" y="1374"/>
                    </a:lnTo>
                    <a:close/>
                    <a:moveTo>
                      <a:pt x="2465" y="4347"/>
                    </a:moveTo>
                    <a:cubicBezTo>
                      <a:pt x="2465" y="4347"/>
                      <a:pt x="4292" y="4347"/>
                      <a:pt x="4292" y="4347"/>
                    </a:cubicBezTo>
                    <a:lnTo>
                      <a:pt x="14979" y="4347"/>
                    </a:lnTo>
                    <a:lnTo>
                      <a:pt x="15734" y="6952"/>
                    </a:lnTo>
                    <a:lnTo>
                      <a:pt x="2465" y="6952"/>
                    </a:lnTo>
                    <a:lnTo>
                      <a:pt x="2465" y="4347"/>
                    </a:lnTo>
                    <a:close/>
                    <a:moveTo>
                      <a:pt x="1237" y="8326"/>
                    </a:moveTo>
                    <a:lnTo>
                      <a:pt x="19952" y="8326"/>
                    </a:lnTo>
                    <a:cubicBezTo>
                      <a:pt x="19952" y="8326"/>
                      <a:pt x="15642" y="16005"/>
                      <a:pt x="15642" y="16005"/>
                    </a:cubicBezTo>
                    <a:cubicBezTo>
                      <a:pt x="15270" y="15852"/>
                      <a:pt x="14871" y="15771"/>
                      <a:pt x="14443" y="15771"/>
                    </a:cubicBezTo>
                    <a:cubicBezTo>
                      <a:pt x="13163" y="15771"/>
                      <a:pt x="12447" y="16447"/>
                      <a:pt x="11974" y="16894"/>
                    </a:cubicBezTo>
                    <a:cubicBezTo>
                      <a:pt x="11633" y="17215"/>
                      <a:pt x="11530" y="17316"/>
                      <a:pt x="11177" y="17316"/>
                    </a:cubicBezTo>
                    <a:cubicBezTo>
                      <a:pt x="10824" y="17316"/>
                      <a:pt x="10721" y="17215"/>
                      <a:pt x="10380" y="16894"/>
                    </a:cubicBezTo>
                    <a:cubicBezTo>
                      <a:pt x="9907" y="16447"/>
                      <a:pt x="9196" y="15771"/>
                      <a:pt x="7918" y="15771"/>
                    </a:cubicBezTo>
                    <a:cubicBezTo>
                      <a:pt x="6638" y="15771"/>
                      <a:pt x="5923" y="16447"/>
                      <a:pt x="5449" y="16894"/>
                    </a:cubicBezTo>
                    <a:cubicBezTo>
                      <a:pt x="5108" y="17215"/>
                      <a:pt x="5004" y="17316"/>
                      <a:pt x="4652" y="17316"/>
                    </a:cubicBezTo>
                    <a:cubicBezTo>
                      <a:pt x="4298" y="17316"/>
                      <a:pt x="4195" y="17215"/>
                      <a:pt x="3854" y="16894"/>
                    </a:cubicBezTo>
                    <a:cubicBezTo>
                      <a:pt x="3601" y="16656"/>
                      <a:pt x="3272" y="16347"/>
                      <a:pt x="2817" y="16112"/>
                    </a:cubicBezTo>
                    <a:lnTo>
                      <a:pt x="1237" y="8326"/>
                    </a:lnTo>
                    <a:close/>
                    <a:moveTo>
                      <a:pt x="1442" y="18681"/>
                    </a:moveTo>
                    <a:cubicBezTo>
                      <a:pt x="1144" y="18681"/>
                      <a:pt x="906" y="18993"/>
                      <a:pt x="906" y="19373"/>
                    </a:cubicBezTo>
                    <a:cubicBezTo>
                      <a:pt x="906" y="19752"/>
                      <a:pt x="1144" y="20055"/>
                      <a:pt x="1442" y="20055"/>
                    </a:cubicBezTo>
                    <a:cubicBezTo>
                      <a:pt x="2365" y="20055"/>
                      <a:pt x="2846" y="20510"/>
                      <a:pt x="3269" y="20908"/>
                    </a:cubicBezTo>
                    <a:cubicBezTo>
                      <a:pt x="3660" y="21278"/>
                      <a:pt x="3999" y="21600"/>
                      <a:pt x="4708" y="21600"/>
                    </a:cubicBezTo>
                    <a:cubicBezTo>
                      <a:pt x="5417" y="21600"/>
                      <a:pt x="5755" y="21278"/>
                      <a:pt x="6147" y="20908"/>
                    </a:cubicBezTo>
                    <a:cubicBezTo>
                      <a:pt x="6570" y="20510"/>
                      <a:pt x="7051" y="20055"/>
                      <a:pt x="7974" y="20055"/>
                    </a:cubicBezTo>
                    <a:cubicBezTo>
                      <a:pt x="8897" y="20055"/>
                      <a:pt x="9378" y="20510"/>
                      <a:pt x="9801" y="20908"/>
                    </a:cubicBezTo>
                    <a:cubicBezTo>
                      <a:pt x="10193" y="21278"/>
                      <a:pt x="10530" y="21600"/>
                      <a:pt x="11240" y="21600"/>
                    </a:cubicBezTo>
                    <a:cubicBezTo>
                      <a:pt x="11949" y="21600"/>
                      <a:pt x="12287" y="21278"/>
                      <a:pt x="12679" y="20908"/>
                    </a:cubicBezTo>
                    <a:cubicBezTo>
                      <a:pt x="13102" y="20510"/>
                      <a:pt x="13577" y="20055"/>
                      <a:pt x="14499" y="20055"/>
                    </a:cubicBezTo>
                    <a:cubicBezTo>
                      <a:pt x="15423" y="20055"/>
                      <a:pt x="15904" y="20510"/>
                      <a:pt x="16326" y="20908"/>
                    </a:cubicBezTo>
                    <a:cubicBezTo>
                      <a:pt x="16718" y="21278"/>
                      <a:pt x="17056" y="21600"/>
                      <a:pt x="17765" y="21600"/>
                    </a:cubicBezTo>
                    <a:cubicBezTo>
                      <a:pt x="18063" y="21600"/>
                      <a:pt x="18309" y="21288"/>
                      <a:pt x="18309" y="20908"/>
                    </a:cubicBezTo>
                    <a:cubicBezTo>
                      <a:pt x="18309" y="20529"/>
                      <a:pt x="18063" y="20226"/>
                      <a:pt x="17765" y="20226"/>
                    </a:cubicBezTo>
                    <a:cubicBezTo>
                      <a:pt x="17412" y="20226"/>
                      <a:pt x="17309" y="20125"/>
                      <a:pt x="16968" y="19804"/>
                    </a:cubicBezTo>
                    <a:cubicBezTo>
                      <a:pt x="16494" y="19357"/>
                      <a:pt x="15779" y="18681"/>
                      <a:pt x="14499" y="18681"/>
                    </a:cubicBezTo>
                    <a:cubicBezTo>
                      <a:pt x="13221" y="18681"/>
                      <a:pt x="12510" y="19357"/>
                      <a:pt x="12037" y="19804"/>
                    </a:cubicBezTo>
                    <a:cubicBezTo>
                      <a:pt x="11697" y="20125"/>
                      <a:pt x="11593" y="20226"/>
                      <a:pt x="11240" y="20226"/>
                    </a:cubicBezTo>
                    <a:cubicBezTo>
                      <a:pt x="10887" y="20226"/>
                      <a:pt x="10785" y="20125"/>
                      <a:pt x="10443" y="19804"/>
                    </a:cubicBezTo>
                    <a:cubicBezTo>
                      <a:pt x="9970" y="19357"/>
                      <a:pt x="9253" y="18681"/>
                      <a:pt x="7974" y="18681"/>
                    </a:cubicBezTo>
                    <a:cubicBezTo>
                      <a:pt x="6695" y="18681"/>
                      <a:pt x="5978" y="19357"/>
                      <a:pt x="5505" y="19804"/>
                    </a:cubicBezTo>
                    <a:cubicBezTo>
                      <a:pt x="5164" y="20125"/>
                      <a:pt x="5061" y="20226"/>
                      <a:pt x="4708" y="20226"/>
                    </a:cubicBezTo>
                    <a:cubicBezTo>
                      <a:pt x="4355" y="20226"/>
                      <a:pt x="4252" y="20125"/>
                      <a:pt x="3911" y="19804"/>
                    </a:cubicBezTo>
                    <a:cubicBezTo>
                      <a:pt x="3438" y="19357"/>
                      <a:pt x="2721" y="18681"/>
                      <a:pt x="1442" y="186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29" name="Google Shape;629;p21"/>
            <p:cNvGrpSpPr/>
            <p:nvPr/>
          </p:nvGrpSpPr>
          <p:grpSpPr>
            <a:xfrm>
              <a:off x="1042700" y="5336426"/>
              <a:ext cx="577851" cy="577851"/>
              <a:chOff x="0" y="0"/>
              <a:chExt cx="1155700" cy="1155700"/>
            </a:xfrm>
          </p:grpSpPr>
          <p:sp>
            <p:nvSpPr>
              <p:cNvPr id="630" name="Google Shape;630;p21"/>
              <p:cNvSpPr/>
              <p:nvPr/>
            </p:nvSpPr>
            <p:spPr>
              <a:xfrm>
                <a:off x="0" y="0"/>
                <a:ext cx="1155700" cy="1155700"/>
              </a:xfrm>
              <a:prstGeom prst="roundRect">
                <a:avLst>
                  <a:gd fmla="val 15000" name="adj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31" name="Google Shape;631;p21"/>
              <p:cNvSpPr/>
              <p:nvPr/>
            </p:nvSpPr>
            <p:spPr>
              <a:xfrm>
                <a:off x="183806" y="275576"/>
                <a:ext cx="825501" cy="573631"/>
              </a:xfrm>
              <a:custGeom>
                <a:rect b="b" l="l" r="r" t="t"/>
                <a:pathLst>
                  <a:path extrusionOk="0" h="21600" w="21599">
                    <a:moveTo>
                      <a:pt x="4416" y="0"/>
                    </a:moveTo>
                    <a:cubicBezTo>
                      <a:pt x="4300" y="0"/>
                      <a:pt x="4188" y="70"/>
                      <a:pt x="4106" y="189"/>
                    </a:cubicBezTo>
                    <a:cubicBezTo>
                      <a:pt x="4023" y="307"/>
                      <a:pt x="3975" y="468"/>
                      <a:pt x="3975" y="636"/>
                    </a:cubicBezTo>
                    <a:lnTo>
                      <a:pt x="3975" y="3704"/>
                    </a:lnTo>
                    <a:cubicBezTo>
                      <a:pt x="3975" y="3874"/>
                      <a:pt x="4022" y="4041"/>
                      <a:pt x="4106" y="4161"/>
                    </a:cubicBezTo>
                    <a:cubicBezTo>
                      <a:pt x="4189" y="4281"/>
                      <a:pt x="4298" y="4340"/>
                      <a:pt x="4416" y="4340"/>
                    </a:cubicBezTo>
                    <a:lnTo>
                      <a:pt x="6549" y="4340"/>
                    </a:lnTo>
                    <a:cubicBezTo>
                      <a:pt x="6666" y="4340"/>
                      <a:pt x="6776" y="4281"/>
                      <a:pt x="6859" y="4161"/>
                    </a:cubicBezTo>
                    <a:cubicBezTo>
                      <a:pt x="6942" y="4041"/>
                      <a:pt x="6990" y="3874"/>
                      <a:pt x="6990" y="3704"/>
                    </a:cubicBezTo>
                    <a:lnTo>
                      <a:pt x="6990" y="636"/>
                    </a:lnTo>
                    <a:cubicBezTo>
                      <a:pt x="6990" y="466"/>
                      <a:pt x="6942" y="309"/>
                      <a:pt x="6859" y="189"/>
                    </a:cubicBezTo>
                    <a:cubicBezTo>
                      <a:pt x="6776" y="69"/>
                      <a:pt x="6666" y="0"/>
                      <a:pt x="6549" y="0"/>
                    </a:cubicBezTo>
                    <a:lnTo>
                      <a:pt x="4416" y="0"/>
                    </a:lnTo>
                    <a:close/>
                    <a:moveTo>
                      <a:pt x="4858" y="1271"/>
                    </a:moveTo>
                    <a:lnTo>
                      <a:pt x="6107" y="1271"/>
                    </a:lnTo>
                    <a:lnTo>
                      <a:pt x="6107" y="3069"/>
                    </a:lnTo>
                    <a:lnTo>
                      <a:pt x="4858" y="3069"/>
                    </a:lnTo>
                    <a:cubicBezTo>
                      <a:pt x="4858" y="3069"/>
                      <a:pt x="4858" y="1271"/>
                      <a:pt x="4858" y="1271"/>
                    </a:cubicBezTo>
                    <a:close/>
                    <a:moveTo>
                      <a:pt x="3174" y="5402"/>
                    </a:moveTo>
                    <a:cubicBezTo>
                      <a:pt x="2762" y="5402"/>
                      <a:pt x="2429" y="5892"/>
                      <a:pt x="2429" y="6485"/>
                    </a:cubicBezTo>
                    <a:lnTo>
                      <a:pt x="2429" y="9554"/>
                    </a:lnTo>
                    <a:cubicBezTo>
                      <a:pt x="2429" y="9721"/>
                      <a:pt x="2478" y="9882"/>
                      <a:pt x="2560" y="10001"/>
                    </a:cubicBezTo>
                    <a:cubicBezTo>
                      <a:pt x="2643" y="10119"/>
                      <a:pt x="2754" y="10189"/>
                      <a:pt x="2871" y="10189"/>
                    </a:cubicBezTo>
                    <a:lnTo>
                      <a:pt x="11165" y="10189"/>
                    </a:lnTo>
                    <a:cubicBezTo>
                      <a:pt x="11318" y="10189"/>
                      <a:pt x="11464" y="10069"/>
                      <a:pt x="11545" y="9881"/>
                    </a:cubicBezTo>
                    <a:cubicBezTo>
                      <a:pt x="11625" y="9694"/>
                      <a:pt x="11628" y="9464"/>
                      <a:pt x="11559" y="9266"/>
                    </a:cubicBezTo>
                    <a:lnTo>
                      <a:pt x="10427" y="5998"/>
                    </a:lnTo>
                    <a:cubicBezTo>
                      <a:pt x="10300" y="5635"/>
                      <a:pt x="10040" y="5402"/>
                      <a:pt x="9757" y="5402"/>
                    </a:cubicBezTo>
                    <a:lnTo>
                      <a:pt x="3174" y="5402"/>
                    </a:lnTo>
                    <a:close/>
                    <a:moveTo>
                      <a:pt x="3312" y="6674"/>
                    </a:moveTo>
                    <a:lnTo>
                      <a:pt x="9675" y="6674"/>
                    </a:lnTo>
                    <a:lnTo>
                      <a:pt x="10454" y="8918"/>
                    </a:lnTo>
                    <a:lnTo>
                      <a:pt x="3312" y="8918"/>
                    </a:lnTo>
                    <a:cubicBezTo>
                      <a:pt x="3312" y="8918"/>
                      <a:pt x="3312" y="6674"/>
                      <a:pt x="3312" y="6674"/>
                    </a:cubicBezTo>
                    <a:close/>
                    <a:moveTo>
                      <a:pt x="745" y="11123"/>
                    </a:moveTo>
                    <a:cubicBezTo>
                      <a:pt x="320" y="11126"/>
                      <a:pt x="0" y="11619"/>
                      <a:pt x="0" y="12195"/>
                    </a:cubicBezTo>
                    <a:cubicBezTo>
                      <a:pt x="0" y="12312"/>
                      <a:pt x="16" y="12433"/>
                      <a:pt x="41" y="12543"/>
                    </a:cubicBezTo>
                    <a:lnTo>
                      <a:pt x="1691" y="19673"/>
                    </a:lnTo>
                    <a:cubicBezTo>
                      <a:pt x="1958" y="20828"/>
                      <a:pt x="2708" y="21600"/>
                      <a:pt x="3554" y="21600"/>
                    </a:cubicBezTo>
                    <a:lnTo>
                      <a:pt x="14236" y="21600"/>
                    </a:lnTo>
                    <a:cubicBezTo>
                      <a:pt x="16616" y="21600"/>
                      <a:pt x="18807" y="19743"/>
                      <a:pt x="19957" y="16744"/>
                    </a:cubicBezTo>
                    <a:lnTo>
                      <a:pt x="21461" y="12821"/>
                    </a:lnTo>
                    <a:cubicBezTo>
                      <a:pt x="21553" y="12636"/>
                      <a:pt x="21600" y="12416"/>
                      <a:pt x="21599" y="12205"/>
                    </a:cubicBezTo>
                    <a:cubicBezTo>
                      <a:pt x="21598" y="11655"/>
                      <a:pt x="21294" y="11127"/>
                      <a:pt x="20854" y="11123"/>
                    </a:cubicBezTo>
                    <a:lnTo>
                      <a:pt x="745" y="11123"/>
                    </a:lnTo>
                    <a:close/>
                    <a:moveTo>
                      <a:pt x="883" y="12394"/>
                    </a:moveTo>
                    <a:lnTo>
                      <a:pt x="20557" y="12394"/>
                    </a:lnTo>
                    <a:cubicBezTo>
                      <a:pt x="20557" y="12394"/>
                      <a:pt x="19129" y="16128"/>
                      <a:pt x="19129" y="16128"/>
                    </a:cubicBezTo>
                    <a:cubicBezTo>
                      <a:pt x="18134" y="18722"/>
                      <a:pt x="16239" y="20329"/>
                      <a:pt x="14181" y="20329"/>
                    </a:cubicBezTo>
                    <a:lnTo>
                      <a:pt x="3499" y="20329"/>
                    </a:lnTo>
                    <a:cubicBezTo>
                      <a:pt x="3033" y="20329"/>
                      <a:pt x="2617" y="19902"/>
                      <a:pt x="2470" y="19266"/>
                    </a:cubicBezTo>
                    <a:lnTo>
                      <a:pt x="883" y="12394"/>
                    </a:lnTo>
                    <a:close/>
                    <a:moveTo>
                      <a:pt x="5272" y="14301"/>
                    </a:moveTo>
                    <a:cubicBezTo>
                      <a:pt x="4798" y="14301"/>
                      <a:pt x="4416" y="14859"/>
                      <a:pt x="4416" y="15542"/>
                    </a:cubicBezTo>
                    <a:cubicBezTo>
                      <a:pt x="4416" y="16225"/>
                      <a:pt x="4798" y="16774"/>
                      <a:pt x="5272" y="16774"/>
                    </a:cubicBezTo>
                    <a:cubicBezTo>
                      <a:pt x="5747" y="16774"/>
                      <a:pt x="6135" y="16225"/>
                      <a:pt x="6135" y="15542"/>
                    </a:cubicBezTo>
                    <a:cubicBezTo>
                      <a:pt x="6135" y="14859"/>
                      <a:pt x="5747" y="14301"/>
                      <a:pt x="5272" y="14301"/>
                    </a:cubicBezTo>
                    <a:close/>
                    <a:moveTo>
                      <a:pt x="8170" y="14301"/>
                    </a:moveTo>
                    <a:cubicBezTo>
                      <a:pt x="7695" y="14301"/>
                      <a:pt x="7308" y="14859"/>
                      <a:pt x="7308" y="15542"/>
                    </a:cubicBezTo>
                    <a:cubicBezTo>
                      <a:pt x="7308" y="16225"/>
                      <a:pt x="7695" y="16774"/>
                      <a:pt x="8170" y="16774"/>
                    </a:cubicBezTo>
                    <a:cubicBezTo>
                      <a:pt x="8645" y="16774"/>
                      <a:pt x="9026" y="16225"/>
                      <a:pt x="9026" y="15542"/>
                    </a:cubicBezTo>
                    <a:cubicBezTo>
                      <a:pt x="9026" y="14859"/>
                      <a:pt x="8645" y="14301"/>
                      <a:pt x="8170" y="14301"/>
                    </a:cubicBezTo>
                    <a:close/>
                    <a:moveTo>
                      <a:pt x="11062" y="14301"/>
                    </a:moveTo>
                    <a:cubicBezTo>
                      <a:pt x="10587" y="14301"/>
                      <a:pt x="10199" y="14859"/>
                      <a:pt x="10199" y="15542"/>
                    </a:cubicBezTo>
                    <a:cubicBezTo>
                      <a:pt x="10199" y="16225"/>
                      <a:pt x="10587" y="16774"/>
                      <a:pt x="11062" y="16774"/>
                    </a:cubicBezTo>
                    <a:cubicBezTo>
                      <a:pt x="11537" y="16774"/>
                      <a:pt x="11917" y="16225"/>
                      <a:pt x="11917" y="15542"/>
                    </a:cubicBezTo>
                    <a:cubicBezTo>
                      <a:pt x="11917" y="14859"/>
                      <a:pt x="11537" y="14301"/>
                      <a:pt x="11062" y="1430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32" name="Google Shape;632;p21"/>
            <p:cNvGrpSpPr/>
            <p:nvPr/>
          </p:nvGrpSpPr>
          <p:grpSpPr>
            <a:xfrm>
              <a:off x="1620551" y="2177145"/>
              <a:ext cx="3635639" cy="488596"/>
              <a:chOff x="1620551" y="2177145"/>
              <a:chExt cx="3635639" cy="488596"/>
            </a:xfrm>
          </p:grpSpPr>
          <p:sp>
            <p:nvSpPr>
              <p:cNvPr id="633" name="Google Shape;633;p21"/>
              <p:cNvSpPr/>
              <p:nvPr/>
            </p:nvSpPr>
            <p:spPr>
              <a:xfrm>
                <a:off x="1620551" y="2177145"/>
                <a:ext cx="1252614" cy="288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Meeting</a:t>
                </a:r>
                <a:endParaRPr b="1" sz="1600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34" name="Google Shape;634;p21"/>
              <p:cNvSpPr/>
              <p:nvPr/>
            </p:nvSpPr>
            <p:spPr>
              <a:xfrm>
                <a:off x="1620551" y="2465686"/>
                <a:ext cx="3635639" cy="2000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25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Is found between  green and orange.</a:t>
                </a:r>
                <a:endParaRPr sz="925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35" name="Google Shape;635;p21"/>
            <p:cNvGrpSpPr/>
            <p:nvPr/>
          </p:nvGrpSpPr>
          <p:grpSpPr>
            <a:xfrm>
              <a:off x="1620551" y="2953143"/>
              <a:ext cx="3635639" cy="488596"/>
              <a:chOff x="1620551" y="2177145"/>
              <a:chExt cx="3635639" cy="488596"/>
            </a:xfrm>
          </p:grpSpPr>
          <p:sp>
            <p:nvSpPr>
              <p:cNvPr id="636" name="Google Shape;636;p21"/>
              <p:cNvSpPr/>
              <p:nvPr/>
            </p:nvSpPr>
            <p:spPr>
              <a:xfrm>
                <a:off x="1620551" y="2177145"/>
                <a:ext cx="1252614" cy="288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2F4A6C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Annual</a:t>
                </a:r>
                <a:endParaRPr b="1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37" name="Google Shape;637;p21"/>
              <p:cNvSpPr/>
              <p:nvPr/>
            </p:nvSpPr>
            <p:spPr>
              <a:xfrm>
                <a:off x="1620551" y="2465686"/>
                <a:ext cx="3635639" cy="2000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25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Is the color of gold, butter  and ripe lemons</a:t>
                </a:r>
                <a:endParaRPr sz="925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38" name="Google Shape;638;p21"/>
            <p:cNvGrpSpPr/>
            <p:nvPr/>
          </p:nvGrpSpPr>
          <p:grpSpPr>
            <a:xfrm>
              <a:off x="1620551" y="3768496"/>
              <a:ext cx="3635639" cy="488596"/>
              <a:chOff x="1620551" y="2177145"/>
              <a:chExt cx="3635639" cy="488596"/>
            </a:xfrm>
          </p:grpSpPr>
          <p:sp>
            <p:nvSpPr>
              <p:cNvPr id="639" name="Google Shape;639;p21"/>
              <p:cNvSpPr/>
              <p:nvPr/>
            </p:nvSpPr>
            <p:spPr>
              <a:xfrm>
                <a:off x="1620551" y="2177145"/>
                <a:ext cx="1252614" cy="288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EBBA3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Transport</a:t>
                </a:r>
                <a:endParaRPr b="1" sz="1600">
                  <a:solidFill>
                    <a:srgbClr val="EBBA3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40" name="Google Shape;640;p21"/>
              <p:cNvSpPr/>
              <p:nvPr/>
            </p:nvSpPr>
            <p:spPr>
              <a:xfrm>
                <a:off x="1620551" y="2465686"/>
                <a:ext cx="3635639" cy="2000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25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Is found between  green and orange.</a:t>
                </a:r>
                <a:endParaRPr sz="925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41" name="Google Shape;641;p21"/>
            <p:cNvGrpSpPr/>
            <p:nvPr/>
          </p:nvGrpSpPr>
          <p:grpSpPr>
            <a:xfrm>
              <a:off x="1620551" y="4563976"/>
              <a:ext cx="3635639" cy="488596"/>
              <a:chOff x="1620551" y="2177145"/>
              <a:chExt cx="3635639" cy="488596"/>
            </a:xfrm>
          </p:grpSpPr>
          <p:sp>
            <p:nvSpPr>
              <p:cNvPr id="642" name="Google Shape;642;p21"/>
              <p:cNvSpPr/>
              <p:nvPr/>
            </p:nvSpPr>
            <p:spPr>
              <a:xfrm>
                <a:off x="1620551" y="2177145"/>
                <a:ext cx="1252614" cy="288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C7388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Conferences</a:t>
                </a:r>
                <a:endParaRPr b="1" sz="1600">
                  <a:solidFill>
                    <a:srgbClr val="C7388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43" name="Google Shape;643;p21"/>
              <p:cNvSpPr/>
              <p:nvPr/>
            </p:nvSpPr>
            <p:spPr>
              <a:xfrm>
                <a:off x="1620551" y="2465686"/>
                <a:ext cx="3635639" cy="2000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25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Is the color of gold, butter  and ripe lemons</a:t>
                </a:r>
                <a:endParaRPr sz="925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44" name="Google Shape;644;p21"/>
            <p:cNvGrpSpPr/>
            <p:nvPr/>
          </p:nvGrpSpPr>
          <p:grpSpPr>
            <a:xfrm>
              <a:off x="1620551" y="5393478"/>
              <a:ext cx="3635639" cy="488596"/>
              <a:chOff x="1620551" y="2177145"/>
              <a:chExt cx="3635639" cy="488596"/>
            </a:xfrm>
          </p:grpSpPr>
          <p:sp>
            <p:nvSpPr>
              <p:cNvPr id="645" name="Google Shape;645;p21"/>
              <p:cNvSpPr/>
              <p:nvPr/>
            </p:nvSpPr>
            <p:spPr>
              <a:xfrm>
                <a:off x="1620551" y="2177145"/>
                <a:ext cx="1252614" cy="288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2F4A6C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Suggest</a:t>
                </a:r>
                <a:endParaRPr b="1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46" name="Google Shape;646;p21"/>
              <p:cNvSpPr/>
              <p:nvPr/>
            </p:nvSpPr>
            <p:spPr>
              <a:xfrm>
                <a:off x="1620551" y="2465686"/>
                <a:ext cx="3635639" cy="2000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288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25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In the  spectrum of visible light,  yellow</a:t>
                </a:r>
                <a:endParaRPr sz="925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647" name="Google Shape;647;p2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3" name="Google Shape;65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2696" y="1296143"/>
            <a:ext cx="5137671" cy="35798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4" name="Google Shape;654;p22"/>
          <p:cNvGrpSpPr/>
          <p:nvPr/>
        </p:nvGrpSpPr>
        <p:grpSpPr>
          <a:xfrm>
            <a:off x="575556" y="1124557"/>
            <a:ext cx="2772308" cy="1350361"/>
            <a:chOff x="6624246" y="1638771"/>
            <a:chExt cx="3696411" cy="1800481"/>
          </a:xfrm>
        </p:grpSpPr>
        <p:sp>
          <p:nvSpPr>
            <p:cNvPr id="655" name="Google Shape;655;p22"/>
            <p:cNvSpPr txBox="1"/>
            <p:nvPr/>
          </p:nvSpPr>
          <p:spPr>
            <a:xfrm>
              <a:off x="6624246" y="1638771"/>
              <a:ext cx="3696411" cy="116955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Success</a:t>
              </a:r>
              <a:endParaRPr b="1" sz="2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56" name="Google Shape;656;p22"/>
            <p:cNvSpPr txBox="1"/>
            <p:nvPr/>
          </p:nvSpPr>
          <p:spPr>
            <a:xfrm>
              <a:off x="6624246" y="2608255"/>
              <a:ext cx="3501296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We use well-known development methodologies to create a customized approach for each of the 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657" name="Google Shape;657;p22"/>
          <p:cNvGrpSpPr/>
          <p:nvPr/>
        </p:nvGrpSpPr>
        <p:grpSpPr>
          <a:xfrm>
            <a:off x="502444" y="2798742"/>
            <a:ext cx="5110680" cy="996666"/>
            <a:chOff x="502444" y="2798742"/>
            <a:chExt cx="5110680" cy="996666"/>
          </a:xfrm>
        </p:grpSpPr>
        <p:sp>
          <p:nvSpPr>
            <p:cNvPr id="658" name="Google Shape;658;p22"/>
            <p:cNvSpPr/>
            <p:nvPr/>
          </p:nvSpPr>
          <p:spPr>
            <a:xfrm>
              <a:off x="502444" y="2798742"/>
              <a:ext cx="5110680" cy="996666"/>
            </a:xfrm>
            <a:custGeom>
              <a:rect b="b" l="l" r="r" t="t"/>
              <a:pathLst>
                <a:path extrusionOk="0" h="1328888" w="6761780">
                  <a:moveTo>
                    <a:pt x="0" y="0"/>
                  </a:moveTo>
                  <a:lnTo>
                    <a:pt x="6761780" y="0"/>
                  </a:lnTo>
                  <a:lnTo>
                    <a:pt x="6454508" y="1328888"/>
                  </a:lnTo>
                  <a:lnTo>
                    <a:pt x="0" y="1328888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659" name="Google Shape;659;p22"/>
            <p:cNvGrpSpPr/>
            <p:nvPr/>
          </p:nvGrpSpPr>
          <p:grpSpPr>
            <a:xfrm>
              <a:off x="575556" y="3021447"/>
              <a:ext cx="1581047" cy="702432"/>
              <a:chOff x="5305675" y="2895165"/>
              <a:chExt cx="2108063" cy="936576"/>
            </a:xfrm>
          </p:grpSpPr>
          <p:sp>
            <p:nvSpPr>
              <p:cNvPr id="660" name="Google Shape;660;p22"/>
              <p:cNvSpPr/>
              <p:nvPr/>
            </p:nvSpPr>
            <p:spPr>
              <a:xfrm>
                <a:off x="5305675" y="3274342"/>
                <a:ext cx="2108063" cy="5573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90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Using conceptual, digital design, we work with </a:t>
                </a:r>
                <a:endParaRPr sz="10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61" name="Google Shape;661;p22"/>
              <p:cNvSpPr txBox="1"/>
              <p:nvPr/>
            </p:nvSpPr>
            <p:spPr>
              <a:xfrm>
                <a:off x="5305675" y="2895165"/>
                <a:ext cx="2108063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90000" spcFirstLastPara="1" rIns="90000" wrap="square" tIns="46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Split</a:t>
                </a:r>
                <a:endParaRPr b="1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662" name="Google Shape;662;p22"/>
            <p:cNvGrpSpPr/>
            <p:nvPr/>
          </p:nvGrpSpPr>
          <p:grpSpPr>
            <a:xfrm>
              <a:off x="2261872" y="3021446"/>
              <a:ext cx="1581047" cy="727709"/>
              <a:chOff x="5305675" y="2895165"/>
              <a:chExt cx="2108063" cy="970279"/>
            </a:xfrm>
          </p:grpSpPr>
          <p:sp>
            <p:nvSpPr>
              <p:cNvPr id="663" name="Google Shape;663;p22"/>
              <p:cNvSpPr/>
              <p:nvPr/>
            </p:nvSpPr>
            <p:spPr>
              <a:xfrm>
                <a:off x="5305675" y="3308045"/>
                <a:ext cx="2108063" cy="5573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90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Using conceptual, digital design, we work with you</a:t>
                </a:r>
                <a:endParaRPr sz="10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64" name="Google Shape;664;p22"/>
              <p:cNvSpPr txBox="1"/>
              <p:nvPr/>
            </p:nvSpPr>
            <p:spPr>
              <a:xfrm>
                <a:off x="5305675" y="2895165"/>
                <a:ext cx="2108063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90000" spcFirstLastPara="1" rIns="90000" wrap="square" tIns="468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Skills</a:t>
                </a:r>
                <a:endParaRPr b="1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665" name="Google Shape;665;p22"/>
          <p:cNvGrpSpPr/>
          <p:nvPr/>
        </p:nvGrpSpPr>
        <p:grpSpPr>
          <a:xfrm>
            <a:off x="5335238" y="3435845"/>
            <a:ext cx="3305129" cy="864097"/>
            <a:chOff x="5335238" y="3435845"/>
            <a:chExt cx="3305129" cy="864097"/>
          </a:xfrm>
        </p:grpSpPr>
        <p:sp>
          <p:nvSpPr>
            <p:cNvPr id="666" name="Google Shape;666;p22"/>
            <p:cNvSpPr/>
            <p:nvPr/>
          </p:nvSpPr>
          <p:spPr>
            <a:xfrm>
              <a:off x="5335238" y="3435845"/>
              <a:ext cx="3305129" cy="864097"/>
            </a:xfrm>
            <a:custGeom>
              <a:rect b="b" l="l" r="r" t="t"/>
              <a:pathLst>
                <a:path extrusionOk="0" h="1152129" w="4406839">
                  <a:moveTo>
                    <a:pt x="266401" y="0"/>
                  </a:moveTo>
                  <a:lnTo>
                    <a:pt x="4406839" y="0"/>
                  </a:lnTo>
                  <a:lnTo>
                    <a:pt x="4406839" y="1152129"/>
                  </a:lnTo>
                  <a:lnTo>
                    <a:pt x="0" y="1152129"/>
                  </a:lnTo>
                  <a:close/>
                </a:path>
              </a:pathLst>
            </a:custGeom>
            <a:solidFill>
              <a:srgbClr val="7F7F7F">
                <a:alpha val="8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667" name="Google Shape;667;p22"/>
            <p:cNvGrpSpPr/>
            <p:nvPr/>
          </p:nvGrpSpPr>
          <p:grpSpPr>
            <a:xfrm>
              <a:off x="5718392" y="3548802"/>
              <a:ext cx="2619596" cy="679874"/>
              <a:chOff x="3155538" y="4871732"/>
              <a:chExt cx="3492795" cy="906499"/>
            </a:xfrm>
          </p:grpSpPr>
          <p:sp>
            <p:nvSpPr>
              <p:cNvPr id="668" name="Google Shape;668;p22"/>
              <p:cNvSpPr/>
              <p:nvPr/>
            </p:nvSpPr>
            <p:spPr>
              <a:xfrm>
                <a:off x="3155538" y="5222871"/>
                <a:ext cx="3492795" cy="555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0000" spcFirstLastPara="1" rIns="90000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We press play on your digital story.</a:t>
                </a:r>
                <a:endParaRPr sz="1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69" name="Google Shape;669;p22"/>
              <p:cNvSpPr txBox="1"/>
              <p:nvPr/>
            </p:nvSpPr>
            <p:spPr>
              <a:xfrm>
                <a:off x="3155538" y="4871732"/>
                <a:ext cx="3492795" cy="35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0000" spcFirstLastPara="1" rIns="90000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Share</a:t>
                </a:r>
                <a:endParaRPr b="1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670" name="Google Shape;670;p22"/>
          <p:cNvSpPr/>
          <p:nvPr/>
        </p:nvSpPr>
        <p:spPr>
          <a:xfrm>
            <a:off x="5274078" y="1761660"/>
            <a:ext cx="648072" cy="2538282"/>
          </a:xfrm>
          <a:prstGeom prst="parallelogram">
            <a:avLst>
              <a:gd fmla="val 90563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1" name="Google Shape;671;p22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7" name="Google Shape;677;p23"/>
          <p:cNvGrpSpPr/>
          <p:nvPr/>
        </p:nvGrpSpPr>
        <p:grpSpPr>
          <a:xfrm>
            <a:off x="808880" y="600531"/>
            <a:ext cx="3181329" cy="3942438"/>
            <a:chOff x="624030" y="800708"/>
            <a:chExt cx="4241772" cy="5256584"/>
          </a:xfrm>
        </p:grpSpPr>
        <p:sp>
          <p:nvSpPr>
            <p:cNvPr id="678" name="Google Shape;678;p23"/>
            <p:cNvSpPr/>
            <p:nvPr/>
          </p:nvSpPr>
          <p:spPr>
            <a:xfrm>
              <a:off x="624030" y="1972488"/>
              <a:ext cx="3584699" cy="4084804"/>
            </a:xfrm>
            <a:custGeom>
              <a:rect b="b" l="l" r="r" t="t"/>
              <a:pathLst>
                <a:path extrusionOk="0" h="1737" w="1521">
                  <a:moveTo>
                    <a:pt x="1484" y="1470"/>
                  </a:moveTo>
                  <a:cubicBezTo>
                    <a:pt x="1167" y="1078"/>
                    <a:pt x="1167" y="1078"/>
                    <a:pt x="1167" y="1078"/>
                  </a:cubicBezTo>
                  <a:cubicBezTo>
                    <a:pt x="1264" y="960"/>
                    <a:pt x="1317" y="814"/>
                    <a:pt x="1317" y="659"/>
                  </a:cubicBezTo>
                  <a:cubicBezTo>
                    <a:pt x="1317" y="483"/>
                    <a:pt x="1249" y="317"/>
                    <a:pt x="1125" y="193"/>
                  </a:cubicBezTo>
                  <a:cubicBezTo>
                    <a:pt x="1000" y="69"/>
                    <a:pt x="835" y="0"/>
                    <a:pt x="659" y="0"/>
                  </a:cubicBezTo>
                  <a:cubicBezTo>
                    <a:pt x="483" y="0"/>
                    <a:pt x="317" y="69"/>
                    <a:pt x="193" y="193"/>
                  </a:cubicBezTo>
                  <a:cubicBezTo>
                    <a:pt x="68" y="317"/>
                    <a:pt x="0" y="483"/>
                    <a:pt x="0" y="659"/>
                  </a:cubicBezTo>
                  <a:cubicBezTo>
                    <a:pt x="0" y="835"/>
                    <a:pt x="68" y="1000"/>
                    <a:pt x="193" y="1125"/>
                  </a:cubicBezTo>
                  <a:cubicBezTo>
                    <a:pt x="317" y="1249"/>
                    <a:pt x="483" y="1318"/>
                    <a:pt x="659" y="1318"/>
                  </a:cubicBezTo>
                  <a:cubicBezTo>
                    <a:pt x="765" y="1318"/>
                    <a:pt x="867" y="1293"/>
                    <a:pt x="959" y="1246"/>
                  </a:cubicBezTo>
                  <a:cubicBezTo>
                    <a:pt x="1273" y="1634"/>
                    <a:pt x="1273" y="1634"/>
                    <a:pt x="1273" y="1634"/>
                  </a:cubicBezTo>
                  <a:cubicBezTo>
                    <a:pt x="1231" y="1667"/>
                    <a:pt x="1231" y="1667"/>
                    <a:pt x="1231" y="1667"/>
                  </a:cubicBezTo>
                  <a:cubicBezTo>
                    <a:pt x="1517" y="1737"/>
                    <a:pt x="1517" y="1737"/>
                    <a:pt x="1517" y="1737"/>
                  </a:cubicBezTo>
                  <a:cubicBezTo>
                    <a:pt x="1521" y="1442"/>
                    <a:pt x="1521" y="1442"/>
                    <a:pt x="1521" y="1442"/>
                  </a:cubicBezTo>
                  <a:lnTo>
                    <a:pt x="1484" y="1470"/>
                  </a:lnTo>
                  <a:close/>
                </a:path>
              </a:pathLst>
            </a:custGeom>
            <a:solidFill>
              <a:srgbClr val="2F4A6C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b" bIns="144000" lIns="144000" spcFirstLastPara="1" rIns="144000" wrap="square" tIns="1440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05</a:t>
              </a:r>
              <a:endParaRPr/>
            </a:p>
          </p:txBody>
        </p:sp>
        <p:sp>
          <p:nvSpPr>
            <p:cNvPr id="679" name="Google Shape;679;p23"/>
            <p:cNvSpPr/>
            <p:nvPr/>
          </p:nvSpPr>
          <p:spPr>
            <a:xfrm>
              <a:off x="828453" y="800708"/>
              <a:ext cx="2934927" cy="4066551"/>
            </a:xfrm>
            <a:custGeom>
              <a:rect b="b" l="l" r="r" t="t"/>
              <a:pathLst>
                <a:path extrusionOk="0" h="1729" w="1245">
                  <a:moveTo>
                    <a:pt x="948" y="718"/>
                  </a:moveTo>
                  <a:cubicBezTo>
                    <a:pt x="1200" y="266"/>
                    <a:pt x="1200" y="266"/>
                    <a:pt x="1200" y="266"/>
                  </a:cubicBezTo>
                  <a:cubicBezTo>
                    <a:pt x="1245" y="291"/>
                    <a:pt x="1245" y="291"/>
                    <a:pt x="1245" y="291"/>
                  </a:cubicBezTo>
                  <a:cubicBezTo>
                    <a:pt x="1194" y="0"/>
                    <a:pt x="1194" y="0"/>
                    <a:pt x="1194" y="0"/>
                  </a:cubicBezTo>
                  <a:cubicBezTo>
                    <a:pt x="923" y="115"/>
                    <a:pt x="923" y="115"/>
                    <a:pt x="923" y="115"/>
                  </a:cubicBezTo>
                  <a:cubicBezTo>
                    <a:pt x="965" y="138"/>
                    <a:pt x="965" y="138"/>
                    <a:pt x="965" y="138"/>
                  </a:cubicBezTo>
                  <a:cubicBezTo>
                    <a:pt x="709" y="598"/>
                    <a:pt x="709" y="598"/>
                    <a:pt x="709" y="598"/>
                  </a:cubicBezTo>
                  <a:cubicBezTo>
                    <a:pt x="615" y="576"/>
                    <a:pt x="517" y="579"/>
                    <a:pt x="421" y="607"/>
                  </a:cubicBezTo>
                  <a:cubicBezTo>
                    <a:pt x="277" y="650"/>
                    <a:pt x="159" y="747"/>
                    <a:pt x="87" y="879"/>
                  </a:cubicBezTo>
                  <a:cubicBezTo>
                    <a:pt x="16" y="1012"/>
                    <a:pt x="0" y="1164"/>
                    <a:pt x="43" y="1308"/>
                  </a:cubicBezTo>
                  <a:cubicBezTo>
                    <a:pt x="86" y="1452"/>
                    <a:pt x="183" y="1571"/>
                    <a:pt x="315" y="1642"/>
                  </a:cubicBezTo>
                  <a:cubicBezTo>
                    <a:pt x="448" y="1714"/>
                    <a:pt x="600" y="1729"/>
                    <a:pt x="744" y="1686"/>
                  </a:cubicBezTo>
                  <a:cubicBezTo>
                    <a:pt x="888" y="1643"/>
                    <a:pt x="1007" y="1547"/>
                    <a:pt x="1078" y="1414"/>
                  </a:cubicBezTo>
                  <a:cubicBezTo>
                    <a:pt x="1150" y="1282"/>
                    <a:pt x="1165" y="1130"/>
                    <a:pt x="1122" y="985"/>
                  </a:cubicBezTo>
                  <a:cubicBezTo>
                    <a:pt x="1091" y="880"/>
                    <a:pt x="1030" y="788"/>
                    <a:pt x="948" y="718"/>
                  </a:cubicBezTo>
                  <a:close/>
                </a:path>
              </a:pathLst>
            </a:custGeom>
            <a:solidFill>
              <a:srgbClr val="C7388F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144000" lIns="144000" spcFirstLastPara="1" rIns="144000" wrap="square" tIns="1440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04</a:t>
              </a:r>
              <a:endParaRPr/>
            </a:p>
          </p:txBody>
        </p:sp>
        <p:sp>
          <p:nvSpPr>
            <p:cNvPr id="680" name="Google Shape;680;p23"/>
            <p:cNvSpPr/>
            <p:nvPr/>
          </p:nvSpPr>
          <p:spPr>
            <a:xfrm>
              <a:off x="1074247" y="2155009"/>
              <a:ext cx="3725848" cy="2465240"/>
            </a:xfrm>
            <a:custGeom>
              <a:rect b="b" l="l" r="r" t="t"/>
              <a:pathLst>
                <a:path extrusionOk="0" h="1048" w="1581">
                  <a:moveTo>
                    <a:pt x="1451" y="331"/>
                  </a:moveTo>
                  <a:cubicBezTo>
                    <a:pt x="1581" y="66"/>
                    <a:pt x="1581" y="66"/>
                    <a:pt x="1581" y="66"/>
                  </a:cubicBezTo>
                  <a:cubicBezTo>
                    <a:pt x="1293" y="0"/>
                    <a:pt x="1293" y="0"/>
                    <a:pt x="1293" y="0"/>
                  </a:cubicBezTo>
                  <a:cubicBezTo>
                    <a:pt x="1312" y="38"/>
                    <a:pt x="1312" y="38"/>
                    <a:pt x="1312" y="38"/>
                  </a:cubicBezTo>
                  <a:cubicBezTo>
                    <a:pt x="822" y="275"/>
                    <a:pt x="822" y="275"/>
                    <a:pt x="822" y="275"/>
                  </a:cubicBezTo>
                  <a:cubicBezTo>
                    <a:pt x="814" y="267"/>
                    <a:pt x="806" y="258"/>
                    <a:pt x="798" y="250"/>
                  </a:cubicBezTo>
                  <a:cubicBezTo>
                    <a:pt x="710" y="162"/>
                    <a:pt x="593" y="113"/>
                    <a:pt x="468" y="113"/>
                  </a:cubicBezTo>
                  <a:cubicBezTo>
                    <a:pt x="343" y="113"/>
                    <a:pt x="225" y="162"/>
                    <a:pt x="137" y="250"/>
                  </a:cubicBezTo>
                  <a:cubicBezTo>
                    <a:pt x="49" y="339"/>
                    <a:pt x="0" y="456"/>
                    <a:pt x="0" y="581"/>
                  </a:cubicBezTo>
                  <a:cubicBezTo>
                    <a:pt x="0" y="706"/>
                    <a:pt x="49" y="823"/>
                    <a:pt x="137" y="911"/>
                  </a:cubicBezTo>
                  <a:cubicBezTo>
                    <a:pt x="225" y="1000"/>
                    <a:pt x="343" y="1048"/>
                    <a:pt x="468" y="1048"/>
                  </a:cubicBezTo>
                  <a:cubicBezTo>
                    <a:pt x="593" y="1048"/>
                    <a:pt x="710" y="1000"/>
                    <a:pt x="798" y="911"/>
                  </a:cubicBezTo>
                  <a:cubicBezTo>
                    <a:pt x="887" y="823"/>
                    <a:pt x="935" y="706"/>
                    <a:pt x="935" y="581"/>
                  </a:cubicBezTo>
                  <a:cubicBezTo>
                    <a:pt x="935" y="560"/>
                    <a:pt x="934" y="539"/>
                    <a:pt x="931" y="519"/>
                  </a:cubicBezTo>
                  <a:cubicBezTo>
                    <a:pt x="1426" y="279"/>
                    <a:pt x="1426" y="279"/>
                    <a:pt x="1426" y="279"/>
                  </a:cubicBezTo>
                  <a:lnTo>
                    <a:pt x="1451" y="331"/>
                  </a:lnTo>
                  <a:close/>
                </a:path>
              </a:pathLst>
            </a:custGeom>
            <a:solidFill>
              <a:srgbClr val="EBBA33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144000" lIns="144000" spcFirstLastPara="1" rIns="144000" wrap="square" tIns="1440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03</a:t>
              </a:r>
              <a:endParaRPr/>
            </a:p>
          </p:txBody>
        </p:sp>
        <p:sp>
          <p:nvSpPr>
            <p:cNvPr id="681" name="Google Shape;681;p23"/>
            <p:cNvSpPr/>
            <p:nvPr/>
          </p:nvSpPr>
          <p:spPr>
            <a:xfrm>
              <a:off x="1300572" y="2646597"/>
              <a:ext cx="3565230" cy="2170774"/>
            </a:xfrm>
            <a:custGeom>
              <a:rect b="b" l="l" r="r" t="t"/>
              <a:pathLst>
                <a:path extrusionOk="0" h="923" w="1513">
                  <a:moveTo>
                    <a:pt x="1513" y="860"/>
                  </a:moveTo>
                  <a:cubicBezTo>
                    <a:pt x="1386" y="593"/>
                    <a:pt x="1386" y="593"/>
                    <a:pt x="1386" y="593"/>
                  </a:cubicBezTo>
                  <a:cubicBezTo>
                    <a:pt x="1364" y="639"/>
                    <a:pt x="1364" y="639"/>
                    <a:pt x="1364" y="639"/>
                  </a:cubicBezTo>
                  <a:cubicBezTo>
                    <a:pt x="742" y="342"/>
                    <a:pt x="742" y="342"/>
                    <a:pt x="742" y="342"/>
                  </a:cubicBezTo>
                  <a:cubicBezTo>
                    <a:pt x="735" y="254"/>
                    <a:pt x="698" y="172"/>
                    <a:pt x="635" y="109"/>
                  </a:cubicBezTo>
                  <a:cubicBezTo>
                    <a:pt x="564" y="39"/>
                    <a:pt x="471" y="0"/>
                    <a:pt x="372" y="0"/>
                  </a:cubicBezTo>
                  <a:cubicBezTo>
                    <a:pt x="272" y="0"/>
                    <a:pt x="179" y="39"/>
                    <a:pt x="109" y="109"/>
                  </a:cubicBezTo>
                  <a:cubicBezTo>
                    <a:pt x="39" y="179"/>
                    <a:pt x="0" y="273"/>
                    <a:pt x="0" y="372"/>
                  </a:cubicBezTo>
                  <a:cubicBezTo>
                    <a:pt x="0" y="471"/>
                    <a:pt x="39" y="565"/>
                    <a:pt x="109" y="635"/>
                  </a:cubicBezTo>
                  <a:cubicBezTo>
                    <a:pt x="179" y="705"/>
                    <a:pt x="272" y="744"/>
                    <a:pt x="372" y="744"/>
                  </a:cubicBezTo>
                  <a:cubicBezTo>
                    <a:pt x="471" y="744"/>
                    <a:pt x="564" y="705"/>
                    <a:pt x="635" y="635"/>
                  </a:cubicBezTo>
                  <a:cubicBezTo>
                    <a:pt x="645" y="624"/>
                    <a:pt x="655" y="613"/>
                    <a:pt x="665" y="601"/>
                  </a:cubicBezTo>
                  <a:cubicBezTo>
                    <a:pt x="1246" y="878"/>
                    <a:pt x="1246" y="878"/>
                    <a:pt x="1246" y="878"/>
                  </a:cubicBezTo>
                  <a:cubicBezTo>
                    <a:pt x="1224" y="923"/>
                    <a:pt x="1224" y="923"/>
                    <a:pt x="1224" y="923"/>
                  </a:cubicBezTo>
                  <a:lnTo>
                    <a:pt x="1513" y="860"/>
                  </a:lnTo>
                  <a:close/>
                </a:path>
              </a:pathLst>
            </a:custGeom>
            <a:solidFill>
              <a:srgbClr val="2F4A6C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b" bIns="144000" lIns="144000" spcFirstLastPara="1" rIns="144000" wrap="square" tIns="1440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02</a:t>
              </a:r>
              <a:endParaRPr/>
            </a:p>
          </p:txBody>
        </p:sp>
        <p:sp>
          <p:nvSpPr>
            <p:cNvPr id="682" name="Google Shape;682;p23"/>
            <p:cNvSpPr/>
            <p:nvPr/>
          </p:nvSpPr>
          <p:spPr>
            <a:xfrm>
              <a:off x="1526897" y="2872922"/>
              <a:ext cx="1300762" cy="3156384"/>
            </a:xfrm>
            <a:custGeom>
              <a:rect b="b" l="l" r="r" t="t"/>
              <a:pathLst>
                <a:path extrusionOk="0" h="1342" w="552">
                  <a:moveTo>
                    <a:pt x="552" y="276"/>
                  </a:moveTo>
                  <a:cubicBezTo>
                    <a:pt x="552" y="123"/>
                    <a:pt x="428" y="0"/>
                    <a:pt x="276" y="0"/>
                  </a:cubicBezTo>
                  <a:cubicBezTo>
                    <a:pt x="123" y="0"/>
                    <a:pt x="0" y="123"/>
                    <a:pt x="0" y="276"/>
                  </a:cubicBezTo>
                  <a:cubicBezTo>
                    <a:pt x="0" y="381"/>
                    <a:pt x="58" y="472"/>
                    <a:pt x="145" y="519"/>
                  </a:cubicBezTo>
                  <a:cubicBezTo>
                    <a:pt x="145" y="1111"/>
                    <a:pt x="145" y="1111"/>
                    <a:pt x="145" y="1111"/>
                  </a:cubicBezTo>
                  <a:cubicBezTo>
                    <a:pt x="94" y="1111"/>
                    <a:pt x="94" y="1111"/>
                    <a:pt x="94" y="1111"/>
                  </a:cubicBezTo>
                  <a:cubicBezTo>
                    <a:pt x="278" y="1342"/>
                    <a:pt x="278" y="1342"/>
                    <a:pt x="278" y="1342"/>
                  </a:cubicBezTo>
                  <a:cubicBezTo>
                    <a:pt x="462" y="1111"/>
                    <a:pt x="462" y="1111"/>
                    <a:pt x="462" y="1111"/>
                  </a:cubicBezTo>
                  <a:cubicBezTo>
                    <a:pt x="412" y="1111"/>
                    <a:pt x="412" y="1111"/>
                    <a:pt x="412" y="1111"/>
                  </a:cubicBezTo>
                  <a:cubicBezTo>
                    <a:pt x="412" y="516"/>
                    <a:pt x="412" y="516"/>
                    <a:pt x="412" y="516"/>
                  </a:cubicBezTo>
                  <a:cubicBezTo>
                    <a:pt x="495" y="469"/>
                    <a:pt x="552" y="379"/>
                    <a:pt x="552" y="276"/>
                  </a:cubicBezTo>
                  <a:close/>
                </a:path>
              </a:pathLst>
            </a:custGeom>
            <a:solidFill>
              <a:srgbClr val="66B3C0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b" bIns="144000" lIns="144000" spcFirstLastPara="1" rIns="144000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01</a:t>
              </a:r>
              <a:endParaRPr/>
            </a:p>
          </p:txBody>
        </p:sp>
        <p:sp>
          <p:nvSpPr>
            <p:cNvPr id="683" name="Google Shape;683;p23"/>
            <p:cNvSpPr/>
            <p:nvPr/>
          </p:nvSpPr>
          <p:spPr>
            <a:xfrm>
              <a:off x="1642494" y="2973916"/>
              <a:ext cx="1085387" cy="1084171"/>
            </a:xfrm>
            <a:custGeom>
              <a:rect b="b" l="l" r="r" t="t"/>
              <a:pathLst>
                <a:path extrusionOk="0" h="461" w="461">
                  <a:moveTo>
                    <a:pt x="426" y="166"/>
                  </a:moveTo>
                  <a:cubicBezTo>
                    <a:pt x="461" y="274"/>
                    <a:pt x="403" y="390"/>
                    <a:pt x="295" y="425"/>
                  </a:cubicBezTo>
                  <a:cubicBezTo>
                    <a:pt x="187" y="461"/>
                    <a:pt x="71" y="402"/>
                    <a:pt x="36" y="295"/>
                  </a:cubicBezTo>
                  <a:cubicBezTo>
                    <a:pt x="0" y="187"/>
                    <a:pt x="59" y="71"/>
                    <a:pt x="166" y="35"/>
                  </a:cubicBezTo>
                  <a:cubicBezTo>
                    <a:pt x="274" y="0"/>
                    <a:pt x="390" y="58"/>
                    <a:pt x="426" y="16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684" name="Google Shape;684;p23"/>
            <p:cNvSpPr/>
            <p:nvPr/>
          </p:nvSpPr>
          <p:spPr>
            <a:xfrm>
              <a:off x="1930251" y="3272937"/>
              <a:ext cx="486128" cy="486128"/>
            </a:xfrm>
            <a:custGeom>
              <a:rect b="b" l="l" r="r" t="t"/>
              <a:pathLst>
                <a:path extrusionOk="0" h="21600" w="2160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1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685" name="Google Shape;685;p23"/>
          <p:cNvGrpSpPr/>
          <p:nvPr/>
        </p:nvGrpSpPr>
        <p:grpSpPr>
          <a:xfrm>
            <a:off x="5008467" y="987574"/>
            <a:ext cx="3326654" cy="3159092"/>
            <a:chOff x="6582881" y="1316764"/>
            <a:chExt cx="4435538" cy="4212121"/>
          </a:xfrm>
        </p:grpSpPr>
        <p:sp>
          <p:nvSpPr>
            <p:cNvPr id="686" name="Google Shape;686;p23"/>
            <p:cNvSpPr/>
            <p:nvPr/>
          </p:nvSpPr>
          <p:spPr>
            <a:xfrm>
              <a:off x="6582881" y="4873978"/>
              <a:ext cx="624349" cy="624349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05</a:t>
              </a:r>
              <a:endParaRPr/>
            </a:p>
          </p:txBody>
        </p:sp>
        <p:grpSp>
          <p:nvGrpSpPr>
            <p:cNvPr id="687" name="Google Shape;687;p23"/>
            <p:cNvGrpSpPr/>
            <p:nvPr/>
          </p:nvGrpSpPr>
          <p:grpSpPr>
            <a:xfrm>
              <a:off x="7055845" y="4869157"/>
              <a:ext cx="3962574" cy="659728"/>
              <a:chOff x="6444107" y="1434013"/>
              <a:chExt cx="4232109" cy="659728"/>
            </a:xfrm>
          </p:grpSpPr>
          <p:sp>
            <p:nvSpPr>
              <p:cNvPr id="688" name="Google Shape;688;p23"/>
              <p:cNvSpPr txBox="1"/>
              <p:nvPr/>
            </p:nvSpPr>
            <p:spPr>
              <a:xfrm>
                <a:off x="6444107" y="1434013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2F4A6C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Lower</a:t>
                </a:r>
                <a:endParaRPr b="1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89" name="Google Shape;689;p23"/>
              <p:cNvSpPr txBox="1"/>
              <p:nvPr/>
            </p:nvSpPr>
            <p:spPr>
              <a:xfrm>
                <a:off x="6444107" y="1773373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Design and words, to become even more relevant.</a:t>
                </a:r>
                <a:endParaRPr sz="1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690" name="Google Shape;690;p23"/>
            <p:cNvSpPr/>
            <p:nvPr/>
          </p:nvSpPr>
          <p:spPr>
            <a:xfrm>
              <a:off x="6588320" y="3995402"/>
              <a:ext cx="624349" cy="624349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04</a:t>
              </a:r>
              <a:endParaRPr/>
            </a:p>
          </p:txBody>
        </p:sp>
        <p:grpSp>
          <p:nvGrpSpPr>
            <p:cNvPr id="691" name="Google Shape;691;p23"/>
            <p:cNvGrpSpPr/>
            <p:nvPr/>
          </p:nvGrpSpPr>
          <p:grpSpPr>
            <a:xfrm>
              <a:off x="7055845" y="4005061"/>
              <a:ext cx="3962574" cy="584131"/>
              <a:chOff x="6444107" y="1448493"/>
              <a:chExt cx="4232109" cy="584131"/>
            </a:xfrm>
          </p:grpSpPr>
          <p:sp>
            <p:nvSpPr>
              <p:cNvPr id="692" name="Google Shape;692;p23"/>
              <p:cNvSpPr txBox="1"/>
              <p:nvPr/>
            </p:nvSpPr>
            <p:spPr>
              <a:xfrm>
                <a:off x="6444107" y="1448493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C7388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Send</a:t>
                </a:r>
                <a:endParaRPr b="1" sz="1600">
                  <a:solidFill>
                    <a:srgbClr val="C7388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93" name="Google Shape;693;p2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quicker. We leverage digital tools, design and words, </a:t>
                </a:r>
                <a:endParaRPr sz="1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694" name="Google Shape;694;p23"/>
            <p:cNvSpPr/>
            <p:nvPr/>
          </p:nvSpPr>
          <p:spPr>
            <a:xfrm>
              <a:off x="6588320" y="3116826"/>
              <a:ext cx="624349" cy="624349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03</a:t>
              </a:r>
              <a:endParaRPr/>
            </a:p>
          </p:txBody>
        </p:sp>
        <p:grpSp>
          <p:nvGrpSpPr>
            <p:cNvPr id="695" name="Google Shape;695;p23"/>
            <p:cNvGrpSpPr/>
            <p:nvPr/>
          </p:nvGrpSpPr>
          <p:grpSpPr>
            <a:xfrm>
              <a:off x="7055845" y="3044955"/>
              <a:ext cx="3962574" cy="665661"/>
              <a:chOff x="6444107" y="1366963"/>
              <a:chExt cx="4232109" cy="665661"/>
            </a:xfrm>
          </p:grpSpPr>
          <p:sp>
            <p:nvSpPr>
              <p:cNvPr id="696" name="Google Shape;696;p23"/>
              <p:cNvSpPr txBox="1"/>
              <p:nvPr/>
            </p:nvSpPr>
            <p:spPr>
              <a:xfrm>
                <a:off x="6444107" y="1366963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EBBA3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Schedule</a:t>
                </a:r>
                <a:endParaRPr b="1" sz="1600">
                  <a:solidFill>
                    <a:srgbClr val="EBBA3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697" name="Google Shape;697;p2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quicker. We leverage digital tools, design and words, </a:t>
                </a:r>
                <a:endParaRPr sz="1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698" name="Google Shape;698;p23"/>
            <p:cNvSpPr/>
            <p:nvPr/>
          </p:nvSpPr>
          <p:spPr>
            <a:xfrm>
              <a:off x="6588320" y="2238250"/>
              <a:ext cx="624349" cy="624349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02</a:t>
              </a:r>
              <a:endParaRPr/>
            </a:p>
          </p:txBody>
        </p:sp>
        <p:grpSp>
          <p:nvGrpSpPr>
            <p:cNvPr id="699" name="Google Shape;699;p23"/>
            <p:cNvGrpSpPr/>
            <p:nvPr/>
          </p:nvGrpSpPr>
          <p:grpSpPr>
            <a:xfrm>
              <a:off x="7055845" y="2226028"/>
              <a:ext cx="3962574" cy="606012"/>
              <a:chOff x="6444107" y="1426612"/>
              <a:chExt cx="4232109" cy="606012"/>
            </a:xfrm>
          </p:grpSpPr>
          <p:sp>
            <p:nvSpPr>
              <p:cNvPr id="700" name="Google Shape;700;p23"/>
              <p:cNvSpPr txBox="1"/>
              <p:nvPr/>
            </p:nvSpPr>
            <p:spPr>
              <a:xfrm>
                <a:off x="6444107" y="1426612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2F4A6C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Send</a:t>
                </a:r>
                <a:endParaRPr b="1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01" name="Google Shape;701;p2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Moving from creative ideas to solid</a:t>
                </a:r>
                <a:endParaRPr sz="1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702" name="Google Shape;702;p23"/>
            <p:cNvSpPr/>
            <p:nvPr/>
          </p:nvSpPr>
          <p:spPr>
            <a:xfrm>
              <a:off x="6588322" y="1359674"/>
              <a:ext cx="624349" cy="624349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01</a:t>
              </a:r>
              <a:endParaRPr/>
            </a:p>
          </p:txBody>
        </p:sp>
        <p:grpSp>
          <p:nvGrpSpPr>
            <p:cNvPr id="703" name="Google Shape;703;p23"/>
            <p:cNvGrpSpPr/>
            <p:nvPr/>
          </p:nvGrpSpPr>
          <p:grpSpPr>
            <a:xfrm>
              <a:off x="7055845" y="1316764"/>
              <a:ext cx="3962574" cy="706968"/>
              <a:chOff x="6444107" y="1395924"/>
              <a:chExt cx="4232109" cy="706968"/>
            </a:xfrm>
          </p:grpSpPr>
          <p:sp>
            <p:nvSpPr>
              <p:cNvPr id="704" name="Google Shape;704;p23"/>
              <p:cNvSpPr txBox="1"/>
              <p:nvPr/>
            </p:nvSpPr>
            <p:spPr>
              <a:xfrm>
                <a:off x="6444107" y="1395924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66B3C0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Signature</a:t>
                </a:r>
                <a:endParaRPr b="1" sz="1600">
                  <a:solidFill>
                    <a:srgbClr val="66B3C0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05" name="Google Shape;705;p23"/>
              <p:cNvSpPr txBox="1"/>
              <p:nvPr/>
            </p:nvSpPr>
            <p:spPr>
              <a:xfrm>
                <a:off x="6444107" y="1782524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We create a solid user-product relationship, one that's long and fruitful.</a:t>
                </a:r>
                <a:endParaRPr sz="1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706" name="Google Shape;706;p23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2" name="Google Shape;712;p24"/>
          <p:cNvGrpSpPr/>
          <p:nvPr/>
        </p:nvGrpSpPr>
        <p:grpSpPr>
          <a:xfrm>
            <a:off x="3578785" y="1581663"/>
            <a:ext cx="1999325" cy="2368324"/>
            <a:chOff x="4771713" y="2108884"/>
            <a:chExt cx="2665766" cy="3157765"/>
          </a:xfrm>
        </p:grpSpPr>
        <p:grpSp>
          <p:nvGrpSpPr>
            <p:cNvPr id="713" name="Google Shape;713;p24"/>
            <p:cNvGrpSpPr/>
            <p:nvPr/>
          </p:nvGrpSpPr>
          <p:grpSpPr>
            <a:xfrm>
              <a:off x="6438562" y="2922920"/>
              <a:ext cx="998917" cy="1031715"/>
              <a:chOff x="4684585" y="2228419"/>
              <a:chExt cx="926943" cy="957380"/>
            </a:xfrm>
          </p:grpSpPr>
          <p:sp>
            <p:nvSpPr>
              <p:cNvPr id="714" name="Google Shape;714;p24"/>
              <p:cNvSpPr/>
              <p:nvPr/>
            </p:nvSpPr>
            <p:spPr>
              <a:xfrm>
                <a:off x="4684585" y="2228419"/>
                <a:ext cx="926943" cy="246263"/>
              </a:xfrm>
              <a:custGeom>
                <a:rect b="b" l="l" r="r" t="t"/>
                <a:pathLst>
                  <a:path extrusionOk="0" h="89" w="335">
                    <a:moveTo>
                      <a:pt x="335" y="89"/>
                    </a:moveTo>
                    <a:lnTo>
                      <a:pt x="0" y="0"/>
                    </a:lnTo>
                    <a:lnTo>
                      <a:pt x="224" y="81"/>
                    </a:lnTo>
                    <a:lnTo>
                      <a:pt x="335" y="8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15" name="Google Shape;715;p24"/>
              <p:cNvSpPr/>
              <p:nvPr/>
            </p:nvSpPr>
            <p:spPr>
              <a:xfrm>
                <a:off x="5304391" y="2452546"/>
                <a:ext cx="307137" cy="733253"/>
              </a:xfrm>
              <a:custGeom>
                <a:rect b="b" l="l" r="r" t="t"/>
                <a:pathLst>
                  <a:path extrusionOk="0" h="265" w="111">
                    <a:moveTo>
                      <a:pt x="0" y="265"/>
                    </a:moveTo>
                    <a:lnTo>
                      <a:pt x="111" y="8"/>
                    </a:lnTo>
                    <a:lnTo>
                      <a:pt x="0" y="0"/>
                    </a:lnTo>
                    <a:lnTo>
                      <a:pt x="0" y="265"/>
                    </a:lnTo>
                    <a:close/>
                  </a:path>
                </a:pathLst>
              </a:custGeom>
              <a:solidFill>
                <a:srgbClr val="23375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16" name="Google Shape;716;p24"/>
              <p:cNvSpPr/>
              <p:nvPr/>
            </p:nvSpPr>
            <p:spPr>
              <a:xfrm>
                <a:off x="4684585" y="2228419"/>
                <a:ext cx="619806" cy="957379"/>
              </a:xfrm>
              <a:custGeom>
                <a:rect b="b" l="l" r="r" t="t"/>
                <a:pathLst>
                  <a:path extrusionOk="0" h="346" w="224">
                    <a:moveTo>
                      <a:pt x="224" y="346"/>
                    </a:moveTo>
                    <a:lnTo>
                      <a:pt x="224" y="81"/>
                    </a:lnTo>
                    <a:lnTo>
                      <a:pt x="0" y="0"/>
                    </a:lnTo>
                    <a:lnTo>
                      <a:pt x="0" y="267"/>
                    </a:lnTo>
                    <a:lnTo>
                      <a:pt x="224" y="346"/>
                    </a:lnTo>
                    <a:close/>
                  </a:path>
                </a:pathLst>
              </a:custGeom>
              <a:solidFill>
                <a:srgbClr val="6A8F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17" name="Google Shape;717;p24"/>
            <p:cNvGrpSpPr/>
            <p:nvPr/>
          </p:nvGrpSpPr>
          <p:grpSpPr>
            <a:xfrm>
              <a:off x="4771713" y="2922920"/>
              <a:ext cx="998917" cy="1031715"/>
              <a:chOff x="3137836" y="2228419"/>
              <a:chExt cx="926943" cy="957380"/>
            </a:xfrm>
          </p:grpSpPr>
          <p:sp>
            <p:nvSpPr>
              <p:cNvPr id="718" name="Google Shape;718;p24"/>
              <p:cNvSpPr/>
              <p:nvPr/>
            </p:nvSpPr>
            <p:spPr>
              <a:xfrm>
                <a:off x="3137836" y="2228419"/>
                <a:ext cx="926943" cy="246263"/>
              </a:xfrm>
              <a:custGeom>
                <a:rect b="b" l="l" r="r" t="t"/>
                <a:pathLst>
                  <a:path extrusionOk="0" h="89" w="335">
                    <a:moveTo>
                      <a:pt x="0" y="89"/>
                    </a:moveTo>
                    <a:lnTo>
                      <a:pt x="335" y="0"/>
                    </a:lnTo>
                    <a:lnTo>
                      <a:pt x="112" y="81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19" name="Google Shape;719;p24"/>
              <p:cNvSpPr/>
              <p:nvPr/>
            </p:nvSpPr>
            <p:spPr>
              <a:xfrm>
                <a:off x="3137836" y="2452546"/>
                <a:ext cx="309903" cy="733253"/>
              </a:xfrm>
              <a:custGeom>
                <a:rect b="b" l="l" r="r" t="t"/>
                <a:pathLst>
                  <a:path extrusionOk="0" h="265" w="112">
                    <a:moveTo>
                      <a:pt x="112" y="265"/>
                    </a:moveTo>
                    <a:lnTo>
                      <a:pt x="0" y="8"/>
                    </a:lnTo>
                    <a:lnTo>
                      <a:pt x="112" y="0"/>
                    </a:lnTo>
                    <a:lnTo>
                      <a:pt x="112" y="265"/>
                    </a:lnTo>
                    <a:close/>
                  </a:path>
                </a:pathLst>
              </a:custGeom>
              <a:solidFill>
                <a:srgbClr val="C4941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20" name="Google Shape;720;p24"/>
              <p:cNvSpPr/>
              <p:nvPr/>
            </p:nvSpPr>
            <p:spPr>
              <a:xfrm>
                <a:off x="3447739" y="2228419"/>
                <a:ext cx="617040" cy="957379"/>
              </a:xfrm>
              <a:custGeom>
                <a:rect b="b" l="l" r="r" t="t"/>
                <a:pathLst>
                  <a:path extrusionOk="0" h="346" w="223">
                    <a:moveTo>
                      <a:pt x="0" y="346"/>
                    </a:moveTo>
                    <a:lnTo>
                      <a:pt x="0" y="81"/>
                    </a:lnTo>
                    <a:lnTo>
                      <a:pt x="223" y="0"/>
                    </a:lnTo>
                    <a:lnTo>
                      <a:pt x="223" y="267"/>
                    </a:lnTo>
                    <a:lnTo>
                      <a:pt x="0" y="346"/>
                    </a:lnTo>
                    <a:close/>
                  </a:path>
                </a:pathLst>
              </a:custGeom>
              <a:solidFill>
                <a:srgbClr val="F3D58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21" name="Google Shape;721;p24"/>
            <p:cNvGrpSpPr/>
            <p:nvPr/>
          </p:nvGrpSpPr>
          <p:grpSpPr>
            <a:xfrm>
              <a:off x="5439645" y="4208098"/>
              <a:ext cx="1329900" cy="1058551"/>
              <a:chOff x="3757642" y="3420992"/>
              <a:chExt cx="1234078" cy="982281"/>
            </a:xfrm>
          </p:grpSpPr>
          <p:sp>
            <p:nvSpPr>
              <p:cNvPr id="722" name="Google Shape;722;p24"/>
              <p:cNvSpPr/>
              <p:nvPr/>
            </p:nvSpPr>
            <p:spPr>
              <a:xfrm>
                <a:off x="3757642" y="3420992"/>
                <a:ext cx="1234078" cy="442718"/>
              </a:xfrm>
              <a:custGeom>
                <a:rect b="b" l="l" r="r" t="t"/>
                <a:pathLst>
                  <a:path extrusionOk="0" h="160" w="446">
                    <a:moveTo>
                      <a:pt x="224" y="160"/>
                    </a:moveTo>
                    <a:lnTo>
                      <a:pt x="0" y="81"/>
                    </a:lnTo>
                    <a:lnTo>
                      <a:pt x="224" y="0"/>
                    </a:lnTo>
                    <a:lnTo>
                      <a:pt x="446" y="81"/>
                    </a:lnTo>
                    <a:lnTo>
                      <a:pt x="224" y="160"/>
                    </a:lnTo>
                    <a:close/>
                  </a:path>
                </a:pathLst>
              </a:custGeom>
              <a:solidFill>
                <a:srgbClr val="DD87B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23" name="Google Shape;723;p24"/>
              <p:cNvSpPr/>
              <p:nvPr/>
            </p:nvSpPr>
            <p:spPr>
              <a:xfrm>
                <a:off x="4377448" y="3645118"/>
                <a:ext cx="614272" cy="758155"/>
              </a:xfrm>
              <a:custGeom>
                <a:rect b="b" l="l" r="r" t="t"/>
                <a:pathLst>
                  <a:path extrusionOk="0" h="274" w="222">
                    <a:moveTo>
                      <a:pt x="0" y="274"/>
                    </a:moveTo>
                    <a:lnTo>
                      <a:pt x="0" y="79"/>
                    </a:lnTo>
                    <a:lnTo>
                      <a:pt x="222" y="0"/>
                    </a:lnTo>
                    <a:lnTo>
                      <a:pt x="0" y="274"/>
                    </a:lnTo>
                    <a:close/>
                  </a:path>
                </a:pathLst>
              </a:custGeom>
              <a:solidFill>
                <a:srgbClr val="9629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24" name="Google Shape;724;p24"/>
              <p:cNvSpPr/>
              <p:nvPr/>
            </p:nvSpPr>
            <p:spPr>
              <a:xfrm>
                <a:off x="3757642" y="3645118"/>
                <a:ext cx="619806" cy="758155"/>
              </a:xfrm>
              <a:custGeom>
                <a:rect b="b" l="l" r="r" t="t"/>
                <a:pathLst>
                  <a:path extrusionOk="0" h="274" w="224">
                    <a:moveTo>
                      <a:pt x="224" y="274"/>
                    </a:moveTo>
                    <a:lnTo>
                      <a:pt x="224" y="79"/>
                    </a:lnTo>
                    <a:lnTo>
                      <a:pt x="0" y="0"/>
                    </a:lnTo>
                    <a:lnTo>
                      <a:pt x="224" y="27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25" name="Google Shape;725;p24"/>
            <p:cNvGrpSpPr/>
            <p:nvPr/>
          </p:nvGrpSpPr>
          <p:grpSpPr>
            <a:xfrm>
              <a:off x="5439645" y="3045179"/>
              <a:ext cx="1329900" cy="1270261"/>
              <a:chOff x="3757642" y="2341866"/>
              <a:chExt cx="1234078" cy="1178738"/>
            </a:xfrm>
          </p:grpSpPr>
          <p:sp>
            <p:nvSpPr>
              <p:cNvPr id="726" name="Google Shape;726;p24"/>
              <p:cNvSpPr/>
              <p:nvPr/>
            </p:nvSpPr>
            <p:spPr>
              <a:xfrm>
                <a:off x="4377448" y="2563225"/>
                <a:ext cx="614272" cy="957379"/>
              </a:xfrm>
              <a:custGeom>
                <a:rect b="b" l="l" r="r" t="t"/>
                <a:pathLst>
                  <a:path extrusionOk="0" h="346" w="222">
                    <a:moveTo>
                      <a:pt x="0" y="81"/>
                    </a:moveTo>
                    <a:lnTo>
                      <a:pt x="0" y="346"/>
                    </a:lnTo>
                    <a:lnTo>
                      <a:pt x="222" y="266"/>
                    </a:lnTo>
                    <a:lnTo>
                      <a:pt x="222" y="0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27" name="Google Shape;727;p24"/>
              <p:cNvSpPr/>
              <p:nvPr/>
            </p:nvSpPr>
            <p:spPr>
              <a:xfrm>
                <a:off x="3757642" y="2341866"/>
                <a:ext cx="1234078" cy="445486"/>
              </a:xfrm>
              <a:custGeom>
                <a:rect b="b" l="l" r="r" t="t"/>
                <a:pathLst>
                  <a:path extrusionOk="0" h="161" w="446">
                    <a:moveTo>
                      <a:pt x="224" y="0"/>
                    </a:moveTo>
                    <a:lnTo>
                      <a:pt x="0" y="80"/>
                    </a:lnTo>
                    <a:lnTo>
                      <a:pt x="224" y="161"/>
                    </a:lnTo>
                    <a:lnTo>
                      <a:pt x="446" y="8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28" name="Google Shape;728;p24"/>
              <p:cNvSpPr/>
              <p:nvPr/>
            </p:nvSpPr>
            <p:spPr>
              <a:xfrm>
                <a:off x="3757642" y="2563225"/>
                <a:ext cx="619806" cy="957379"/>
              </a:xfrm>
              <a:custGeom>
                <a:rect b="b" l="l" r="r" t="t"/>
                <a:pathLst>
                  <a:path extrusionOk="0" h="346" w="224">
                    <a:moveTo>
                      <a:pt x="0" y="0"/>
                    </a:moveTo>
                    <a:lnTo>
                      <a:pt x="0" y="266"/>
                    </a:lnTo>
                    <a:lnTo>
                      <a:pt x="224" y="346"/>
                    </a:lnTo>
                    <a:lnTo>
                      <a:pt x="224" y="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29" name="Google Shape;729;p24"/>
            <p:cNvGrpSpPr/>
            <p:nvPr/>
          </p:nvGrpSpPr>
          <p:grpSpPr>
            <a:xfrm>
              <a:off x="5439645" y="2108884"/>
              <a:ext cx="1329900" cy="1058552"/>
              <a:chOff x="3757642" y="1473031"/>
              <a:chExt cx="1234078" cy="982282"/>
            </a:xfrm>
          </p:grpSpPr>
          <p:sp>
            <p:nvSpPr>
              <p:cNvPr id="730" name="Google Shape;730;p24"/>
              <p:cNvSpPr/>
              <p:nvPr/>
            </p:nvSpPr>
            <p:spPr>
              <a:xfrm>
                <a:off x="4377448" y="1473031"/>
                <a:ext cx="614272" cy="982282"/>
              </a:xfrm>
              <a:custGeom>
                <a:rect b="b" l="l" r="r" t="t"/>
                <a:pathLst>
                  <a:path extrusionOk="0" h="355" w="222">
                    <a:moveTo>
                      <a:pt x="0" y="0"/>
                    </a:moveTo>
                    <a:lnTo>
                      <a:pt x="0" y="355"/>
                    </a:lnTo>
                    <a:lnTo>
                      <a:pt x="222" y="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8F9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31" name="Google Shape;731;p24"/>
              <p:cNvSpPr/>
              <p:nvPr/>
            </p:nvSpPr>
            <p:spPr>
              <a:xfrm>
                <a:off x="3757642" y="1473031"/>
                <a:ext cx="619806" cy="982282"/>
              </a:xfrm>
              <a:custGeom>
                <a:rect b="b" l="l" r="r" t="t"/>
                <a:pathLst>
                  <a:path extrusionOk="0" h="355" w="224">
                    <a:moveTo>
                      <a:pt x="224" y="0"/>
                    </a:moveTo>
                    <a:lnTo>
                      <a:pt x="224" y="355"/>
                    </a:lnTo>
                    <a:lnTo>
                      <a:pt x="0" y="274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32" name="Google Shape;732;p24"/>
            <p:cNvGrpSpPr/>
            <p:nvPr/>
          </p:nvGrpSpPr>
          <p:grpSpPr>
            <a:xfrm>
              <a:off x="4789604" y="3417910"/>
              <a:ext cx="998917" cy="1031717"/>
              <a:chOff x="3154438" y="2687739"/>
              <a:chExt cx="926943" cy="957380"/>
            </a:xfrm>
          </p:grpSpPr>
          <p:sp>
            <p:nvSpPr>
              <p:cNvPr id="733" name="Google Shape;733;p24"/>
              <p:cNvSpPr/>
              <p:nvPr/>
            </p:nvSpPr>
            <p:spPr>
              <a:xfrm>
                <a:off x="3154438" y="2911866"/>
                <a:ext cx="926943" cy="733253"/>
              </a:xfrm>
              <a:custGeom>
                <a:rect b="b" l="l" r="r" t="t"/>
                <a:pathLst>
                  <a:path extrusionOk="0" h="265" w="335">
                    <a:moveTo>
                      <a:pt x="0" y="176"/>
                    </a:moveTo>
                    <a:lnTo>
                      <a:pt x="335" y="265"/>
                    </a:lnTo>
                    <a:lnTo>
                      <a:pt x="335" y="0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23375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34" name="Google Shape;734;p24"/>
              <p:cNvSpPr/>
              <p:nvPr/>
            </p:nvSpPr>
            <p:spPr>
              <a:xfrm>
                <a:off x="3154438" y="2687739"/>
                <a:ext cx="926943" cy="711117"/>
              </a:xfrm>
              <a:custGeom>
                <a:rect b="b" l="l" r="r" t="t"/>
                <a:pathLst>
                  <a:path extrusionOk="0" h="257" w="335">
                    <a:moveTo>
                      <a:pt x="112" y="0"/>
                    </a:moveTo>
                    <a:lnTo>
                      <a:pt x="0" y="257"/>
                    </a:lnTo>
                    <a:lnTo>
                      <a:pt x="335" y="81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35" name="Google Shape;735;p24"/>
            <p:cNvGrpSpPr/>
            <p:nvPr/>
          </p:nvGrpSpPr>
          <p:grpSpPr>
            <a:xfrm>
              <a:off x="6438562" y="3411946"/>
              <a:ext cx="998917" cy="1028735"/>
              <a:chOff x="4684585" y="2682205"/>
              <a:chExt cx="926943" cy="954612"/>
            </a:xfrm>
          </p:grpSpPr>
          <p:sp>
            <p:nvSpPr>
              <p:cNvPr id="736" name="Google Shape;736;p24"/>
              <p:cNvSpPr/>
              <p:nvPr/>
            </p:nvSpPr>
            <p:spPr>
              <a:xfrm>
                <a:off x="4684585" y="2903564"/>
                <a:ext cx="926943" cy="733253"/>
              </a:xfrm>
              <a:custGeom>
                <a:rect b="b" l="l" r="r" t="t"/>
                <a:pathLst>
                  <a:path extrusionOk="0" h="265" w="335">
                    <a:moveTo>
                      <a:pt x="335" y="177"/>
                    </a:moveTo>
                    <a:lnTo>
                      <a:pt x="0" y="265"/>
                    </a:lnTo>
                    <a:lnTo>
                      <a:pt x="0" y="0"/>
                    </a:lnTo>
                    <a:lnTo>
                      <a:pt x="335" y="17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37" name="Google Shape;737;p24"/>
              <p:cNvSpPr/>
              <p:nvPr/>
            </p:nvSpPr>
            <p:spPr>
              <a:xfrm>
                <a:off x="4684585" y="2682205"/>
                <a:ext cx="926943" cy="711117"/>
              </a:xfrm>
              <a:custGeom>
                <a:rect b="b" l="l" r="r" t="t"/>
                <a:pathLst>
                  <a:path extrusionOk="0" h="257" w="335">
                    <a:moveTo>
                      <a:pt x="224" y="0"/>
                    </a:moveTo>
                    <a:lnTo>
                      <a:pt x="335" y="257"/>
                    </a:lnTo>
                    <a:lnTo>
                      <a:pt x="0" y="80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C4941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738" name="Google Shape;738;p24"/>
          <p:cNvGrpSpPr/>
          <p:nvPr/>
        </p:nvGrpSpPr>
        <p:grpSpPr>
          <a:xfrm>
            <a:off x="1575284" y="843558"/>
            <a:ext cx="6137539" cy="3767531"/>
            <a:chOff x="1575284" y="843558"/>
            <a:chExt cx="6137539" cy="3767531"/>
          </a:xfrm>
        </p:grpSpPr>
        <p:grpSp>
          <p:nvGrpSpPr>
            <p:cNvPr id="739" name="Google Shape;739;p24"/>
            <p:cNvGrpSpPr/>
            <p:nvPr/>
          </p:nvGrpSpPr>
          <p:grpSpPr>
            <a:xfrm>
              <a:off x="1575284" y="2757095"/>
              <a:ext cx="1657091" cy="728765"/>
              <a:chOff x="2100379" y="3676126"/>
              <a:chExt cx="2209454" cy="971687"/>
            </a:xfrm>
          </p:grpSpPr>
          <p:sp>
            <p:nvSpPr>
              <p:cNvPr id="740" name="Google Shape;740;p24"/>
              <p:cNvSpPr txBox="1"/>
              <p:nvPr/>
            </p:nvSpPr>
            <p:spPr>
              <a:xfrm>
                <a:off x="2113590" y="3676126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5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Add</a:t>
                </a:r>
                <a:endParaRPr sz="16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41" name="Google Shape;741;p24"/>
              <p:cNvSpPr txBox="1"/>
              <p:nvPr/>
            </p:nvSpPr>
            <p:spPr>
              <a:xfrm>
                <a:off x="2100379" y="4091634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Simple &amp; Smooth, exactly how purchasing experiences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42" name="Google Shape;742;p24"/>
            <p:cNvGrpSpPr/>
            <p:nvPr/>
          </p:nvGrpSpPr>
          <p:grpSpPr>
            <a:xfrm>
              <a:off x="1575284" y="1878716"/>
              <a:ext cx="1657091" cy="728765"/>
              <a:chOff x="2100379" y="2504955"/>
              <a:chExt cx="2209454" cy="971687"/>
            </a:xfrm>
          </p:grpSpPr>
          <p:sp>
            <p:nvSpPr>
              <p:cNvPr id="743" name="Google Shape;743;p24"/>
              <p:cNvSpPr txBox="1"/>
              <p:nvPr/>
            </p:nvSpPr>
            <p:spPr>
              <a:xfrm>
                <a:off x="2113590" y="2504955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6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Accept</a:t>
                </a:r>
                <a:endParaRPr sz="1600">
                  <a:solidFill>
                    <a:schemeClr val="accent6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44" name="Google Shape;744;p24"/>
              <p:cNvSpPr txBox="1"/>
              <p:nvPr/>
            </p:nvSpPr>
            <p:spPr>
              <a:xfrm>
                <a:off x="2100379" y="2920463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Your audience relate and absorb information on 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45" name="Google Shape;745;p24"/>
            <p:cNvGrpSpPr/>
            <p:nvPr/>
          </p:nvGrpSpPr>
          <p:grpSpPr>
            <a:xfrm>
              <a:off x="6055732" y="2757095"/>
              <a:ext cx="1657091" cy="728765"/>
              <a:chOff x="8074310" y="3676126"/>
              <a:chExt cx="2209454" cy="971687"/>
            </a:xfrm>
          </p:grpSpPr>
          <p:sp>
            <p:nvSpPr>
              <p:cNvPr id="746" name="Google Shape;746;p24"/>
              <p:cNvSpPr txBox="1"/>
              <p:nvPr/>
            </p:nvSpPr>
            <p:spPr>
              <a:xfrm>
                <a:off x="8087521" y="3676126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Add</a:t>
                </a:r>
                <a:endParaRPr sz="1600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47" name="Google Shape;747;p24"/>
              <p:cNvSpPr txBox="1"/>
              <p:nvPr/>
            </p:nvSpPr>
            <p:spPr>
              <a:xfrm>
                <a:off x="8074310" y="4091634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Your audience relate and absorb information on different sensory levels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48" name="Google Shape;748;p24"/>
            <p:cNvGrpSpPr/>
            <p:nvPr/>
          </p:nvGrpSpPr>
          <p:grpSpPr>
            <a:xfrm>
              <a:off x="6055732" y="1878716"/>
              <a:ext cx="1657091" cy="728765"/>
              <a:chOff x="8074310" y="2504955"/>
              <a:chExt cx="2209454" cy="971687"/>
            </a:xfrm>
          </p:grpSpPr>
          <p:sp>
            <p:nvSpPr>
              <p:cNvPr id="749" name="Google Shape;749;p24"/>
              <p:cNvSpPr txBox="1"/>
              <p:nvPr/>
            </p:nvSpPr>
            <p:spPr>
              <a:xfrm>
                <a:off x="8087521" y="2504955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Accept</a:t>
                </a:r>
                <a:endParaRPr sz="1600">
                  <a:solidFill>
                    <a:schemeClr val="accent2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50" name="Google Shape;750;p24"/>
              <p:cNvSpPr txBox="1"/>
              <p:nvPr/>
            </p:nvSpPr>
            <p:spPr>
              <a:xfrm>
                <a:off x="8074310" y="2920463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Simple &amp; Smooth, exactly how purchasing experiences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51" name="Google Shape;751;p24"/>
            <p:cNvGrpSpPr/>
            <p:nvPr/>
          </p:nvGrpSpPr>
          <p:grpSpPr>
            <a:xfrm>
              <a:off x="3747184" y="3882324"/>
              <a:ext cx="1657091" cy="728765"/>
              <a:chOff x="4996245" y="5176431"/>
              <a:chExt cx="2209454" cy="971687"/>
            </a:xfrm>
          </p:grpSpPr>
          <p:sp>
            <p:nvSpPr>
              <p:cNvPr id="752" name="Google Shape;752;p24"/>
              <p:cNvSpPr txBox="1"/>
              <p:nvPr/>
            </p:nvSpPr>
            <p:spPr>
              <a:xfrm>
                <a:off x="5009456" y="5176431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4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Occupation</a:t>
                </a:r>
                <a:endParaRPr sz="1600">
                  <a:solidFill>
                    <a:schemeClr val="accent4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53" name="Google Shape;753;p24"/>
              <p:cNvSpPr txBox="1"/>
              <p:nvPr/>
            </p:nvSpPr>
            <p:spPr>
              <a:xfrm>
                <a:off x="4996245" y="5591939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We align with your users need to build and evolve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754" name="Google Shape;754;p24"/>
            <p:cNvGrpSpPr/>
            <p:nvPr/>
          </p:nvGrpSpPr>
          <p:grpSpPr>
            <a:xfrm>
              <a:off x="3747184" y="843558"/>
              <a:ext cx="1657091" cy="728765"/>
              <a:chOff x="4996245" y="1124744"/>
              <a:chExt cx="2209454" cy="971687"/>
            </a:xfrm>
          </p:grpSpPr>
          <p:sp>
            <p:nvSpPr>
              <p:cNvPr id="755" name="Google Shape;755;p24"/>
              <p:cNvSpPr txBox="1"/>
              <p:nvPr/>
            </p:nvSpPr>
            <p:spPr>
              <a:xfrm>
                <a:off x="5009456" y="1124744"/>
                <a:ext cx="2196243" cy="3099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Advertisement</a:t>
                </a:r>
                <a:endParaRPr sz="1600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756" name="Google Shape;756;p24"/>
              <p:cNvSpPr txBox="1"/>
              <p:nvPr/>
            </p:nvSpPr>
            <p:spPr>
              <a:xfrm>
                <a:off x="4996245" y="1540252"/>
                <a:ext cx="2196244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We align with your users need to build and evolve a flowing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757" name="Google Shape;757;p24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3" name="Google Shape;763;p25"/>
          <p:cNvGrpSpPr/>
          <p:nvPr/>
        </p:nvGrpSpPr>
        <p:grpSpPr>
          <a:xfrm>
            <a:off x="992867" y="1059582"/>
            <a:ext cx="1239660" cy="1988329"/>
            <a:chOff x="1214133" y="1412776"/>
            <a:chExt cx="1652880" cy="2651105"/>
          </a:xfrm>
        </p:grpSpPr>
        <p:sp>
          <p:nvSpPr>
            <p:cNvPr id="764" name="Google Shape;764;p25"/>
            <p:cNvSpPr/>
            <p:nvPr/>
          </p:nvSpPr>
          <p:spPr>
            <a:xfrm>
              <a:off x="1645926" y="1412776"/>
              <a:ext cx="761439" cy="533937"/>
            </a:xfrm>
            <a:custGeom>
              <a:rect b="b" l="l" r="r" t="t"/>
              <a:pathLst>
                <a:path extrusionOk="0" h="115" w="164">
                  <a:moveTo>
                    <a:pt x="37" y="115"/>
                  </a:moveTo>
                  <a:lnTo>
                    <a:pt x="0" y="41"/>
                  </a:lnTo>
                  <a:lnTo>
                    <a:pt x="32" y="11"/>
                  </a:lnTo>
                  <a:lnTo>
                    <a:pt x="61" y="23"/>
                  </a:lnTo>
                  <a:lnTo>
                    <a:pt x="110" y="0"/>
                  </a:lnTo>
                  <a:lnTo>
                    <a:pt x="115" y="33"/>
                  </a:lnTo>
                  <a:lnTo>
                    <a:pt x="164" y="31"/>
                  </a:lnTo>
                  <a:lnTo>
                    <a:pt x="135" y="115"/>
                  </a:lnTo>
                  <a:lnTo>
                    <a:pt x="37" y="115"/>
                  </a:lnTo>
                  <a:lnTo>
                    <a:pt x="37" y="11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65" name="Google Shape;765;p25"/>
            <p:cNvSpPr/>
            <p:nvPr/>
          </p:nvSpPr>
          <p:spPr>
            <a:xfrm>
              <a:off x="1214133" y="2141713"/>
              <a:ext cx="1652880" cy="1922168"/>
            </a:xfrm>
            <a:custGeom>
              <a:rect b="b" l="l" r="r" t="t"/>
              <a:pathLst>
                <a:path extrusionOk="0" h="251" w="216">
                  <a:moveTo>
                    <a:pt x="202" y="90"/>
                  </a:moveTo>
                  <a:cubicBezTo>
                    <a:pt x="211" y="106"/>
                    <a:pt x="216" y="124"/>
                    <a:pt x="216" y="144"/>
                  </a:cubicBezTo>
                  <a:cubicBezTo>
                    <a:pt x="216" y="203"/>
                    <a:pt x="168" y="251"/>
                    <a:pt x="108" y="251"/>
                  </a:cubicBezTo>
                  <a:cubicBezTo>
                    <a:pt x="49" y="251"/>
                    <a:pt x="0" y="203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83" y="63"/>
                    <a:pt x="183" y="63"/>
                    <a:pt x="183" y="63"/>
                  </a:cubicBezTo>
                  <a:cubicBezTo>
                    <a:pt x="189" y="72"/>
                    <a:pt x="196" y="81"/>
                    <a:pt x="202" y="90"/>
                  </a:cubicBezTo>
                  <a:close/>
                </a:path>
              </a:pathLst>
            </a:custGeom>
            <a:solidFill>
              <a:srgbClr val="3F8F9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66" name="Google Shape;766;p25"/>
            <p:cNvSpPr/>
            <p:nvPr/>
          </p:nvSpPr>
          <p:spPr>
            <a:xfrm>
              <a:off x="1794500" y="1412776"/>
              <a:ext cx="612866" cy="533937"/>
            </a:xfrm>
            <a:custGeom>
              <a:rect b="b" l="l" r="r" t="t"/>
              <a:pathLst>
                <a:path extrusionOk="0" h="115" w="132">
                  <a:moveTo>
                    <a:pt x="30" y="79"/>
                  </a:moveTo>
                  <a:lnTo>
                    <a:pt x="0" y="11"/>
                  </a:lnTo>
                  <a:lnTo>
                    <a:pt x="29" y="23"/>
                  </a:lnTo>
                  <a:lnTo>
                    <a:pt x="30" y="79"/>
                  </a:lnTo>
                  <a:lnTo>
                    <a:pt x="30" y="79"/>
                  </a:lnTo>
                  <a:close/>
                  <a:moveTo>
                    <a:pt x="55" y="79"/>
                  </a:moveTo>
                  <a:lnTo>
                    <a:pt x="78" y="0"/>
                  </a:lnTo>
                  <a:lnTo>
                    <a:pt x="83" y="33"/>
                  </a:lnTo>
                  <a:lnTo>
                    <a:pt x="55" y="79"/>
                  </a:lnTo>
                  <a:lnTo>
                    <a:pt x="55" y="79"/>
                  </a:lnTo>
                  <a:close/>
                  <a:moveTo>
                    <a:pt x="132" y="31"/>
                  </a:moveTo>
                  <a:lnTo>
                    <a:pt x="103" y="115"/>
                  </a:lnTo>
                  <a:lnTo>
                    <a:pt x="85" y="115"/>
                  </a:lnTo>
                  <a:lnTo>
                    <a:pt x="132" y="31"/>
                  </a:lnTo>
                  <a:lnTo>
                    <a:pt x="132" y="31"/>
                  </a:lnTo>
                  <a:close/>
                </a:path>
              </a:pathLst>
            </a:custGeom>
            <a:solidFill>
              <a:srgbClr val="3F8F9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67" name="Google Shape;767;p25"/>
            <p:cNvSpPr/>
            <p:nvPr/>
          </p:nvSpPr>
          <p:spPr>
            <a:xfrm>
              <a:off x="1789855" y="1993139"/>
              <a:ext cx="533937" cy="92858"/>
            </a:xfrm>
            <a:custGeom>
              <a:rect b="b" l="l" r="r" t="t"/>
              <a:pathLst>
                <a:path extrusionOk="0" h="12" w="70">
                  <a:moveTo>
                    <a:pt x="7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6"/>
                    <a:pt x="70" y="6"/>
                    <a:pt x="70" y="6"/>
                  </a:cubicBezTo>
                  <a:cubicBezTo>
                    <a:pt x="70" y="10"/>
                    <a:pt x="67" y="12"/>
                    <a:pt x="64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68" name="Google Shape;768;p25"/>
            <p:cNvSpPr/>
            <p:nvPr/>
          </p:nvSpPr>
          <p:spPr>
            <a:xfrm>
              <a:off x="2277363" y="1770279"/>
              <a:ext cx="455006" cy="278575"/>
            </a:xfrm>
            <a:custGeom>
              <a:rect b="b" l="l" r="r" t="t"/>
              <a:pathLst>
                <a:path extrusionOk="0" h="36" w="59">
                  <a:moveTo>
                    <a:pt x="0" y="33"/>
                  </a:moveTo>
                  <a:cubicBezTo>
                    <a:pt x="9" y="4"/>
                    <a:pt x="33" y="21"/>
                    <a:pt x="50" y="0"/>
                  </a:cubicBezTo>
                  <a:cubicBezTo>
                    <a:pt x="52" y="4"/>
                    <a:pt x="57" y="8"/>
                    <a:pt x="59" y="11"/>
                  </a:cubicBezTo>
                  <a:cubicBezTo>
                    <a:pt x="36" y="36"/>
                    <a:pt x="24" y="6"/>
                    <a:pt x="0" y="3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69" name="Google Shape;769;p25"/>
            <p:cNvSpPr/>
            <p:nvPr/>
          </p:nvSpPr>
          <p:spPr>
            <a:xfrm>
              <a:off x="2286649" y="1886354"/>
              <a:ext cx="459651" cy="320363"/>
            </a:xfrm>
            <a:custGeom>
              <a:rect b="b" l="l" r="r" t="t"/>
              <a:pathLst>
                <a:path extrusionOk="0" h="42" w="60">
                  <a:moveTo>
                    <a:pt x="0" y="16"/>
                  </a:moveTo>
                  <a:cubicBezTo>
                    <a:pt x="26" y="0"/>
                    <a:pt x="33" y="29"/>
                    <a:pt x="60" y="25"/>
                  </a:cubicBezTo>
                  <a:cubicBezTo>
                    <a:pt x="59" y="29"/>
                    <a:pt x="59" y="35"/>
                    <a:pt x="58" y="39"/>
                  </a:cubicBezTo>
                  <a:cubicBezTo>
                    <a:pt x="26" y="42"/>
                    <a:pt x="36" y="12"/>
                    <a:pt x="0" y="1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0" name="Google Shape;770;p25"/>
            <p:cNvSpPr/>
            <p:nvPr/>
          </p:nvSpPr>
          <p:spPr>
            <a:xfrm>
              <a:off x="1214133" y="2141713"/>
              <a:ext cx="1485735" cy="1829310"/>
            </a:xfrm>
            <a:custGeom>
              <a:rect b="b" l="l" r="r" t="t"/>
              <a:pathLst>
                <a:path extrusionOk="0" h="239" w="194">
                  <a:moveTo>
                    <a:pt x="45" y="231"/>
                  </a:moveTo>
                  <a:cubicBezTo>
                    <a:pt x="18" y="211"/>
                    <a:pt x="0" y="179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1" y="51"/>
                    <a:pt x="161" y="51"/>
                    <a:pt x="161" y="51"/>
                  </a:cubicBezTo>
                  <a:cubicBezTo>
                    <a:pt x="168" y="59"/>
                    <a:pt x="174" y="68"/>
                    <a:pt x="180" y="78"/>
                  </a:cubicBezTo>
                  <a:cubicBezTo>
                    <a:pt x="189" y="93"/>
                    <a:pt x="194" y="112"/>
                    <a:pt x="194" y="131"/>
                  </a:cubicBezTo>
                  <a:cubicBezTo>
                    <a:pt x="194" y="191"/>
                    <a:pt x="146" y="239"/>
                    <a:pt x="87" y="239"/>
                  </a:cubicBezTo>
                  <a:cubicBezTo>
                    <a:pt x="72" y="239"/>
                    <a:pt x="58" y="236"/>
                    <a:pt x="45" y="2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30%</a:t>
              </a:r>
              <a:endParaRPr/>
            </a:p>
          </p:txBody>
        </p:sp>
      </p:grpSp>
      <p:grpSp>
        <p:nvGrpSpPr>
          <p:cNvPr id="771" name="Google Shape;771;p25"/>
          <p:cNvGrpSpPr/>
          <p:nvPr/>
        </p:nvGrpSpPr>
        <p:grpSpPr>
          <a:xfrm>
            <a:off x="3020581" y="1059582"/>
            <a:ext cx="1239660" cy="1988329"/>
            <a:chOff x="3917752" y="1412776"/>
            <a:chExt cx="1652880" cy="2651105"/>
          </a:xfrm>
        </p:grpSpPr>
        <p:sp>
          <p:nvSpPr>
            <p:cNvPr id="772" name="Google Shape;772;p25"/>
            <p:cNvSpPr/>
            <p:nvPr/>
          </p:nvSpPr>
          <p:spPr>
            <a:xfrm>
              <a:off x="4349545" y="1412776"/>
              <a:ext cx="761439" cy="533937"/>
            </a:xfrm>
            <a:custGeom>
              <a:rect b="b" l="l" r="r" t="t"/>
              <a:pathLst>
                <a:path extrusionOk="0" h="115" w="164">
                  <a:moveTo>
                    <a:pt x="37" y="115"/>
                  </a:moveTo>
                  <a:lnTo>
                    <a:pt x="0" y="41"/>
                  </a:lnTo>
                  <a:lnTo>
                    <a:pt x="32" y="11"/>
                  </a:lnTo>
                  <a:lnTo>
                    <a:pt x="61" y="23"/>
                  </a:lnTo>
                  <a:lnTo>
                    <a:pt x="110" y="0"/>
                  </a:lnTo>
                  <a:lnTo>
                    <a:pt x="115" y="33"/>
                  </a:lnTo>
                  <a:lnTo>
                    <a:pt x="164" y="31"/>
                  </a:lnTo>
                  <a:lnTo>
                    <a:pt x="135" y="115"/>
                  </a:lnTo>
                  <a:lnTo>
                    <a:pt x="37" y="115"/>
                  </a:lnTo>
                  <a:lnTo>
                    <a:pt x="37" y="1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3" name="Google Shape;773;p25"/>
            <p:cNvSpPr/>
            <p:nvPr/>
          </p:nvSpPr>
          <p:spPr>
            <a:xfrm>
              <a:off x="3917752" y="2141713"/>
              <a:ext cx="1652880" cy="1922168"/>
            </a:xfrm>
            <a:custGeom>
              <a:rect b="b" l="l" r="r" t="t"/>
              <a:pathLst>
                <a:path extrusionOk="0" h="251" w="216">
                  <a:moveTo>
                    <a:pt x="202" y="90"/>
                  </a:moveTo>
                  <a:cubicBezTo>
                    <a:pt x="211" y="106"/>
                    <a:pt x="216" y="124"/>
                    <a:pt x="216" y="144"/>
                  </a:cubicBezTo>
                  <a:cubicBezTo>
                    <a:pt x="216" y="203"/>
                    <a:pt x="168" y="251"/>
                    <a:pt x="108" y="251"/>
                  </a:cubicBezTo>
                  <a:cubicBezTo>
                    <a:pt x="49" y="251"/>
                    <a:pt x="0" y="203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83" y="63"/>
                    <a:pt x="183" y="63"/>
                    <a:pt x="183" y="63"/>
                  </a:cubicBezTo>
                  <a:cubicBezTo>
                    <a:pt x="189" y="72"/>
                    <a:pt x="196" y="81"/>
                    <a:pt x="202" y="90"/>
                  </a:cubicBezTo>
                  <a:close/>
                </a:path>
              </a:pathLst>
            </a:custGeom>
            <a:solidFill>
              <a:srgbClr val="23375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4" name="Google Shape;774;p25"/>
            <p:cNvSpPr/>
            <p:nvPr/>
          </p:nvSpPr>
          <p:spPr>
            <a:xfrm>
              <a:off x="4498119" y="1412776"/>
              <a:ext cx="612866" cy="533937"/>
            </a:xfrm>
            <a:custGeom>
              <a:rect b="b" l="l" r="r" t="t"/>
              <a:pathLst>
                <a:path extrusionOk="0" h="115" w="132">
                  <a:moveTo>
                    <a:pt x="30" y="79"/>
                  </a:moveTo>
                  <a:lnTo>
                    <a:pt x="0" y="11"/>
                  </a:lnTo>
                  <a:lnTo>
                    <a:pt x="29" y="23"/>
                  </a:lnTo>
                  <a:lnTo>
                    <a:pt x="30" y="79"/>
                  </a:lnTo>
                  <a:lnTo>
                    <a:pt x="30" y="79"/>
                  </a:lnTo>
                  <a:close/>
                  <a:moveTo>
                    <a:pt x="55" y="79"/>
                  </a:moveTo>
                  <a:lnTo>
                    <a:pt x="78" y="0"/>
                  </a:lnTo>
                  <a:lnTo>
                    <a:pt x="83" y="33"/>
                  </a:lnTo>
                  <a:lnTo>
                    <a:pt x="55" y="79"/>
                  </a:lnTo>
                  <a:lnTo>
                    <a:pt x="55" y="79"/>
                  </a:lnTo>
                  <a:close/>
                  <a:moveTo>
                    <a:pt x="132" y="31"/>
                  </a:moveTo>
                  <a:lnTo>
                    <a:pt x="103" y="115"/>
                  </a:lnTo>
                  <a:lnTo>
                    <a:pt x="85" y="115"/>
                  </a:lnTo>
                  <a:lnTo>
                    <a:pt x="132" y="31"/>
                  </a:lnTo>
                  <a:lnTo>
                    <a:pt x="132" y="31"/>
                  </a:lnTo>
                  <a:close/>
                </a:path>
              </a:pathLst>
            </a:custGeom>
            <a:solidFill>
              <a:srgbClr val="23375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5" name="Google Shape;775;p25"/>
            <p:cNvSpPr/>
            <p:nvPr/>
          </p:nvSpPr>
          <p:spPr>
            <a:xfrm>
              <a:off x="4493474" y="1993139"/>
              <a:ext cx="533937" cy="92858"/>
            </a:xfrm>
            <a:custGeom>
              <a:rect b="b" l="l" r="r" t="t"/>
              <a:pathLst>
                <a:path extrusionOk="0" h="12" w="70">
                  <a:moveTo>
                    <a:pt x="7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6"/>
                    <a:pt x="70" y="6"/>
                    <a:pt x="70" y="6"/>
                  </a:cubicBezTo>
                  <a:cubicBezTo>
                    <a:pt x="70" y="10"/>
                    <a:pt x="67" y="12"/>
                    <a:pt x="64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6" name="Google Shape;776;p25"/>
            <p:cNvSpPr/>
            <p:nvPr/>
          </p:nvSpPr>
          <p:spPr>
            <a:xfrm>
              <a:off x="4980982" y="1770279"/>
              <a:ext cx="455006" cy="278575"/>
            </a:xfrm>
            <a:custGeom>
              <a:rect b="b" l="l" r="r" t="t"/>
              <a:pathLst>
                <a:path extrusionOk="0" h="36" w="59">
                  <a:moveTo>
                    <a:pt x="0" y="33"/>
                  </a:moveTo>
                  <a:cubicBezTo>
                    <a:pt x="9" y="4"/>
                    <a:pt x="33" y="21"/>
                    <a:pt x="50" y="0"/>
                  </a:cubicBezTo>
                  <a:cubicBezTo>
                    <a:pt x="52" y="4"/>
                    <a:pt x="57" y="8"/>
                    <a:pt x="59" y="11"/>
                  </a:cubicBezTo>
                  <a:cubicBezTo>
                    <a:pt x="36" y="36"/>
                    <a:pt x="24" y="6"/>
                    <a:pt x="0" y="3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7" name="Google Shape;777;p25"/>
            <p:cNvSpPr/>
            <p:nvPr/>
          </p:nvSpPr>
          <p:spPr>
            <a:xfrm>
              <a:off x="4990268" y="1886354"/>
              <a:ext cx="459651" cy="320363"/>
            </a:xfrm>
            <a:custGeom>
              <a:rect b="b" l="l" r="r" t="t"/>
              <a:pathLst>
                <a:path extrusionOk="0" h="42" w="60">
                  <a:moveTo>
                    <a:pt x="0" y="16"/>
                  </a:moveTo>
                  <a:cubicBezTo>
                    <a:pt x="26" y="0"/>
                    <a:pt x="33" y="29"/>
                    <a:pt x="60" y="25"/>
                  </a:cubicBezTo>
                  <a:cubicBezTo>
                    <a:pt x="59" y="29"/>
                    <a:pt x="59" y="35"/>
                    <a:pt x="58" y="39"/>
                  </a:cubicBezTo>
                  <a:cubicBezTo>
                    <a:pt x="26" y="42"/>
                    <a:pt x="36" y="12"/>
                    <a:pt x="0" y="1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78" name="Google Shape;778;p25"/>
            <p:cNvSpPr/>
            <p:nvPr/>
          </p:nvSpPr>
          <p:spPr>
            <a:xfrm>
              <a:off x="3917752" y="2141713"/>
              <a:ext cx="1485735" cy="1829310"/>
            </a:xfrm>
            <a:custGeom>
              <a:rect b="b" l="l" r="r" t="t"/>
              <a:pathLst>
                <a:path extrusionOk="0" h="239" w="194">
                  <a:moveTo>
                    <a:pt x="45" y="231"/>
                  </a:moveTo>
                  <a:cubicBezTo>
                    <a:pt x="18" y="211"/>
                    <a:pt x="0" y="179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1" y="51"/>
                    <a:pt x="161" y="51"/>
                    <a:pt x="161" y="51"/>
                  </a:cubicBezTo>
                  <a:cubicBezTo>
                    <a:pt x="168" y="59"/>
                    <a:pt x="174" y="68"/>
                    <a:pt x="180" y="78"/>
                  </a:cubicBezTo>
                  <a:cubicBezTo>
                    <a:pt x="189" y="93"/>
                    <a:pt x="194" y="112"/>
                    <a:pt x="194" y="131"/>
                  </a:cubicBezTo>
                  <a:cubicBezTo>
                    <a:pt x="194" y="191"/>
                    <a:pt x="146" y="239"/>
                    <a:pt x="87" y="239"/>
                  </a:cubicBezTo>
                  <a:cubicBezTo>
                    <a:pt x="72" y="239"/>
                    <a:pt x="58" y="236"/>
                    <a:pt x="45" y="2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40%</a:t>
              </a:r>
              <a:endParaRPr/>
            </a:p>
          </p:txBody>
        </p:sp>
      </p:grpSp>
      <p:grpSp>
        <p:nvGrpSpPr>
          <p:cNvPr id="779" name="Google Shape;779;p25"/>
          <p:cNvGrpSpPr/>
          <p:nvPr/>
        </p:nvGrpSpPr>
        <p:grpSpPr>
          <a:xfrm>
            <a:off x="5048295" y="1059582"/>
            <a:ext cx="1239660" cy="1988329"/>
            <a:chOff x="6621370" y="1412776"/>
            <a:chExt cx="1652880" cy="2651105"/>
          </a:xfrm>
        </p:grpSpPr>
        <p:sp>
          <p:nvSpPr>
            <p:cNvPr id="780" name="Google Shape;780;p25"/>
            <p:cNvSpPr/>
            <p:nvPr/>
          </p:nvSpPr>
          <p:spPr>
            <a:xfrm>
              <a:off x="7053163" y="1412776"/>
              <a:ext cx="761439" cy="533937"/>
            </a:xfrm>
            <a:custGeom>
              <a:rect b="b" l="l" r="r" t="t"/>
              <a:pathLst>
                <a:path extrusionOk="0" h="115" w="164">
                  <a:moveTo>
                    <a:pt x="37" y="115"/>
                  </a:moveTo>
                  <a:lnTo>
                    <a:pt x="0" y="41"/>
                  </a:lnTo>
                  <a:lnTo>
                    <a:pt x="32" y="11"/>
                  </a:lnTo>
                  <a:lnTo>
                    <a:pt x="61" y="23"/>
                  </a:lnTo>
                  <a:lnTo>
                    <a:pt x="110" y="0"/>
                  </a:lnTo>
                  <a:lnTo>
                    <a:pt x="115" y="33"/>
                  </a:lnTo>
                  <a:lnTo>
                    <a:pt x="164" y="31"/>
                  </a:lnTo>
                  <a:lnTo>
                    <a:pt x="135" y="115"/>
                  </a:lnTo>
                  <a:lnTo>
                    <a:pt x="37" y="115"/>
                  </a:lnTo>
                  <a:lnTo>
                    <a:pt x="37" y="11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1" name="Google Shape;781;p25"/>
            <p:cNvSpPr/>
            <p:nvPr/>
          </p:nvSpPr>
          <p:spPr>
            <a:xfrm>
              <a:off x="6621370" y="2141713"/>
              <a:ext cx="1652880" cy="1922168"/>
            </a:xfrm>
            <a:custGeom>
              <a:rect b="b" l="l" r="r" t="t"/>
              <a:pathLst>
                <a:path extrusionOk="0" h="251" w="216">
                  <a:moveTo>
                    <a:pt x="202" y="90"/>
                  </a:moveTo>
                  <a:cubicBezTo>
                    <a:pt x="211" y="106"/>
                    <a:pt x="216" y="124"/>
                    <a:pt x="216" y="144"/>
                  </a:cubicBezTo>
                  <a:cubicBezTo>
                    <a:pt x="216" y="203"/>
                    <a:pt x="168" y="251"/>
                    <a:pt x="108" y="251"/>
                  </a:cubicBezTo>
                  <a:cubicBezTo>
                    <a:pt x="49" y="251"/>
                    <a:pt x="0" y="203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83" y="63"/>
                    <a:pt x="183" y="63"/>
                    <a:pt x="183" y="63"/>
                  </a:cubicBezTo>
                  <a:cubicBezTo>
                    <a:pt x="189" y="72"/>
                    <a:pt x="196" y="81"/>
                    <a:pt x="202" y="90"/>
                  </a:cubicBezTo>
                  <a:close/>
                </a:path>
              </a:pathLst>
            </a:custGeom>
            <a:solidFill>
              <a:srgbClr val="C4941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2" name="Google Shape;782;p25"/>
            <p:cNvSpPr/>
            <p:nvPr/>
          </p:nvSpPr>
          <p:spPr>
            <a:xfrm>
              <a:off x="7201737" y="1412776"/>
              <a:ext cx="612866" cy="533937"/>
            </a:xfrm>
            <a:custGeom>
              <a:rect b="b" l="l" r="r" t="t"/>
              <a:pathLst>
                <a:path extrusionOk="0" h="115" w="132">
                  <a:moveTo>
                    <a:pt x="30" y="79"/>
                  </a:moveTo>
                  <a:lnTo>
                    <a:pt x="0" y="11"/>
                  </a:lnTo>
                  <a:lnTo>
                    <a:pt x="29" y="23"/>
                  </a:lnTo>
                  <a:lnTo>
                    <a:pt x="30" y="79"/>
                  </a:lnTo>
                  <a:lnTo>
                    <a:pt x="30" y="79"/>
                  </a:lnTo>
                  <a:close/>
                  <a:moveTo>
                    <a:pt x="55" y="79"/>
                  </a:moveTo>
                  <a:lnTo>
                    <a:pt x="78" y="0"/>
                  </a:lnTo>
                  <a:lnTo>
                    <a:pt x="83" y="33"/>
                  </a:lnTo>
                  <a:lnTo>
                    <a:pt x="55" y="79"/>
                  </a:lnTo>
                  <a:lnTo>
                    <a:pt x="55" y="79"/>
                  </a:lnTo>
                  <a:close/>
                  <a:moveTo>
                    <a:pt x="132" y="31"/>
                  </a:moveTo>
                  <a:lnTo>
                    <a:pt x="103" y="115"/>
                  </a:lnTo>
                  <a:lnTo>
                    <a:pt x="85" y="115"/>
                  </a:lnTo>
                  <a:lnTo>
                    <a:pt x="132" y="31"/>
                  </a:lnTo>
                  <a:lnTo>
                    <a:pt x="132" y="31"/>
                  </a:lnTo>
                  <a:close/>
                </a:path>
              </a:pathLst>
            </a:custGeom>
            <a:solidFill>
              <a:srgbClr val="C4941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3" name="Google Shape;783;p25"/>
            <p:cNvSpPr/>
            <p:nvPr/>
          </p:nvSpPr>
          <p:spPr>
            <a:xfrm>
              <a:off x="7197092" y="1993139"/>
              <a:ext cx="533937" cy="92858"/>
            </a:xfrm>
            <a:custGeom>
              <a:rect b="b" l="l" r="r" t="t"/>
              <a:pathLst>
                <a:path extrusionOk="0" h="12" w="70">
                  <a:moveTo>
                    <a:pt x="7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6"/>
                    <a:pt x="70" y="6"/>
                    <a:pt x="70" y="6"/>
                  </a:cubicBezTo>
                  <a:cubicBezTo>
                    <a:pt x="70" y="10"/>
                    <a:pt x="67" y="12"/>
                    <a:pt x="64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4" name="Google Shape;784;p25"/>
            <p:cNvSpPr/>
            <p:nvPr/>
          </p:nvSpPr>
          <p:spPr>
            <a:xfrm>
              <a:off x="7684600" y="1770279"/>
              <a:ext cx="455006" cy="278575"/>
            </a:xfrm>
            <a:custGeom>
              <a:rect b="b" l="l" r="r" t="t"/>
              <a:pathLst>
                <a:path extrusionOk="0" h="36" w="59">
                  <a:moveTo>
                    <a:pt x="0" y="33"/>
                  </a:moveTo>
                  <a:cubicBezTo>
                    <a:pt x="9" y="4"/>
                    <a:pt x="33" y="21"/>
                    <a:pt x="50" y="0"/>
                  </a:cubicBezTo>
                  <a:cubicBezTo>
                    <a:pt x="52" y="4"/>
                    <a:pt x="57" y="8"/>
                    <a:pt x="59" y="11"/>
                  </a:cubicBezTo>
                  <a:cubicBezTo>
                    <a:pt x="36" y="36"/>
                    <a:pt x="24" y="6"/>
                    <a:pt x="0" y="3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5" name="Google Shape;785;p25"/>
            <p:cNvSpPr/>
            <p:nvPr/>
          </p:nvSpPr>
          <p:spPr>
            <a:xfrm>
              <a:off x="7693886" y="1886354"/>
              <a:ext cx="459651" cy="320363"/>
            </a:xfrm>
            <a:custGeom>
              <a:rect b="b" l="l" r="r" t="t"/>
              <a:pathLst>
                <a:path extrusionOk="0" h="42" w="60">
                  <a:moveTo>
                    <a:pt x="0" y="16"/>
                  </a:moveTo>
                  <a:cubicBezTo>
                    <a:pt x="26" y="0"/>
                    <a:pt x="33" y="29"/>
                    <a:pt x="60" y="25"/>
                  </a:cubicBezTo>
                  <a:cubicBezTo>
                    <a:pt x="59" y="29"/>
                    <a:pt x="59" y="35"/>
                    <a:pt x="58" y="39"/>
                  </a:cubicBezTo>
                  <a:cubicBezTo>
                    <a:pt x="26" y="42"/>
                    <a:pt x="36" y="12"/>
                    <a:pt x="0" y="1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6" name="Google Shape;786;p25"/>
            <p:cNvSpPr/>
            <p:nvPr/>
          </p:nvSpPr>
          <p:spPr>
            <a:xfrm>
              <a:off x="6621370" y="2141713"/>
              <a:ext cx="1485735" cy="1829310"/>
            </a:xfrm>
            <a:custGeom>
              <a:rect b="b" l="l" r="r" t="t"/>
              <a:pathLst>
                <a:path extrusionOk="0" h="239" w="194">
                  <a:moveTo>
                    <a:pt x="45" y="231"/>
                  </a:moveTo>
                  <a:cubicBezTo>
                    <a:pt x="18" y="211"/>
                    <a:pt x="0" y="179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1" y="51"/>
                    <a:pt x="161" y="51"/>
                    <a:pt x="161" y="51"/>
                  </a:cubicBezTo>
                  <a:cubicBezTo>
                    <a:pt x="168" y="59"/>
                    <a:pt x="174" y="68"/>
                    <a:pt x="180" y="78"/>
                  </a:cubicBezTo>
                  <a:cubicBezTo>
                    <a:pt x="189" y="93"/>
                    <a:pt x="194" y="112"/>
                    <a:pt x="194" y="131"/>
                  </a:cubicBezTo>
                  <a:cubicBezTo>
                    <a:pt x="194" y="191"/>
                    <a:pt x="146" y="239"/>
                    <a:pt x="87" y="239"/>
                  </a:cubicBezTo>
                  <a:cubicBezTo>
                    <a:pt x="72" y="239"/>
                    <a:pt x="58" y="236"/>
                    <a:pt x="45" y="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60%</a:t>
              </a:r>
              <a:endParaRPr/>
            </a:p>
          </p:txBody>
        </p:sp>
      </p:grpSp>
      <p:grpSp>
        <p:nvGrpSpPr>
          <p:cNvPr id="787" name="Google Shape;787;p25"/>
          <p:cNvGrpSpPr/>
          <p:nvPr/>
        </p:nvGrpSpPr>
        <p:grpSpPr>
          <a:xfrm>
            <a:off x="7076007" y="1059582"/>
            <a:ext cx="1239660" cy="1988329"/>
            <a:chOff x="9324987" y="1412776"/>
            <a:chExt cx="1652880" cy="2651105"/>
          </a:xfrm>
        </p:grpSpPr>
        <p:sp>
          <p:nvSpPr>
            <p:cNvPr id="788" name="Google Shape;788;p25"/>
            <p:cNvSpPr/>
            <p:nvPr/>
          </p:nvSpPr>
          <p:spPr>
            <a:xfrm>
              <a:off x="9756780" y="1412776"/>
              <a:ext cx="761439" cy="533937"/>
            </a:xfrm>
            <a:custGeom>
              <a:rect b="b" l="l" r="r" t="t"/>
              <a:pathLst>
                <a:path extrusionOk="0" h="115" w="164">
                  <a:moveTo>
                    <a:pt x="37" y="115"/>
                  </a:moveTo>
                  <a:lnTo>
                    <a:pt x="0" y="41"/>
                  </a:lnTo>
                  <a:lnTo>
                    <a:pt x="32" y="11"/>
                  </a:lnTo>
                  <a:lnTo>
                    <a:pt x="61" y="23"/>
                  </a:lnTo>
                  <a:lnTo>
                    <a:pt x="110" y="0"/>
                  </a:lnTo>
                  <a:lnTo>
                    <a:pt x="115" y="33"/>
                  </a:lnTo>
                  <a:lnTo>
                    <a:pt x="164" y="31"/>
                  </a:lnTo>
                  <a:lnTo>
                    <a:pt x="135" y="115"/>
                  </a:lnTo>
                  <a:lnTo>
                    <a:pt x="37" y="115"/>
                  </a:lnTo>
                  <a:lnTo>
                    <a:pt x="37" y="11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89" name="Google Shape;789;p25"/>
            <p:cNvSpPr/>
            <p:nvPr/>
          </p:nvSpPr>
          <p:spPr>
            <a:xfrm>
              <a:off x="9324987" y="2141713"/>
              <a:ext cx="1652880" cy="1922168"/>
            </a:xfrm>
            <a:custGeom>
              <a:rect b="b" l="l" r="r" t="t"/>
              <a:pathLst>
                <a:path extrusionOk="0" h="251" w="216">
                  <a:moveTo>
                    <a:pt x="202" y="90"/>
                  </a:moveTo>
                  <a:cubicBezTo>
                    <a:pt x="211" y="106"/>
                    <a:pt x="216" y="124"/>
                    <a:pt x="216" y="144"/>
                  </a:cubicBezTo>
                  <a:cubicBezTo>
                    <a:pt x="216" y="203"/>
                    <a:pt x="168" y="251"/>
                    <a:pt x="108" y="251"/>
                  </a:cubicBezTo>
                  <a:cubicBezTo>
                    <a:pt x="49" y="251"/>
                    <a:pt x="0" y="203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83" y="63"/>
                    <a:pt x="183" y="63"/>
                    <a:pt x="183" y="63"/>
                  </a:cubicBezTo>
                  <a:cubicBezTo>
                    <a:pt x="189" y="72"/>
                    <a:pt x="196" y="81"/>
                    <a:pt x="202" y="90"/>
                  </a:cubicBezTo>
                  <a:close/>
                </a:path>
              </a:pathLst>
            </a:custGeom>
            <a:solidFill>
              <a:srgbClr val="96296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0" name="Google Shape;790;p25"/>
            <p:cNvSpPr/>
            <p:nvPr/>
          </p:nvSpPr>
          <p:spPr>
            <a:xfrm>
              <a:off x="9905354" y="1412776"/>
              <a:ext cx="612866" cy="533937"/>
            </a:xfrm>
            <a:custGeom>
              <a:rect b="b" l="l" r="r" t="t"/>
              <a:pathLst>
                <a:path extrusionOk="0" h="115" w="132">
                  <a:moveTo>
                    <a:pt x="30" y="79"/>
                  </a:moveTo>
                  <a:lnTo>
                    <a:pt x="0" y="11"/>
                  </a:lnTo>
                  <a:lnTo>
                    <a:pt x="29" y="23"/>
                  </a:lnTo>
                  <a:lnTo>
                    <a:pt x="30" y="79"/>
                  </a:lnTo>
                  <a:lnTo>
                    <a:pt x="30" y="79"/>
                  </a:lnTo>
                  <a:close/>
                  <a:moveTo>
                    <a:pt x="55" y="79"/>
                  </a:moveTo>
                  <a:lnTo>
                    <a:pt x="78" y="0"/>
                  </a:lnTo>
                  <a:lnTo>
                    <a:pt x="83" y="33"/>
                  </a:lnTo>
                  <a:lnTo>
                    <a:pt x="55" y="79"/>
                  </a:lnTo>
                  <a:lnTo>
                    <a:pt x="55" y="79"/>
                  </a:lnTo>
                  <a:close/>
                  <a:moveTo>
                    <a:pt x="132" y="31"/>
                  </a:moveTo>
                  <a:lnTo>
                    <a:pt x="103" y="115"/>
                  </a:lnTo>
                  <a:lnTo>
                    <a:pt x="85" y="115"/>
                  </a:lnTo>
                  <a:lnTo>
                    <a:pt x="132" y="31"/>
                  </a:lnTo>
                  <a:lnTo>
                    <a:pt x="132" y="31"/>
                  </a:lnTo>
                  <a:close/>
                </a:path>
              </a:pathLst>
            </a:custGeom>
            <a:solidFill>
              <a:srgbClr val="96296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1" name="Google Shape;791;p25"/>
            <p:cNvSpPr/>
            <p:nvPr/>
          </p:nvSpPr>
          <p:spPr>
            <a:xfrm>
              <a:off x="9900709" y="1993139"/>
              <a:ext cx="533937" cy="92858"/>
            </a:xfrm>
            <a:custGeom>
              <a:rect b="b" l="l" r="r" t="t"/>
              <a:pathLst>
                <a:path extrusionOk="0" h="12" w="70">
                  <a:moveTo>
                    <a:pt x="7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6"/>
                    <a:pt x="70" y="6"/>
                    <a:pt x="70" y="6"/>
                  </a:cubicBezTo>
                  <a:cubicBezTo>
                    <a:pt x="70" y="10"/>
                    <a:pt x="67" y="12"/>
                    <a:pt x="64" y="12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2" name="Google Shape;792;p25"/>
            <p:cNvSpPr/>
            <p:nvPr/>
          </p:nvSpPr>
          <p:spPr>
            <a:xfrm>
              <a:off x="10388217" y="1770279"/>
              <a:ext cx="455006" cy="278575"/>
            </a:xfrm>
            <a:custGeom>
              <a:rect b="b" l="l" r="r" t="t"/>
              <a:pathLst>
                <a:path extrusionOk="0" h="36" w="59">
                  <a:moveTo>
                    <a:pt x="0" y="33"/>
                  </a:moveTo>
                  <a:cubicBezTo>
                    <a:pt x="9" y="4"/>
                    <a:pt x="33" y="21"/>
                    <a:pt x="50" y="0"/>
                  </a:cubicBezTo>
                  <a:cubicBezTo>
                    <a:pt x="52" y="4"/>
                    <a:pt x="57" y="8"/>
                    <a:pt x="59" y="11"/>
                  </a:cubicBezTo>
                  <a:cubicBezTo>
                    <a:pt x="36" y="36"/>
                    <a:pt x="24" y="6"/>
                    <a:pt x="0" y="3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3" name="Google Shape;793;p25"/>
            <p:cNvSpPr/>
            <p:nvPr/>
          </p:nvSpPr>
          <p:spPr>
            <a:xfrm>
              <a:off x="10397503" y="1886354"/>
              <a:ext cx="459651" cy="320363"/>
            </a:xfrm>
            <a:custGeom>
              <a:rect b="b" l="l" r="r" t="t"/>
              <a:pathLst>
                <a:path extrusionOk="0" h="42" w="60">
                  <a:moveTo>
                    <a:pt x="0" y="16"/>
                  </a:moveTo>
                  <a:cubicBezTo>
                    <a:pt x="26" y="0"/>
                    <a:pt x="33" y="29"/>
                    <a:pt x="60" y="25"/>
                  </a:cubicBezTo>
                  <a:cubicBezTo>
                    <a:pt x="59" y="29"/>
                    <a:pt x="59" y="35"/>
                    <a:pt x="58" y="39"/>
                  </a:cubicBezTo>
                  <a:cubicBezTo>
                    <a:pt x="26" y="42"/>
                    <a:pt x="36" y="12"/>
                    <a:pt x="0" y="1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4" name="Google Shape;794;p25"/>
            <p:cNvSpPr/>
            <p:nvPr/>
          </p:nvSpPr>
          <p:spPr>
            <a:xfrm>
              <a:off x="9324987" y="2141713"/>
              <a:ext cx="1485735" cy="1829310"/>
            </a:xfrm>
            <a:custGeom>
              <a:rect b="b" l="l" r="r" t="t"/>
              <a:pathLst>
                <a:path extrusionOk="0" h="239" w="194">
                  <a:moveTo>
                    <a:pt x="45" y="231"/>
                  </a:moveTo>
                  <a:cubicBezTo>
                    <a:pt x="18" y="211"/>
                    <a:pt x="0" y="179"/>
                    <a:pt x="0" y="144"/>
                  </a:cubicBezTo>
                  <a:cubicBezTo>
                    <a:pt x="0" y="123"/>
                    <a:pt x="6" y="104"/>
                    <a:pt x="16" y="87"/>
                  </a:cubicBezTo>
                  <a:cubicBezTo>
                    <a:pt x="21" y="79"/>
                    <a:pt x="28" y="71"/>
                    <a:pt x="33" y="63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61" y="51"/>
                    <a:pt x="161" y="51"/>
                    <a:pt x="161" y="51"/>
                  </a:cubicBezTo>
                  <a:cubicBezTo>
                    <a:pt x="168" y="59"/>
                    <a:pt x="174" y="68"/>
                    <a:pt x="180" y="78"/>
                  </a:cubicBezTo>
                  <a:cubicBezTo>
                    <a:pt x="189" y="93"/>
                    <a:pt x="194" y="112"/>
                    <a:pt x="194" y="131"/>
                  </a:cubicBezTo>
                  <a:cubicBezTo>
                    <a:pt x="194" y="191"/>
                    <a:pt x="146" y="239"/>
                    <a:pt x="87" y="239"/>
                  </a:cubicBezTo>
                  <a:cubicBezTo>
                    <a:pt x="72" y="239"/>
                    <a:pt x="58" y="236"/>
                    <a:pt x="45" y="2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80%</a:t>
              </a:r>
              <a:endParaRPr/>
            </a:p>
          </p:txBody>
        </p:sp>
      </p:grpSp>
      <p:grpSp>
        <p:nvGrpSpPr>
          <p:cNvPr id="795" name="Google Shape;795;p25"/>
          <p:cNvGrpSpPr/>
          <p:nvPr/>
        </p:nvGrpSpPr>
        <p:grpSpPr>
          <a:xfrm>
            <a:off x="615899" y="2814777"/>
            <a:ext cx="1789887" cy="1247860"/>
            <a:chOff x="957484" y="4001900"/>
            <a:chExt cx="2126568" cy="1731356"/>
          </a:xfrm>
        </p:grpSpPr>
        <p:sp>
          <p:nvSpPr>
            <p:cNvPr id="796" name="Google Shape;796;p25"/>
            <p:cNvSpPr txBox="1"/>
            <p:nvPr/>
          </p:nvSpPr>
          <p:spPr>
            <a:xfrm>
              <a:off x="957484" y="4001900"/>
              <a:ext cx="2126568" cy="859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66B3C0"/>
                  </a:solidFill>
                  <a:latin typeface="Cambria"/>
                  <a:ea typeface="Cambria"/>
                  <a:cs typeface="Cambria"/>
                  <a:sym typeface="Cambria"/>
                </a:rPr>
                <a:t>Approve</a:t>
              </a:r>
              <a:endParaRPr sz="1600">
                <a:solidFill>
                  <a:srgbClr val="66B3C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797" name="Google Shape;797;p25"/>
            <p:cNvSpPr txBox="1"/>
            <p:nvPr/>
          </p:nvSpPr>
          <p:spPr>
            <a:xfrm>
              <a:off x="957484" y="4861639"/>
              <a:ext cx="2126568" cy="871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The user can make a presentation on a projector </a:t>
              </a:r>
              <a:endParaRPr b="0" sz="12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798" name="Google Shape;798;p25"/>
          <p:cNvGrpSpPr/>
          <p:nvPr/>
        </p:nvGrpSpPr>
        <p:grpSpPr>
          <a:xfrm>
            <a:off x="2682788" y="2814777"/>
            <a:ext cx="1789887" cy="1247860"/>
            <a:chOff x="957484" y="4001900"/>
            <a:chExt cx="2126568" cy="1731356"/>
          </a:xfrm>
        </p:grpSpPr>
        <p:sp>
          <p:nvSpPr>
            <p:cNvPr id="799" name="Google Shape;799;p25"/>
            <p:cNvSpPr txBox="1"/>
            <p:nvPr/>
          </p:nvSpPr>
          <p:spPr>
            <a:xfrm>
              <a:off x="957484" y="4001900"/>
              <a:ext cx="2126568" cy="859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rPr>
                <a:t>Apply</a:t>
              </a:r>
              <a:endParaRPr sz="1600">
                <a:solidFill>
                  <a:srgbClr val="2F4A6C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00" name="Google Shape;800;p25"/>
            <p:cNvSpPr txBox="1"/>
            <p:nvPr/>
          </p:nvSpPr>
          <p:spPr>
            <a:xfrm>
              <a:off x="957484" y="4861639"/>
              <a:ext cx="2126568" cy="871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Make it into a film to be used in a wider field. Using PowerPoint</a:t>
              </a:r>
              <a:endParaRPr sz="12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01" name="Google Shape;801;p25"/>
          <p:cNvGrpSpPr/>
          <p:nvPr/>
        </p:nvGrpSpPr>
        <p:grpSpPr>
          <a:xfrm>
            <a:off x="4710501" y="2814777"/>
            <a:ext cx="1789887" cy="1247860"/>
            <a:chOff x="957484" y="4001900"/>
            <a:chExt cx="2126568" cy="1731356"/>
          </a:xfrm>
        </p:grpSpPr>
        <p:sp>
          <p:nvSpPr>
            <p:cNvPr id="802" name="Google Shape;802;p25"/>
            <p:cNvSpPr txBox="1"/>
            <p:nvPr/>
          </p:nvSpPr>
          <p:spPr>
            <a:xfrm>
              <a:off x="957484" y="4001900"/>
              <a:ext cx="2126568" cy="859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rPr>
                <a:t>Agenda</a:t>
              </a:r>
              <a:endParaRPr sz="1600">
                <a:solidFill>
                  <a:schemeClr val="accent3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03" name="Google Shape;803;p25"/>
            <p:cNvSpPr txBox="1"/>
            <p:nvPr/>
          </p:nvSpPr>
          <p:spPr>
            <a:xfrm>
              <a:off x="957484" y="4861639"/>
              <a:ext cx="2126568" cy="871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Make it into a film to be used in a wider field. Using PowerPoint</a:t>
              </a:r>
              <a:endParaRPr sz="12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04" name="Google Shape;804;p25"/>
          <p:cNvGrpSpPr/>
          <p:nvPr/>
        </p:nvGrpSpPr>
        <p:grpSpPr>
          <a:xfrm>
            <a:off x="6738214" y="2814777"/>
            <a:ext cx="1789887" cy="1247860"/>
            <a:chOff x="957484" y="4001900"/>
            <a:chExt cx="2126568" cy="1731356"/>
          </a:xfrm>
        </p:grpSpPr>
        <p:sp>
          <p:nvSpPr>
            <p:cNvPr id="805" name="Google Shape;805;p25"/>
            <p:cNvSpPr txBox="1"/>
            <p:nvPr/>
          </p:nvSpPr>
          <p:spPr>
            <a:xfrm>
              <a:off x="957484" y="4001900"/>
              <a:ext cx="2126568" cy="859739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accent4"/>
                  </a:solidFill>
                  <a:latin typeface="Cambria"/>
                  <a:ea typeface="Cambria"/>
                  <a:cs typeface="Cambria"/>
                  <a:sym typeface="Cambria"/>
                </a:rPr>
                <a:t>Advise</a:t>
              </a:r>
              <a:endParaRPr sz="1600">
                <a:solidFill>
                  <a:schemeClr val="accent4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06" name="Google Shape;806;p25"/>
            <p:cNvSpPr txBox="1"/>
            <p:nvPr/>
          </p:nvSpPr>
          <p:spPr>
            <a:xfrm>
              <a:off x="957484" y="4861639"/>
              <a:ext cx="2126568" cy="871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6800" lIns="90000" spcFirstLastPara="1" rIns="90000" wrap="square" tIns="468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The user can demonstrate on a projector or computer, </a:t>
              </a:r>
              <a:endParaRPr b="0" sz="12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07" name="Google Shape;807;p25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3" name="Google Shape;813;p26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814" name="Google Shape;814;p26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15" name="Google Shape;815;p26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16" name="Google Shape;816;p26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17" name="Google Shape;817;p26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18" name="Google Shape;818;p26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19" name="Google Shape;819;p26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0" name="Google Shape;820;p26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1" name="Google Shape;821;p26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2" name="Google Shape;822;p26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3" name="Google Shape;823;p26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24" name="Google Shape;824;p26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825" name="Google Shape;825;p26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6" name="Google Shape;826;p26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7" name="Google Shape;827;p26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8" name="Google Shape;828;p26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29" name="Google Shape;829;p26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0" name="Google Shape;830;p26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1" name="Google Shape;831;p26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2" name="Google Shape;832;p26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33" name="Google Shape;833;p26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834" name="Google Shape;834;p26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5" name="Google Shape;835;p26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6" name="Google Shape;836;p26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7" name="Google Shape;837;p26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8" name="Google Shape;838;p26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39" name="Google Shape;839;p26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40" name="Google Shape;840;p26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841" name="Google Shape;841;p26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2" name="Google Shape;842;p26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3" name="Google Shape;843;p26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4" name="Google Shape;844;p26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5" name="Google Shape;845;p26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6" name="Google Shape;846;p26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7" name="Google Shape;847;p26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8" name="Google Shape;848;p26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49" name="Google Shape;849;p26"/>
          <p:cNvGrpSpPr/>
          <p:nvPr/>
        </p:nvGrpSpPr>
        <p:grpSpPr>
          <a:xfrm>
            <a:off x="2181651" y="1275606"/>
            <a:ext cx="4564674" cy="2304256"/>
            <a:chOff x="4481230" y="1779662"/>
            <a:chExt cx="4564674" cy="2304256"/>
          </a:xfrm>
        </p:grpSpPr>
        <p:sp>
          <p:nvSpPr>
            <p:cNvPr id="850" name="Google Shape;850;p26"/>
            <p:cNvSpPr/>
            <p:nvPr/>
          </p:nvSpPr>
          <p:spPr>
            <a:xfrm>
              <a:off x="448123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51" name="Google Shape;851;p26"/>
            <p:cNvSpPr/>
            <p:nvPr/>
          </p:nvSpPr>
          <p:spPr>
            <a:xfrm flipH="1">
              <a:off x="823840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52" name="Google Shape;852;p26"/>
          <p:cNvSpPr/>
          <p:nvPr/>
        </p:nvSpPr>
        <p:spPr>
          <a:xfrm>
            <a:off x="2699792" y="1419622"/>
            <a:ext cx="3600400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53" name="Google Shape;853;p26"/>
          <p:cNvSpPr txBox="1"/>
          <p:nvPr/>
        </p:nvSpPr>
        <p:spPr>
          <a:xfrm flipH="1">
            <a:off x="2759213" y="1779662"/>
            <a:ext cx="348543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03</a:t>
            </a:r>
            <a:endParaRPr b="1" sz="4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54" name="Google Shape;854;p26"/>
          <p:cNvSpPr/>
          <p:nvPr/>
        </p:nvSpPr>
        <p:spPr>
          <a:xfrm>
            <a:off x="2771800" y="2470125"/>
            <a:ext cx="346897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40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" name="Google Shape;860;p27"/>
          <p:cNvGrpSpPr/>
          <p:nvPr/>
        </p:nvGrpSpPr>
        <p:grpSpPr>
          <a:xfrm>
            <a:off x="0" y="1395777"/>
            <a:ext cx="9144000" cy="1516914"/>
            <a:chOff x="0" y="1395775"/>
            <a:chExt cx="9144000" cy="1516911"/>
          </a:xfrm>
        </p:grpSpPr>
        <p:sp>
          <p:nvSpPr>
            <p:cNvPr id="861" name="Google Shape;861;p27"/>
            <p:cNvSpPr/>
            <p:nvPr/>
          </p:nvSpPr>
          <p:spPr>
            <a:xfrm>
              <a:off x="7843836" y="2239747"/>
              <a:ext cx="1300164" cy="1661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862" name="Google Shape;862;p27"/>
            <p:cNvGrpSpPr/>
            <p:nvPr/>
          </p:nvGrpSpPr>
          <p:grpSpPr>
            <a:xfrm>
              <a:off x="6443318" y="1741909"/>
              <a:ext cx="1400518" cy="1170746"/>
              <a:chOff x="5121275" y="798513"/>
              <a:chExt cx="1016000" cy="849312"/>
            </a:xfrm>
          </p:grpSpPr>
          <p:sp>
            <p:nvSpPr>
              <p:cNvPr id="863" name="Google Shape;863;p27"/>
              <p:cNvSpPr/>
              <p:nvPr/>
            </p:nvSpPr>
            <p:spPr>
              <a:xfrm>
                <a:off x="5121275" y="798513"/>
                <a:ext cx="1016000" cy="849312"/>
              </a:xfrm>
              <a:custGeom>
                <a:rect b="b" l="l" r="r" t="t"/>
                <a:pathLst>
                  <a:path extrusionOk="0" h="226" w="271">
                    <a:moveTo>
                      <a:pt x="210" y="54"/>
                    </a:moveTo>
                    <a:cubicBezTo>
                      <a:pt x="209" y="52"/>
                      <a:pt x="207" y="50"/>
                      <a:pt x="206" y="48"/>
                    </a:cubicBezTo>
                    <a:cubicBezTo>
                      <a:pt x="186" y="19"/>
                      <a:pt x="152" y="0"/>
                      <a:pt x="113" y="0"/>
                    </a:cubicBezTo>
                    <a:cubicBezTo>
                      <a:pt x="51" y="0"/>
                      <a:pt x="0" y="50"/>
                      <a:pt x="0" y="113"/>
                    </a:cubicBezTo>
                    <a:cubicBezTo>
                      <a:pt x="0" y="175"/>
                      <a:pt x="51" y="226"/>
                      <a:pt x="113" y="226"/>
                    </a:cubicBezTo>
                    <a:cubicBezTo>
                      <a:pt x="152" y="226"/>
                      <a:pt x="186" y="207"/>
                      <a:pt x="206" y="177"/>
                    </a:cubicBezTo>
                    <a:cubicBezTo>
                      <a:pt x="207" y="175"/>
                      <a:pt x="209" y="173"/>
                      <a:pt x="210" y="171"/>
                    </a:cubicBezTo>
                    <a:cubicBezTo>
                      <a:pt x="227" y="147"/>
                      <a:pt x="247" y="130"/>
                      <a:pt x="271" y="130"/>
                    </a:cubicBezTo>
                    <a:cubicBezTo>
                      <a:pt x="271" y="96"/>
                      <a:pt x="271" y="96"/>
                      <a:pt x="271" y="96"/>
                    </a:cubicBezTo>
                    <a:cubicBezTo>
                      <a:pt x="247" y="96"/>
                      <a:pt x="227" y="79"/>
                      <a:pt x="210" y="5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64" name="Google Shape;864;p27"/>
              <p:cNvSpPr/>
              <p:nvPr/>
            </p:nvSpPr>
            <p:spPr>
              <a:xfrm>
                <a:off x="5162550" y="836613"/>
                <a:ext cx="765175" cy="76517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865" name="Google Shape;865;p27"/>
            <p:cNvGrpSpPr/>
            <p:nvPr/>
          </p:nvGrpSpPr>
          <p:grpSpPr>
            <a:xfrm rot="10800000">
              <a:off x="1300164" y="1741940"/>
              <a:ext cx="1400518" cy="1170746"/>
              <a:chOff x="5121275" y="798513"/>
              <a:chExt cx="1016000" cy="849312"/>
            </a:xfrm>
          </p:grpSpPr>
          <p:sp>
            <p:nvSpPr>
              <p:cNvPr id="866" name="Google Shape;866;p27"/>
              <p:cNvSpPr/>
              <p:nvPr/>
            </p:nvSpPr>
            <p:spPr>
              <a:xfrm>
                <a:off x="5121275" y="798513"/>
                <a:ext cx="1016000" cy="849312"/>
              </a:xfrm>
              <a:custGeom>
                <a:rect b="b" l="l" r="r" t="t"/>
                <a:pathLst>
                  <a:path extrusionOk="0" h="226" w="271">
                    <a:moveTo>
                      <a:pt x="210" y="54"/>
                    </a:moveTo>
                    <a:cubicBezTo>
                      <a:pt x="209" y="52"/>
                      <a:pt x="207" y="50"/>
                      <a:pt x="206" y="48"/>
                    </a:cubicBezTo>
                    <a:cubicBezTo>
                      <a:pt x="186" y="19"/>
                      <a:pt x="152" y="0"/>
                      <a:pt x="113" y="0"/>
                    </a:cubicBezTo>
                    <a:cubicBezTo>
                      <a:pt x="51" y="0"/>
                      <a:pt x="0" y="50"/>
                      <a:pt x="0" y="113"/>
                    </a:cubicBezTo>
                    <a:cubicBezTo>
                      <a:pt x="0" y="175"/>
                      <a:pt x="51" y="226"/>
                      <a:pt x="113" y="226"/>
                    </a:cubicBezTo>
                    <a:cubicBezTo>
                      <a:pt x="152" y="226"/>
                      <a:pt x="186" y="207"/>
                      <a:pt x="206" y="177"/>
                    </a:cubicBezTo>
                    <a:cubicBezTo>
                      <a:pt x="207" y="175"/>
                      <a:pt x="209" y="173"/>
                      <a:pt x="210" y="171"/>
                    </a:cubicBezTo>
                    <a:cubicBezTo>
                      <a:pt x="227" y="147"/>
                      <a:pt x="247" y="130"/>
                      <a:pt x="271" y="130"/>
                    </a:cubicBezTo>
                    <a:cubicBezTo>
                      <a:pt x="271" y="96"/>
                      <a:pt x="271" y="96"/>
                      <a:pt x="271" y="96"/>
                    </a:cubicBezTo>
                    <a:cubicBezTo>
                      <a:pt x="247" y="96"/>
                      <a:pt x="227" y="79"/>
                      <a:pt x="210" y="5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67" name="Google Shape;867;p27"/>
              <p:cNvSpPr/>
              <p:nvPr/>
            </p:nvSpPr>
            <p:spPr>
              <a:xfrm>
                <a:off x="5162550" y="836613"/>
                <a:ext cx="765175" cy="76517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868" name="Google Shape;868;p27"/>
            <p:cNvGrpSpPr/>
            <p:nvPr/>
          </p:nvGrpSpPr>
          <p:grpSpPr>
            <a:xfrm>
              <a:off x="1530567" y="1741909"/>
              <a:ext cx="6082866" cy="1170777"/>
              <a:chOff x="1694734" y="2033431"/>
              <a:chExt cx="6082866" cy="1170777"/>
            </a:xfrm>
          </p:grpSpPr>
          <p:grpSp>
            <p:nvGrpSpPr>
              <p:cNvPr id="869" name="Google Shape;869;p27"/>
              <p:cNvGrpSpPr/>
              <p:nvPr/>
            </p:nvGrpSpPr>
            <p:grpSpPr>
              <a:xfrm>
                <a:off x="1694734" y="2033431"/>
                <a:ext cx="2807677" cy="1170777"/>
                <a:chOff x="2874963" y="798513"/>
                <a:chExt cx="2036762" cy="849312"/>
              </a:xfrm>
            </p:grpSpPr>
            <p:sp>
              <p:nvSpPr>
                <p:cNvPr id="870" name="Google Shape;870;p27"/>
                <p:cNvSpPr/>
                <p:nvPr/>
              </p:nvSpPr>
              <p:spPr>
                <a:xfrm>
                  <a:off x="2874963" y="798513"/>
                  <a:ext cx="2036762" cy="849312"/>
                </a:xfrm>
                <a:custGeom>
                  <a:rect b="b" l="l" r="r" t="t"/>
                  <a:pathLst>
                    <a:path extrusionOk="0" h="226" w="543">
                      <a:moveTo>
                        <a:pt x="430" y="0"/>
                      </a:moveTo>
                      <a:cubicBezTo>
                        <a:pt x="391" y="0"/>
                        <a:pt x="357" y="19"/>
                        <a:pt x="337" y="49"/>
                      </a:cubicBezTo>
                      <a:cubicBezTo>
                        <a:pt x="336" y="51"/>
                        <a:pt x="334" y="53"/>
                        <a:pt x="333" y="54"/>
                      </a:cubicBezTo>
                      <a:cubicBezTo>
                        <a:pt x="316" y="79"/>
                        <a:pt x="296" y="96"/>
                        <a:pt x="272" y="96"/>
                      </a:cubicBezTo>
                      <a:cubicBezTo>
                        <a:pt x="247" y="96"/>
                        <a:pt x="227" y="79"/>
                        <a:pt x="210" y="54"/>
                      </a:cubicBezTo>
                      <a:cubicBezTo>
                        <a:pt x="209" y="53"/>
                        <a:pt x="208" y="51"/>
                        <a:pt x="207" y="49"/>
                      </a:cubicBezTo>
                      <a:cubicBezTo>
                        <a:pt x="186" y="19"/>
                        <a:pt x="152" y="0"/>
                        <a:pt x="113" y="0"/>
                      </a:cubicBezTo>
                      <a:cubicBezTo>
                        <a:pt x="51" y="0"/>
                        <a:pt x="0" y="51"/>
                        <a:pt x="0" y="113"/>
                      </a:cubicBezTo>
                      <a:cubicBezTo>
                        <a:pt x="0" y="176"/>
                        <a:pt x="51" y="226"/>
                        <a:pt x="113" y="226"/>
                      </a:cubicBezTo>
                      <a:cubicBezTo>
                        <a:pt x="152" y="226"/>
                        <a:pt x="186" y="207"/>
                        <a:pt x="207" y="178"/>
                      </a:cubicBezTo>
                      <a:cubicBezTo>
                        <a:pt x="208" y="176"/>
                        <a:pt x="209" y="174"/>
                        <a:pt x="210" y="172"/>
                      </a:cubicBezTo>
                      <a:cubicBezTo>
                        <a:pt x="227" y="147"/>
                        <a:pt x="247" y="130"/>
                        <a:pt x="272" y="130"/>
                      </a:cubicBezTo>
                      <a:cubicBezTo>
                        <a:pt x="296" y="130"/>
                        <a:pt x="316" y="147"/>
                        <a:pt x="333" y="172"/>
                      </a:cubicBezTo>
                      <a:cubicBezTo>
                        <a:pt x="334" y="174"/>
                        <a:pt x="336" y="176"/>
                        <a:pt x="337" y="177"/>
                      </a:cubicBezTo>
                      <a:cubicBezTo>
                        <a:pt x="357" y="207"/>
                        <a:pt x="391" y="226"/>
                        <a:pt x="430" y="226"/>
                      </a:cubicBezTo>
                      <a:cubicBezTo>
                        <a:pt x="493" y="226"/>
                        <a:pt x="543" y="176"/>
                        <a:pt x="543" y="113"/>
                      </a:cubicBezTo>
                      <a:cubicBezTo>
                        <a:pt x="543" y="51"/>
                        <a:pt x="493" y="0"/>
                        <a:pt x="43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71" name="Google Shape;871;p27"/>
                <p:cNvSpPr/>
                <p:nvPr/>
              </p:nvSpPr>
              <p:spPr>
                <a:xfrm>
                  <a:off x="2921000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72" name="Google Shape;872;p27"/>
                <p:cNvSpPr/>
                <p:nvPr/>
              </p:nvSpPr>
              <p:spPr>
                <a:xfrm>
                  <a:off x="4105275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873" name="Google Shape;873;p27"/>
              <p:cNvGrpSpPr/>
              <p:nvPr/>
            </p:nvGrpSpPr>
            <p:grpSpPr>
              <a:xfrm>
                <a:off x="4969923" y="2033431"/>
                <a:ext cx="2807677" cy="1170777"/>
                <a:chOff x="2874963" y="798513"/>
                <a:chExt cx="2036762" cy="849312"/>
              </a:xfrm>
            </p:grpSpPr>
            <p:sp>
              <p:nvSpPr>
                <p:cNvPr id="874" name="Google Shape;874;p27"/>
                <p:cNvSpPr/>
                <p:nvPr/>
              </p:nvSpPr>
              <p:spPr>
                <a:xfrm>
                  <a:off x="2874963" y="798513"/>
                  <a:ext cx="2036762" cy="849312"/>
                </a:xfrm>
                <a:custGeom>
                  <a:rect b="b" l="l" r="r" t="t"/>
                  <a:pathLst>
                    <a:path extrusionOk="0" h="226" w="543">
                      <a:moveTo>
                        <a:pt x="430" y="0"/>
                      </a:moveTo>
                      <a:cubicBezTo>
                        <a:pt x="391" y="0"/>
                        <a:pt x="357" y="19"/>
                        <a:pt x="337" y="49"/>
                      </a:cubicBezTo>
                      <a:cubicBezTo>
                        <a:pt x="336" y="51"/>
                        <a:pt x="334" y="53"/>
                        <a:pt x="333" y="54"/>
                      </a:cubicBezTo>
                      <a:cubicBezTo>
                        <a:pt x="316" y="79"/>
                        <a:pt x="296" y="96"/>
                        <a:pt x="272" y="96"/>
                      </a:cubicBezTo>
                      <a:cubicBezTo>
                        <a:pt x="247" y="96"/>
                        <a:pt x="227" y="79"/>
                        <a:pt x="210" y="54"/>
                      </a:cubicBezTo>
                      <a:cubicBezTo>
                        <a:pt x="209" y="53"/>
                        <a:pt x="208" y="51"/>
                        <a:pt x="207" y="49"/>
                      </a:cubicBezTo>
                      <a:cubicBezTo>
                        <a:pt x="186" y="19"/>
                        <a:pt x="152" y="0"/>
                        <a:pt x="113" y="0"/>
                      </a:cubicBezTo>
                      <a:cubicBezTo>
                        <a:pt x="51" y="0"/>
                        <a:pt x="0" y="51"/>
                        <a:pt x="0" y="113"/>
                      </a:cubicBezTo>
                      <a:cubicBezTo>
                        <a:pt x="0" y="176"/>
                        <a:pt x="51" y="226"/>
                        <a:pt x="113" y="226"/>
                      </a:cubicBezTo>
                      <a:cubicBezTo>
                        <a:pt x="152" y="226"/>
                        <a:pt x="186" y="207"/>
                        <a:pt x="207" y="178"/>
                      </a:cubicBezTo>
                      <a:cubicBezTo>
                        <a:pt x="208" y="176"/>
                        <a:pt x="209" y="174"/>
                        <a:pt x="210" y="172"/>
                      </a:cubicBezTo>
                      <a:cubicBezTo>
                        <a:pt x="227" y="147"/>
                        <a:pt x="247" y="130"/>
                        <a:pt x="272" y="130"/>
                      </a:cubicBezTo>
                      <a:cubicBezTo>
                        <a:pt x="296" y="130"/>
                        <a:pt x="316" y="147"/>
                        <a:pt x="333" y="172"/>
                      </a:cubicBezTo>
                      <a:cubicBezTo>
                        <a:pt x="334" y="174"/>
                        <a:pt x="336" y="176"/>
                        <a:pt x="337" y="177"/>
                      </a:cubicBezTo>
                      <a:cubicBezTo>
                        <a:pt x="357" y="207"/>
                        <a:pt x="391" y="226"/>
                        <a:pt x="430" y="226"/>
                      </a:cubicBezTo>
                      <a:cubicBezTo>
                        <a:pt x="493" y="226"/>
                        <a:pt x="543" y="176"/>
                        <a:pt x="543" y="113"/>
                      </a:cubicBezTo>
                      <a:cubicBezTo>
                        <a:pt x="543" y="51"/>
                        <a:pt x="493" y="0"/>
                        <a:pt x="43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75" name="Google Shape;875;p27"/>
                <p:cNvSpPr/>
                <p:nvPr/>
              </p:nvSpPr>
              <p:spPr>
                <a:xfrm>
                  <a:off x="2921000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76" name="Google Shape;876;p27"/>
                <p:cNvSpPr/>
                <p:nvPr/>
              </p:nvSpPr>
              <p:spPr>
                <a:xfrm>
                  <a:off x="4105275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877" name="Google Shape;877;p27"/>
              <p:cNvGrpSpPr/>
              <p:nvPr/>
            </p:nvGrpSpPr>
            <p:grpSpPr>
              <a:xfrm>
                <a:off x="3331440" y="2033431"/>
                <a:ext cx="2807677" cy="1170777"/>
                <a:chOff x="2874963" y="798513"/>
                <a:chExt cx="2036762" cy="849312"/>
              </a:xfrm>
            </p:grpSpPr>
            <p:sp>
              <p:nvSpPr>
                <p:cNvPr id="878" name="Google Shape;878;p27"/>
                <p:cNvSpPr/>
                <p:nvPr/>
              </p:nvSpPr>
              <p:spPr>
                <a:xfrm>
                  <a:off x="2874963" y="798513"/>
                  <a:ext cx="2036762" cy="849312"/>
                </a:xfrm>
                <a:custGeom>
                  <a:rect b="b" l="l" r="r" t="t"/>
                  <a:pathLst>
                    <a:path extrusionOk="0" h="226" w="543">
                      <a:moveTo>
                        <a:pt x="430" y="0"/>
                      </a:moveTo>
                      <a:cubicBezTo>
                        <a:pt x="391" y="0"/>
                        <a:pt x="357" y="19"/>
                        <a:pt x="337" y="49"/>
                      </a:cubicBezTo>
                      <a:cubicBezTo>
                        <a:pt x="336" y="51"/>
                        <a:pt x="334" y="53"/>
                        <a:pt x="333" y="54"/>
                      </a:cubicBezTo>
                      <a:cubicBezTo>
                        <a:pt x="316" y="79"/>
                        <a:pt x="296" y="96"/>
                        <a:pt x="272" y="96"/>
                      </a:cubicBezTo>
                      <a:cubicBezTo>
                        <a:pt x="247" y="96"/>
                        <a:pt x="227" y="79"/>
                        <a:pt x="210" y="54"/>
                      </a:cubicBezTo>
                      <a:cubicBezTo>
                        <a:pt x="209" y="53"/>
                        <a:pt x="208" y="51"/>
                        <a:pt x="207" y="49"/>
                      </a:cubicBezTo>
                      <a:cubicBezTo>
                        <a:pt x="186" y="19"/>
                        <a:pt x="152" y="0"/>
                        <a:pt x="113" y="0"/>
                      </a:cubicBezTo>
                      <a:cubicBezTo>
                        <a:pt x="51" y="0"/>
                        <a:pt x="0" y="51"/>
                        <a:pt x="0" y="113"/>
                      </a:cubicBezTo>
                      <a:cubicBezTo>
                        <a:pt x="0" y="176"/>
                        <a:pt x="51" y="226"/>
                        <a:pt x="113" y="226"/>
                      </a:cubicBezTo>
                      <a:cubicBezTo>
                        <a:pt x="152" y="226"/>
                        <a:pt x="186" y="207"/>
                        <a:pt x="207" y="178"/>
                      </a:cubicBezTo>
                      <a:cubicBezTo>
                        <a:pt x="208" y="176"/>
                        <a:pt x="209" y="174"/>
                        <a:pt x="210" y="172"/>
                      </a:cubicBezTo>
                      <a:cubicBezTo>
                        <a:pt x="227" y="147"/>
                        <a:pt x="247" y="130"/>
                        <a:pt x="272" y="130"/>
                      </a:cubicBezTo>
                      <a:cubicBezTo>
                        <a:pt x="296" y="130"/>
                        <a:pt x="316" y="147"/>
                        <a:pt x="333" y="172"/>
                      </a:cubicBezTo>
                      <a:cubicBezTo>
                        <a:pt x="334" y="174"/>
                        <a:pt x="336" y="176"/>
                        <a:pt x="337" y="177"/>
                      </a:cubicBezTo>
                      <a:cubicBezTo>
                        <a:pt x="357" y="207"/>
                        <a:pt x="391" y="226"/>
                        <a:pt x="430" y="226"/>
                      </a:cubicBezTo>
                      <a:cubicBezTo>
                        <a:pt x="493" y="226"/>
                        <a:pt x="543" y="176"/>
                        <a:pt x="543" y="113"/>
                      </a:cubicBezTo>
                      <a:cubicBezTo>
                        <a:pt x="543" y="51"/>
                        <a:pt x="493" y="0"/>
                        <a:pt x="43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79" name="Google Shape;879;p27"/>
                <p:cNvSpPr/>
                <p:nvPr/>
              </p:nvSpPr>
              <p:spPr>
                <a:xfrm>
                  <a:off x="2921000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880" name="Google Shape;880;p27"/>
                <p:cNvSpPr/>
                <p:nvPr/>
              </p:nvSpPr>
              <p:spPr>
                <a:xfrm>
                  <a:off x="4105275" y="839788"/>
                  <a:ext cx="765175" cy="766762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</p:grpSp>
        <p:sp>
          <p:nvSpPr>
            <p:cNvPr id="881" name="Google Shape;881;p27"/>
            <p:cNvSpPr/>
            <p:nvPr/>
          </p:nvSpPr>
          <p:spPr>
            <a:xfrm>
              <a:off x="0" y="2239747"/>
              <a:ext cx="1300164" cy="1661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82" name="Google Shape;882;p27"/>
            <p:cNvSpPr/>
            <p:nvPr/>
          </p:nvSpPr>
          <p:spPr>
            <a:xfrm>
              <a:off x="3513442" y="2114358"/>
              <a:ext cx="481013" cy="449262"/>
            </a:xfrm>
            <a:custGeom>
              <a:rect b="b" l="l" r="r" t="t"/>
              <a:pathLst>
                <a:path extrusionOk="0" h="120" w="128">
                  <a:moveTo>
                    <a:pt x="128" y="64"/>
                  </a:moveTo>
                  <a:cubicBezTo>
                    <a:pt x="128" y="16"/>
                    <a:pt x="128" y="16"/>
                    <a:pt x="128" y="16"/>
                  </a:cubicBezTo>
                  <a:cubicBezTo>
                    <a:pt x="104" y="16"/>
                    <a:pt x="104" y="16"/>
                    <a:pt x="104" y="16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4" y="4"/>
                    <a:pt x="100" y="0"/>
                    <a:pt x="9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96" y="40"/>
                    <a:pt x="96" y="40"/>
                    <a:pt x="96" y="40"/>
                  </a:cubicBezTo>
                  <a:cubicBezTo>
                    <a:pt x="100" y="40"/>
                    <a:pt x="104" y="36"/>
                    <a:pt x="104" y="32"/>
                  </a:cubicBezTo>
                  <a:cubicBezTo>
                    <a:pt x="104" y="24"/>
                    <a:pt x="104" y="24"/>
                    <a:pt x="104" y="24"/>
                  </a:cubicBezTo>
                  <a:cubicBezTo>
                    <a:pt x="120" y="24"/>
                    <a:pt x="120" y="24"/>
                    <a:pt x="120" y="24"/>
                  </a:cubicBezTo>
                  <a:cubicBezTo>
                    <a:pt x="120" y="56"/>
                    <a:pt x="120" y="56"/>
                    <a:pt x="120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2" y="72"/>
                    <a:pt x="40" y="74"/>
                    <a:pt x="40" y="76"/>
                  </a:cubicBezTo>
                  <a:cubicBezTo>
                    <a:pt x="40" y="116"/>
                    <a:pt x="40" y="116"/>
                    <a:pt x="40" y="116"/>
                  </a:cubicBezTo>
                  <a:cubicBezTo>
                    <a:pt x="40" y="118"/>
                    <a:pt x="42" y="120"/>
                    <a:pt x="44" y="120"/>
                  </a:cubicBezTo>
                  <a:cubicBezTo>
                    <a:pt x="60" y="120"/>
                    <a:pt x="60" y="120"/>
                    <a:pt x="60" y="120"/>
                  </a:cubicBezTo>
                  <a:cubicBezTo>
                    <a:pt x="62" y="120"/>
                    <a:pt x="64" y="118"/>
                    <a:pt x="64" y="116"/>
                  </a:cubicBezTo>
                  <a:cubicBezTo>
                    <a:pt x="64" y="76"/>
                    <a:pt x="64" y="76"/>
                    <a:pt x="64" y="76"/>
                  </a:cubicBezTo>
                  <a:cubicBezTo>
                    <a:pt x="64" y="74"/>
                    <a:pt x="62" y="72"/>
                    <a:pt x="60" y="72"/>
                  </a:cubicBezTo>
                  <a:cubicBezTo>
                    <a:pt x="56" y="72"/>
                    <a:pt x="56" y="72"/>
                    <a:pt x="56" y="72"/>
                  </a:cubicBezTo>
                  <a:cubicBezTo>
                    <a:pt x="56" y="64"/>
                    <a:pt x="56" y="64"/>
                    <a:pt x="56" y="64"/>
                  </a:cubicBezTo>
                  <a:lnTo>
                    <a:pt x="128" y="64"/>
                  </a:lnTo>
                  <a:close/>
                  <a:moveTo>
                    <a:pt x="96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6" y="8"/>
                    <a:pt x="96" y="8"/>
                    <a:pt x="96" y="8"/>
                  </a:cubicBezTo>
                  <a:lnTo>
                    <a:pt x="96" y="1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83" name="Google Shape;883;p27"/>
            <p:cNvSpPr/>
            <p:nvPr/>
          </p:nvSpPr>
          <p:spPr>
            <a:xfrm>
              <a:off x="1896795" y="2098483"/>
              <a:ext cx="449262" cy="481012"/>
            </a:xfrm>
            <a:custGeom>
              <a:rect b="b" l="l" r="r" t="t"/>
              <a:pathLst>
                <a:path extrusionOk="0" h="128" w="120">
                  <a:moveTo>
                    <a:pt x="96" y="40"/>
                  </a:moveTo>
                  <a:cubicBezTo>
                    <a:pt x="96" y="20"/>
                    <a:pt x="96" y="20"/>
                    <a:pt x="96" y="20"/>
                  </a:cubicBezTo>
                  <a:cubicBezTo>
                    <a:pt x="96" y="18"/>
                    <a:pt x="94" y="16"/>
                    <a:pt x="92" y="16"/>
                  </a:cubicBezTo>
                  <a:cubicBezTo>
                    <a:pt x="64" y="16"/>
                    <a:pt x="64" y="16"/>
                    <a:pt x="64" y="16"/>
                  </a:cubicBezTo>
                  <a:cubicBezTo>
                    <a:pt x="64" y="8"/>
                    <a:pt x="64" y="8"/>
                    <a:pt x="64" y="8"/>
                  </a:cubicBezTo>
                  <a:cubicBezTo>
                    <a:pt x="64" y="4"/>
                    <a:pt x="60" y="0"/>
                    <a:pt x="56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36" y="0"/>
                    <a:pt x="32" y="4"/>
                    <a:pt x="32" y="8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2" y="16"/>
                    <a:pt x="0" y="18"/>
                    <a:pt x="0" y="2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2"/>
                    <a:pt x="2" y="104"/>
                    <a:pt x="4" y="104"/>
                  </a:cubicBezTo>
                  <a:cubicBezTo>
                    <a:pt x="40" y="104"/>
                    <a:pt x="40" y="104"/>
                    <a:pt x="40" y="104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40"/>
                    <a:pt x="120" y="40"/>
                    <a:pt x="120" y="40"/>
                  </a:cubicBezTo>
                  <a:lnTo>
                    <a:pt x="96" y="40"/>
                  </a:lnTo>
                  <a:close/>
                  <a:moveTo>
                    <a:pt x="40" y="8"/>
                  </a:moveTo>
                  <a:cubicBezTo>
                    <a:pt x="40" y="8"/>
                    <a:pt x="40" y="8"/>
                    <a:pt x="40" y="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40" y="16"/>
                    <a:pt x="40" y="16"/>
                    <a:pt x="40" y="16"/>
                  </a:cubicBezTo>
                  <a:lnTo>
                    <a:pt x="40" y="8"/>
                  </a:lnTo>
                  <a:close/>
                  <a:moveTo>
                    <a:pt x="16" y="32"/>
                  </a:moveTo>
                  <a:cubicBezTo>
                    <a:pt x="16" y="24"/>
                    <a:pt x="16" y="24"/>
                    <a:pt x="16" y="24"/>
                  </a:cubicBezTo>
                  <a:cubicBezTo>
                    <a:pt x="80" y="24"/>
                    <a:pt x="80" y="24"/>
                    <a:pt x="80" y="24"/>
                  </a:cubicBezTo>
                  <a:cubicBezTo>
                    <a:pt x="80" y="32"/>
                    <a:pt x="80" y="32"/>
                    <a:pt x="80" y="32"/>
                  </a:cubicBezTo>
                  <a:lnTo>
                    <a:pt x="16" y="32"/>
                  </a:lnTo>
                  <a:close/>
                  <a:moveTo>
                    <a:pt x="96" y="117"/>
                  </a:moveTo>
                  <a:cubicBezTo>
                    <a:pt x="96" y="104"/>
                    <a:pt x="96" y="104"/>
                    <a:pt x="96" y="104"/>
                  </a:cubicBezTo>
                  <a:cubicBezTo>
                    <a:pt x="109" y="104"/>
                    <a:pt x="109" y="104"/>
                    <a:pt x="109" y="104"/>
                  </a:cubicBezTo>
                  <a:lnTo>
                    <a:pt x="96" y="117"/>
                  </a:lnTo>
                  <a:close/>
                  <a:moveTo>
                    <a:pt x="112" y="96"/>
                  </a:moveTo>
                  <a:cubicBezTo>
                    <a:pt x="88" y="96"/>
                    <a:pt x="88" y="96"/>
                    <a:pt x="88" y="96"/>
                  </a:cubicBezTo>
                  <a:cubicBezTo>
                    <a:pt x="88" y="120"/>
                    <a:pt x="88" y="120"/>
                    <a:pt x="8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112" y="48"/>
                    <a:pt x="112" y="48"/>
                    <a:pt x="112" y="48"/>
                  </a:cubicBezTo>
                  <a:lnTo>
                    <a:pt x="112" y="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84" name="Google Shape;884;p27"/>
            <p:cNvSpPr/>
            <p:nvPr/>
          </p:nvSpPr>
          <p:spPr>
            <a:xfrm>
              <a:off x="5155315" y="2051362"/>
              <a:ext cx="482600" cy="484187"/>
            </a:xfrm>
            <a:custGeom>
              <a:rect b="b" l="l" r="r" t="t"/>
              <a:pathLst>
                <a:path extrusionOk="0" h="129" w="129">
                  <a:moveTo>
                    <a:pt x="125" y="102"/>
                  </a:moveTo>
                  <a:cubicBezTo>
                    <a:pt x="68" y="53"/>
                    <a:pt x="68" y="53"/>
                    <a:pt x="68" y="53"/>
                  </a:cubicBezTo>
                  <a:cubicBezTo>
                    <a:pt x="70" y="48"/>
                    <a:pt x="72" y="42"/>
                    <a:pt x="72" y="36"/>
                  </a:cubicBezTo>
                  <a:cubicBezTo>
                    <a:pt x="72" y="16"/>
                    <a:pt x="56" y="0"/>
                    <a:pt x="36" y="0"/>
                  </a:cubicBezTo>
                  <a:cubicBezTo>
                    <a:pt x="32" y="0"/>
                    <a:pt x="29" y="1"/>
                    <a:pt x="26" y="2"/>
                  </a:cubicBezTo>
                  <a:cubicBezTo>
                    <a:pt x="46" y="22"/>
                    <a:pt x="46" y="22"/>
                    <a:pt x="46" y="22"/>
                  </a:cubicBezTo>
                  <a:cubicBezTo>
                    <a:pt x="49" y="25"/>
                    <a:pt x="49" y="31"/>
                    <a:pt x="46" y="34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1" y="49"/>
                    <a:pt x="25" y="49"/>
                    <a:pt x="22" y="46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9"/>
                    <a:pt x="0" y="32"/>
                    <a:pt x="0" y="36"/>
                  </a:cubicBezTo>
                  <a:cubicBezTo>
                    <a:pt x="0" y="56"/>
                    <a:pt x="16" y="72"/>
                    <a:pt x="36" y="72"/>
                  </a:cubicBezTo>
                  <a:cubicBezTo>
                    <a:pt x="42" y="72"/>
                    <a:pt x="48" y="70"/>
                    <a:pt x="53" y="68"/>
                  </a:cubicBezTo>
                  <a:cubicBezTo>
                    <a:pt x="102" y="125"/>
                    <a:pt x="102" y="125"/>
                    <a:pt x="102" y="125"/>
                  </a:cubicBezTo>
                  <a:cubicBezTo>
                    <a:pt x="105" y="129"/>
                    <a:pt x="110" y="129"/>
                    <a:pt x="113" y="126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9" y="110"/>
                    <a:pt x="129" y="105"/>
                    <a:pt x="125" y="10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85" name="Google Shape;885;p27"/>
            <p:cNvSpPr/>
            <p:nvPr/>
          </p:nvSpPr>
          <p:spPr>
            <a:xfrm rot="-1800000">
              <a:off x="6561707" y="1583723"/>
              <a:ext cx="1026966" cy="1026961"/>
            </a:xfrm>
            <a:custGeom>
              <a:rect b="b" l="l" r="r" t="t"/>
              <a:pathLst>
                <a:path extrusionOk="0" h="128" w="128">
                  <a:moveTo>
                    <a:pt x="88" y="8"/>
                  </a:moveTo>
                  <a:cubicBezTo>
                    <a:pt x="48" y="48"/>
                    <a:pt x="48" y="48"/>
                    <a:pt x="48" y="48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25" y="73"/>
                    <a:pt x="40" y="76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60" y="104"/>
                    <a:pt x="48" y="128"/>
                    <a:pt x="48" y="128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88" y="8"/>
                  </a:lnTo>
                  <a:close/>
                </a:path>
              </a:pathLst>
            </a:custGeom>
            <a:solidFill>
              <a:schemeClr val="accent4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86" name="Google Shape;886;p27"/>
          <p:cNvGrpSpPr/>
          <p:nvPr/>
        </p:nvGrpSpPr>
        <p:grpSpPr>
          <a:xfrm>
            <a:off x="656567" y="3075805"/>
            <a:ext cx="7830869" cy="701933"/>
            <a:chOff x="1768931" y="3559569"/>
            <a:chExt cx="9298705" cy="935911"/>
          </a:xfrm>
        </p:grpSpPr>
        <p:grpSp>
          <p:nvGrpSpPr>
            <p:cNvPr id="887" name="Google Shape;887;p27"/>
            <p:cNvGrpSpPr/>
            <p:nvPr/>
          </p:nvGrpSpPr>
          <p:grpSpPr>
            <a:xfrm>
              <a:off x="1768931" y="3559571"/>
              <a:ext cx="2853738" cy="935909"/>
              <a:chOff x="1732858" y="4922601"/>
              <a:chExt cx="2853738" cy="935909"/>
            </a:xfrm>
          </p:grpSpPr>
          <p:sp>
            <p:nvSpPr>
              <p:cNvPr id="888" name="Google Shape;888;p27"/>
              <p:cNvSpPr txBox="1"/>
              <p:nvPr/>
            </p:nvSpPr>
            <p:spPr>
              <a:xfrm>
                <a:off x="2373453" y="4922601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Budget</a:t>
                </a:r>
                <a:endParaRPr b="1" i="0" sz="1600" u="none" cap="none" strike="noStrike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89" name="Google Shape;889;p27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Enter the comprehensive description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890" name="Google Shape;890;p27"/>
            <p:cNvGrpSpPr/>
            <p:nvPr/>
          </p:nvGrpSpPr>
          <p:grpSpPr>
            <a:xfrm>
              <a:off x="4130785" y="3559571"/>
              <a:ext cx="2363007" cy="935909"/>
              <a:chOff x="1732858" y="4922601"/>
              <a:chExt cx="2363007" cy="935909"/>
            </a:xfrm>
          </p:grpSpPr>
          <p:sp>
            <p:nvSpPr>
              <p:cNvPr id="891" name="Google Shape;891;p27"/>
              <p:cNvSpPr txBox="1"/>
              <p:nvPr/>
            </p:nvSpPr>
            <p:spPr>
              <a:xfrm>
                <a:off x="1882722" y="4922601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Brand</a:t>
                </a:r>
                <a:endParaRPr b="1" i="0" sz="1600" u="none" cap="none" strike="noStrike">
                  <a:solidFill>
                    <a:schemeClr val="accent2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92" name="Google Shape;892;p27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The user can make a presentation on a projector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893" name="Google Shape;893;p27"/>
            <p:cNvGrpSpPr/>
            <p:nvPr/>
          </p:nvGrpSpPr>
          <p:grpSpPr>
            <a:xfrm>
              <a:off x="6332777" y="3559571"/>
              <a:ext cx="2373005" cy="935909"/>
              <a:chOff x="1572996" y="4922601"/>
              <a:chExt cx="2373005" cy="935909"/>
            </a:xfrm>
          </p:grpSpPr>
          <p:sp>
            <p:nvSpPr>
              <p:cNvPr id="894" name="Google Shape;894;p27"/>
              <p:cNvSpPr txBox="1"/>
              <p:nvPr/>
            </p:nvSpPr>
            <p:spPr>
              <a:xfrm>
                <a:off x="1572996" y="4922601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Bill</a:t>
                </a:r>
                <a:endParaRPr b="1" i="0" sz="1600" u="none" cap="none" strike="noStrike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95" name="Google Shape;895;p27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Enter the comprehensive description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896" name="Google Shape;896;p27"/>
            <p:cNvGrpSpPr/>
            <p:nvPr/>
          </p:nvGrpSpPr>
          <p:grpSpPr>
            <a:xfrm>
              <a:off x="8213893" y="3559569"/>
              <a:ext cx="2853743" cy="935911"/>
              <a:chOff x="1092258" y="4922599"/>
              <a:chExt cx="2853743" cy="935911"/>
            </a:xfrm>
          </p:grpSpPr>
          <p:sp>
            <p:nvSpPr>
              <p:cNvPr id="897" name="Google Shape;897;p27"/>
              <p:cNvSpPr txBox="1"/>
              <p:nvPr/>
            </p:nvSpPr>
            <p:spPr>
              <a:xfrm>
                <a:off x="1092258" y="4922599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4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Authorize</a:t>
                </a:r>
                <a:endParaRPr b="1" i="0" sz="1600" u="none" cap="none" strike="noStrike">
                  <a:solidFill>
                    <a:schemeClr val="accent4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898" name="Google Shape;898;p27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The user can make a presentation on a projector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899" name="Google Shape;899;p27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28"/>
          <p:cNvGrpSpPr/>
          <p:nvPr/>
        </p:nvGrpSpPr>
        <p:grpSpPr>
          <a:xfrm>
            <a:off x="539751" y="1563637"/>
            <a:ext cx="2365605" cy="864097"/>
            <a:chOff x="1127448" y="2140311"/>
            <a:chExt cx="2746359" cy="1152130"/>
          </a:xfrm>
        </p:grpSpPr>
        <p:sp>
          <p:nvSpPr>
            <p:cNvPr id="906" name="Google Shape;906;p28"/>
            <p:cNvSpPr txBox="1"/>
            <p:nvPr/>
          </p:nvSpPr>
          <p:spPr>
            <a:xfrm>
              <a:off x="1127448" y="2669193"/>
              <a:ext cx="2746359" cy="6232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00000"/>
                  </a:solidFill>
                  <a:latin typeface="Cambria"/>
                  <a:ea typeface="Cambria"/>
                  <a:cs typeface="Cambria"/>
                  <a:sym typeface="Cambria"/>
                </a:rPr>
                <a:t>We certainly do not forget you as soon as you forget us. It is, perhaps, our fate rather than our merit.</a:t>
              </a:r>
              <a:endParaRPr sz="12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07" name="Google Shape;907;p28"/>
            <p:cNvSpPr/>
            <p:nvPr/>
          </p:nvSpPr>
          <p:spPr>
            <a:xfrm>
              <a:off x="1127448" y="2140311"/>
              <a:ext cx="2746359" cy="2443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rPr>
                <a:t>Certification</a:t>
              </a:r>
              <a:endParaRPr b="1" sz="1600">
                <a:solidFill>
                  <a:schemeClr val="accen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08" name="Google Shape;908;p28"/>
          <p:cNvGrpSpPr/>
          <p:nvPr/>
        </p:nvGrpSpPr>
        <p:grpSpPr>
          <a:xfrm>
            <a:off x="539750" y="3147815"/>
            <a:ext cx="2374900" cy="769738"/>
            <a:chOff x="1139841" y="4197084"/>
            <a:chExt cx="2746359" cy="1026317"/>
          </a:xfrm>
        </p:grpSpPr>
        <p:sp>
          <p:nvSpPr>
            <p:cNvPr id="909" name="Google Shape;909;p28"/>
            <p:cNvSpPr txBox="1"/>
            <p:nvPr/>
          </p:nvSpPr>
          <p:spPr>
            <a:xfrm>
              <a:off x="1139841" y="4600153"/>
              <a:ext cx="2746359" cy="6232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00000"/>
                  </a:solidFill>
                  <a:latin typeface="Cambria"/>
                  <a:ea typeface="Cambria"/>
                  <a:cs typeface="Cambria"/>
                  <a:sym typeface="Cambria"/>
                </a:rPr>
                <a:t>It is a very sad thing that nowadays there is so little useless information.</a:t>
              </a:r>
              <a:endParaRPr sz="12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0" name="Google Shape;910;p28"/>
            <p:cNvSpPr/>
            <p:nvPr/>
          </p:nvSpPr>
          <p:spPr>
            <a:xfrm>
              <a:off x="1139841" y="4197084"/>
              <a:ext cx="2746359" cy="2443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C7388F"/>
                  </a:solidFill>
                  <a:latin typeface="Cambria"/>
                  <a:ea typeface="Cambria"/>
                  <a:cs typeface="Cambria"/>
                  <a:sym typeface="Cambria"/>
                </a:rPr>
                <a:t>Cancel</a:t>
              </a:r>
              <a:endParaRPr b="1" sz="1600">
                <a:solidFill>
                  <a:srgbClr val="C7388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11" name="Google Shape;911;p28"/>
          <p:cNvGrpSpPr/>
          <p:nvPr/>
        </p:nvGrpSpPr>
        <p:grpSpPr>
          <a:xfrm>
            <a:off x="6229351" y="1707655"/>
            <a:ext cx="2375296" cy="761675"/>
            <a:chOff x="8305802" y="2276874"/>
            <a:chExt cx="2746359" cy="1015567"/>
          </a:xfrm>
        </p:grpSpPr>
        <p:sp>
          <p:nvSpPr>
            <p:cNvPr id="912" name="Google Shape;912;p28"/>
            <p:cNvSpPr txBox="1"/>
            <p:nvPr/>
          </p:nvSpPr>
          <p:spPr>
            <a:xfrm>
              <a:off x="8305802" y="2669193"/>
              <a:ext cx="2746359" cy="6232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00000"/>
                  </a:solidFill>
                  <a:latin typeface="Cambria"/>
                  <a:ea typeface="Cambria"/>
                  <a:cs typeface="Cambria"/>
                  <a:sym typeface="Cambria"/>
                </a:rPr>
                <a:t>It is a very sad thing that nowadays there is so little useless information.</a:t>
              </a:r>
              <a:endParaRPr sz="12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3" name="Google Shape;913;p28"/>
            <p:cNvSpPr/>
            <p:nvPr/>
          </p:nvSpPr>
          <p:spPr>
            <a:xfrm>
              <a:off x="8305802" y="2276874"/>
              <a:ext cx="2746359" cy="2443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rPr>
                <a:t>Calculate</a:t>
              </a:r>
              <a:endParaRPr b="1" sz="1600">
                <a:solidFill>
                  <a:srgbClr val="2F4A6C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14" name="Google Shape;914;p28"/>
          <p:cNvGrpSpPr/>
          <p:nvPr/>
        </p:nvGrpSpPr>
        <p:grpSpPr>
          <a:xfrm>
            <a:off x="6229351" y="3075806"/>
            <a:ext cx="2376797" cy="841747"/>
            <a:chOff x="8305802" y="4101072"/>
            <a:chExt cx="2746359" cy="1122329"/>
          </a:xfrm>
        </p:grpSpPr>
        <p:sp>
          <p:nvSpPr>
            <p:cNvPr id="915" name="Google Shape;915;p28"/>
            <p:cNvSpPr txBox="1"/>
            <p:nvPr/>
          </p:nvSpPr>
          <p:spPr>
            <a:xfrm>
              <a:off x="8305802" y="4600153"/>
              <a:ext cx="2746359" cy="6232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000000"/>
                  </a:solidFill>
                  <a:latin typeface="Cambria"/>
                  <a:ea typeface="Cambria"/>
                  <a:cs typeface="Cambria"/>
                  <a:sym typeface="Cambria"/>
                </a:rPr>
                <a:t>We certainly do not forget you as soon as you forget us. It is, perhaps, our fate rather than our merit.</a:t>
              </a:r>
              <a:endParaRPr sz="120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6" name="Google Shape;916;p28"/>
            <p:cNvSpPr/>
            <p:nvPr/>
          </p:nvSpPr>
          <p:spPr>
            <a:xfrm>
              <a:off x="8305802" y="4101072"/>
              <a:ext cx="2746359" cy="24436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EBBA33"/>
                  </a:solidFill>
                  <a:latin typeface="Cambria"/>
                  <a:ea typeface="Cambria"/>
                  <a:cs typeface="Cambria"/>
                  <a:sym typeface="Cambria"/>
                </a:rPr>
                <a:t>Buy</a:t>
              </a:r>
              <a:endParaRPr b="1" sz="1600">
                <a:solidFill>
                  <a:srgbClr val="EBBA33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17" name="Google Shape;917;p28"/>
          <p:cNvGrpSpPr/>
          <p:nvPr/>
        </p:nvGrpSpPr>
        <p:grpSpPr>
          <a:xfrm>
            <a:off x="2915981" y="1458034"/>
            <a:ext cx="3312039" cy="2815262"/>
            <a:chOff x="2915981" y="1458034"/>
            <a:chExt cx="3312039" cy="2815262"/>
          </a:xfrm>
        </p:grpSpPr>
        <p:sp>
          <p:nvSpPr>
            <p:cNvPr id="918" name="Google Shape;918;p28"/>
            <p:cNvSpPr/>
            <p:nvPr/>
          </p:nvSpPr>
          <p:spPr>
            <a:xfrm>
              <a:off x="4582287" y="1458034"/>
              <a:ext cx="1397345" cy="1397343"/>
            </a:xfrm>
            <a:custGeom>
              <a:rect b="b" l="l" r="r" t="t"/>
              <a:pathLst>
                <a:path extrusionOk="0" h="1863124" w="1863126">
                  <a:moveTo>
                    <a:pt x="0" y="0"/>
                  </a:moveTo>
                  <a:lnTo>
                    <a:pt x="178252" y="9000"/>
                  </a:lnTo>
                  <a:cubicBezTo>
                    <a:pt x="1061892" y="98739"/>
                    <a:pt x="1764386" y="801233"/>
                    <a:pt x="1854125" y="1684873"/>
                  </a:cubicBezTo>
                  <a:lnTo>
                    <a:pt x="1863126" y="1863124"/>
                  </a:lnTo>
                  <a:lnTo>
                    <a:pt x="1406884" y="1863124"/>
                  </a:lnTo>
                  <a:lnTo>
                    <a:pt x="1400238" y="1731521"/>
                  </a:lnTo>
                  <a:cubicBezTo>
                    <a:pt x="1332306" y="1062606"/>
                    <a:pt x="800519" y="530818"/>
                    <a:pt x="131603" y="462886"/>
                  </a:cubicBezTo>
                  <a:lnTo>
                    <a:pt x="0" y="4562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9" name="Google Shape;919;p28"/>
            <p:cNvSpPr/>
            <p:nvPr/>
          </p:nvSpPr>
          <p:spPr>
            <a:xfrm>
              <a:off x="3164370" y="1458034"/>
              <a:ext cx="1397343" cy="1397343"/>
            </a:xfrm>
            <a:custGeom>
              <a:rect b="b" l="l" r="r" t="t"/>
              <a:pathLst>
                <a:path extrusionOk="0" h="1863124" w="1863124">
                  <a:moveTo>
                    <a:pt x="1863124" y="0"/>
                  </a:moveTo>
                  <a:lnTo>
                    <a:pt x="1863124" y="456241"/>
                  </a:lnTo>
                  <a:lnTo>
                    <a:pt x="1731521" y="462886"/>
                  </a:lnTo>
                  <a:cubicBezTo>
                    <a:pt x="1062605" y="530818"/>
                    <a:pt x="530818" y="1062606"/>
                    <a:pt x="462886" y="1731521"/>
                  </a:cubicBezTo>
                  <a:lnTo>
                    <a:pt x="456240" y="1863124"/>
                  </a:lnTo>
                  <a:lnTo>
                    <a:pt x="0" y="1863124"/>
                  </a:lnTo>
                  <a:lnTo>
                    <a:pt x="9001" y="1684873"/>
                  </a:lnTo>
                  <a:cubicBezTo>
                    <a:pt x="98740" y="801233"/>
                    <a:pt x="801234" y="98739"/>
                    <a:pt x="1684874" y="9000"/>
                  </a:cubicBezTo>
                  <a:lnTo>
                    <a:pt x="1863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0" name="Google Shape;920;p28"/>
            <p:cNvSpPr/>
            <p:nvPr/>
          </p:nvSpPr>
          <p:spPr>
            <a:xfrm>
              <a:off x="3164370" y="2875952"/>
              <a:ext cx="1397343" cy="1397344"/>
            </a:xfrm>
            <a:custGeom>
              <a:rect b="b" l="l" r="r" t="t"/>
              <a:pathLst>
                <a:path extrusionOk="0" h="1863125" w="1863124">
                  <a:moveTo>
                    <a:pt x="0" y="0"/>
                  </a:moveTo>
                  <a:lnTo>
                    <a:pt x="456240" y="0"/>
                  </a:lnTo>
                  <a:lnTo>
                    <a:pt x="462886" y="131603"/>
                  </a:lnTo>
                  <a:cubicBezTo>
                    <a:pt x="530818" y="800519"/>
                    <a:pt x="1062605" y="1332306"/>
                    <a:pt x="1731521" y="1400238"/>
                  </a:cubicBezTo>
                  <a:lnTo>
                    <a:pt x="1863124" y="1406884"/>
                  </a:lnTo>
                  <a:lnTo>
                    <a:pt x="1863124" y="1863125"/>
                  </a:lnTo>
                  <a:lnTo>
                    <a:pt x="1684874" y="1854124"/>
                  </a:lnTo>
                  <a:cubicBezTo>
                    <a:pt x="801234" y="1764385"/>
                    <a:pt x="98740" y="1061891"/>
                    <a:pt x="9001" y="17825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1" name="Google Shape;921;p28"/>
            <p:cNvSpPr/>
            <p:nvPr/>
          </p:nvSpPr>
          <p:spPr>
            <a:xfrm>
              <a:off x="4582287" y="2875952"/>
              <a:ext cx="1397345" cy="1397344"/>
            </a:xfrm>
            <a:custGeom>
              <a:rect b="b" l="l" r="r" t="t"/>
              <a:pathLst>
                <a:path extrusionOk="0" h="1863125" w="1863126">
                  <a:moveTo>
                    <a:pt x="1406884" y="0"/>
                  </a:moveTo>
                  <a:lnTo>
                    <a:pt x="1863126" y="0"/>
                  </a:lnTo>
                  <a:lnTo>
                    <a:pt x="1854125" y="178251"/>
                  </a:lnTo>
                  <a:cubicBezTo>
                    <a:pt x="1764386" y="1061891"/>
                    <a:pt x="1061892" y="1764385"/>
                    <a:pt x="178252" y="1854124"/>
                  </a:cubicBezTo>
                  <a:lnTo>
                    <a:pt x="0" y="1863125"/>
                  </a:lnTo>
                  <a:lnTo>
                    <a:pt x="0" y="1406884"/>
                  </a:lnTo>
                  <a:lnTo>
                    <a:pt x="131603" y="1400238"/>
                  </a:lnTo>
                  <a:cubicBezTo>
                    <a:pt x="800519" y="1332306"/>
                    <a:pt x="1332306" y="800519"/>
                    <a:pt x="1400238" y="131603"/>
                  </a:cubicBezTo>
                  <a:lnTo>
                    <a:pt x="14068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2" name="Google Shape;922;p28"/>
            <p:cNvSpPr/>
            <p:nvPr/>
          </p:nvSpPr>
          <p:spPr>
            <a:xfrm>
              <a:off x="5899887" y="2527244"/>
              <a:ext cx="328133" cy="328133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3" name="Google Shape;923;p28"/>
            <p:cNvSpPr/>
            <p:nvPr/>
          </p:nvSpPr>
          <p:spPr>
            <a:xfrm>
              <a:off x="5899887" y="2875952"/>
              <a:ext cx="328133" cy="328133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4" name="Google Shape;924;p28"/>
            <p:cNvSpPr/>
            <p:nvPr/>
          </p:nvSpPr>
          <p:spPr>
            <a:xfrm>
              <a:off x="2915981" y="2875952"/>
              <a:ext cx="328133" cy="328133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5" name="Google Shape;925;p28"/>
            <p:cNvSpPr/>
            <p:nvPr/>
          </p:nvSpPr>
          <p:spPr>
            <a:xfrm>
              <a:off x="2915981" y="2527243"/>
              <a:ext cx="328133" cy="328133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926" name="Google Shape;926;p28"/>
            <p:cNvGrpSpPr/>
            <p:nvPr/>
          </p:nvGrpSpPr>
          <p:grpSpPr>
            <a:xfrm>
              <a:off x="3607096" y="2423733"/>
              <a:ext cx="1929809" cy="779060"/>
              <a:chOff x="4809461" y="3026149"/>
              <a:chExt cx="2573079" cy="1038746"/>
            </a:xfrm>
          </p:grpSpPr>
          <p:sp>
            <p:nvSpPr>
              <p:cNvPr id="927" name="Google Shape;927;p28"/>
              <p:cNvSpPr txBox="1"/>
              <p:nvPr/>
            </p:nvSpPr>
            <p:spPr>
              <a:xfrm>
                <a:off x="4809461" y="3441647"/>
                <a:ext cx="2573079" cy="6232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000000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We cannot help ourselves</a:t>
                </a:r>
                <a:endParaRPr sz="1200">
                  <a:solidFill>
                    <a:srgbClr val="000000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928" name="Google Shape;928;p28"/>
              <p:cNvSpPr/>
              <p:nvPr/>
            </p:nvSpPr>
            <p:spPr>
              <a:xfrm>
                <a:off x="4809461" y="3026149"/>
                <a:ext cx="2573079" cy="415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800">
                    <a:solidFill>
                      <a:schemeClr val="accent5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Choose</a:t>
                </a:r>
                <a:endParaRPr b="1" sz="1800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929" name="Google Shape;929;p28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5" name="Google Shape;935;p29"/>
          <p:cNvGrpSpPr/>
          <p:nvPr/>
        </p:nvGrpSpPr>
        <p:grpSpPr>
          <a:xfrm>
            <a:off x="6347927" y="1491629"/>
            <a:ext cx="1610368" cy="723813"/>
            <a:chOff x="8463902" y="1988838"/>
            <a:chExt cx="2147157" cy="965084"/>
          </a:xfrm>
        </p:grpSpPr>
        <p:sp>
          <p:nvSpPr>
            <p:cNvPr id="936" name="Google Shape;936;p29"/>
            <p:cNvSpPr/>
            <p:nvPr/>
          </p:nvSpPr>
          <p:spPr>
            <a:xfrm>
              <a:off x="8463902" y="2492257"/>
              <a:ext cx="21471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ourselves. We live at home, quiet, confined, and our feelings prey upon us. You are forced on exertion. 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37" name="Google Shape;937;p29"/>
            <p:cNvSpPr txBox="1"/>
            <p:nvPr/>
          </p:nvSpPr>
          <p:spPr>
            <a:xfrm>
              <a:off x="8463902" y="1988838"/>
              <a:ext cx="2147157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rPr>
                <a:t>Comparison</a:t>
              </a:r>
              <a:endParaRPr b="1" sz="1600">
                <a:solidFill>
                  <a:schemeClr val="accen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38" name="Google Shape;938;p29"/>
          <p:cNvGrpSpPr/>
          <p:nvPr/>
        </p:nvGrpSpPr>
        <p:grpSpPr>
          <a:xfrm>
            <a:off x="6363077" y="3075807"/>
            <a:ext cx="1610368" cy="711945"/>
            <a:chOff x="8484103" y="4101076"/>
            <a:chExt cx="2147157" cy="949260"/>
          </a:xfrm>
        </p:grpSpPr>
        <p:sp>
          <p:nvSpPr>
            <p:cNvPr id="939" name="Google Shape;939;p29"/>
            <p:cNvSpPr/>
            <p:nvPr/>
          </p:nvSpPr>
          <p:spPr>
            <a:xfrm>
              <a:off x="8484103" y="4588671"/>
              <a:ext cx="21471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You have always a profession, pursuits, business of some sort or other, to take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0" name="Google Shape;940;p29"/>
            <p:cNvSpPr txBox="1"/>
            <p:nvPr/>
          </p:nvSpPr>
          <p:spPr>
            <a:xfrm>
              <a:off x="8484103" y="4101076"/>
              <a:ext cx="2147157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accent2"/>
                  </a:solidFill>
                  <a:latin typeface="Cambria"/>
                  <a:ea typeface="Cambria"/>
                  <a:cs typeface="Cambria"/>
                  <a:sym typeface="Cambria"/>
                </a:rPr>
                <a:t>Commission</a:t>
              </a:r>
              <a:endParaRPr b="1" sz="1600">
                <a:solidFill>
                  <a:schemeClr val="accent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41" name="Google Shape;941;p29"/>
          <p:cNvGrpSpPr/>
          <p:nvPr/>
        </p:nvGrpSpPr>
        <p:grpSpPr>
          <a:xfrm>
            <a:off x="1088467" y="3435846"/>
            <a:ext cx="1610368" cy="668213"/>
            <a:chOff x="1451289" y="4581130"/>
            <a:chExt cx="2147157" cy="890951"/>
          </a:xfrm>
        </p:grpSpPr>
        <p:sp>
          <p:nvSpPr>
            <p:cNvPr id="942" name="Google Shape;942;p29"/>
            <p:cNvSpPr/>
            <p:nvPr/>
          </p:nvSpPr>
          <p:spPr>
            <a:xfrm>
              <a:off x="1451289" y="5010416"/>
              <a:ext cx="21471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ourselves. We live at home, quiet, confined, and our feelings prey upon us. You are forced on exertion. 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3" name="Google Shape;943;p29"/>
            <p:cNvSpPr txBox="1"/>
            <p:nvPr/>
          </p:nvSpPr>
          <p:spPr>
            <a:xfrm>
              <a:off x="1451289" y="4581130"/>
              <a:ext cx="2147157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rPr>
                <a:t>Competition</a:t>
              </a:r>
              <a:endParaRPr b="1" sz="1600">
                <a:solidFill>
                  <a:schemeClr val="accent3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44" name="Google Shape;944;p29"/>
          <p:cNvGrpSpPr/>
          <p:nvPr/>
        </p:nvGrpSpPr>
        <p:grpSpPr>
          <a:xfrm>
            <a:off x="1088467" y="1563638"/>
            <a:ext cx="1610368" cy="686184"/>
            <a:chOff x="1451289" y="2084851"/>
            <a:chExt cx="2147157" cy="914912"/>
          </a:xfrm>
        </p:grpSpPr>
        <p:sp>
          <p:nvSpPr>
            <p:cNvPr id="945" name="Google Shape;945;p29"/>
            <p:cNvSpPr/>
            <p:nvPr/>
          </p:nvSpPr>
          <p:spPr>
            <a:xfrm>
              <a:off x="1451289" y="2538098"/>
              <a:ext cx="214715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You have always a profession, pursuits, business of some sort or other, to take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6" name="Google Shape;946;p29"/>
            <p:cNvSpPr txBox="1"/>
            <p:nvPr/>
          </p:nvSpPr>
          <p:spPr>
            <a:xfrm>
              <a:off x="1451289" y="2084851"/>
              <a:ext cx="2147157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accent4"/>
                  </a:solidFill>
                  <a:latin typeface="Cambria"/>
                  <a:ea typeface="Cambria"/>
                  <a:cs typeface="Cambria"/>
                  <a:sym typeface="Cambria"/>
                </a:rPr>
                <a:t>Complain</a:t>
              </a:r>
              <a:endParaRPr b="1" sz="1600">
                <a:solidFill>
                  <a:schemeClr val="accent4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947" name="Google Shape;947;p29"/>
          <p:cNvGrpSpPr/>
          <p:nvPr/>
        </p:nvGrpSpPr>
        <p:grpSpPr>
          <a:xfrm>
            <a:off x="2852054" y="978573"/>
            <a:ext cx="3459306" cy="3440776"/>
            <a:chOff x="2852054" y="978573"/>
            <a:chExt cx="3459306" cy="3440776"/>
          </a:xfrm>
        </p:grpSpPr>
        <p:sp>
          <p:nvSpPr>
            <p:cNvPr id="948" name="Google Shape;948;p29"/>
            <p:cNvSpPr/>
            <p:nvPr/>
          </p:nvSpPr>
          <p:spPr>
            <a:xfrm rot="-2700000">
              <a:off x="3976852" y="1225380"/>
              <a:ext cx="1191688" cy="1191688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9" name="Google Shape;949;p29"/>
            <p:cNvSpPr/>
            <p:nvPr/>
          </p:nvSpPr>
          <p:spPr>
            <a:xfrm rot="-2700000">
              <a:off x="3983027" y="2995765"/>
              <a:ext cx="1179336" cy="1179336"/>
            </a:xfrm>
            <a:prstGeom prst="rect">
              <a:avLst/>
            </a:prstGeom>
            <a:solidFill>
              <a:schemeClr val="accent3"/>
            </a:solidFill>
            <a:ln cap="flat" cmpd="sng" w="2540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0" name="Google Shape;950;p29"/>
            <p:cNvSpPr/>
            <p:nvPr/>
          </p:nvSpPr>
          <p:spPr>
            <a:xfrm rot="-2700000">
              <a:off x="3098907" y="2108168"/>
              <a:ext cx="1191911" cy="1191911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1" name="Google Shape;951;p29"/>
            <p:cNvSpPr/>
            <p:nvPr/>
          </p:nvSpPr>
          <p:spPr>
            <a:xfrm rot="-2700000">
              <a:off x="4857212" y="2101794"/>
              <a:ext cx="1204656" cy="1204656"/>
            </a:xfrm>
            <a:prstGeom prst="rect">
              <a:avLst/>
            </a:prstGeom>
            <a:solidFill>
              <a:schemeClr val="accent2"/>
            </a:solidFill>
            <a:ln cap="flat" cmpd="sng" w="2540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2" name="Google Shape;952;p29"/>
            <p:cNvSpPr/>
            <p:nvPr/>
          </p:nvSpPr>
          <p:spPr>
            <a:xfrm rot="-2700000">
              <a:off x="4040112" y="2171540"/>
              <a:ext cx="1065163" cy="1065164"/>
            </a:xfrm>
            <a:prstGeom prst="rect">
              <a:avLst/>
            </a:prstGeom>
            <a:solidFill>
              <a:srgbClr val="F2F2F2">
                <a:alpha val="8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3" name="Google Shape;953;p29"/>
            <p:cNvSpPr/>
            <p:nvPr/>
          </p:nvSpPr>
          <p:spPr>
            <a:xfrm>
              <a:off x="3346385" y="2536076"/>
              <a:ext cx="351039" cy="351039"/>
            </a:xfrm>
            <a:custGeom>
              <a:rect b="b" l="l" r="r" t="t"/>
              <a:pathLst>
                <a:path extrusionOk="0" h="260" w="260">
                  <a:moveTo>
                    <a:pt x="184" y="106"/>
                  </a:moveTo>
                  <a:cubicBezTo>
                    <a:pt x="190" y="117"/>
                    <a:pt x="193" y="129"/>
                    <a:pt x="193" y="143"/>
                  </a:cubicBezTo>
                  <a:cubicBezTo>
                    <a:pt x="193" y="185"/>
                    <a:pt x="159" y="219"/>
                    <a:pt x="117" y="219"/>
                  </a:cubicBezTo>
                  <a:cubicBezTo>
                    <a:pt x="76" y="219"/>
                    <a:pt x="42" y="185"/>
                    <a:pt x="42" y="143"/>
                  </a:cubicBezTo>
                  <a:cubicBezTo>
                    <a:pt x="42" y="100"/>
                    <a:pt x="76" y="66"/>
                    <a:pt x="117" y="66"/>
                  </a:cubicBezTo>
                  <a:cubicBezTo>
                    <a:pt x="131" y="66"/>
                    <a:pt x="143" y="70"/>
                    <a:pt x="154" y="76"/>
                  </a:cubicBezTo>
                  <a:cubicBezTo>
                    <a:pt x="183" y="46"/>
                    <a:pt x="183" y="46"/>
                    <a:pt x="183" y="46"/>
                  </a:cubicBezTo>
                  <a:cubicBezTo>
                    <a:pt x="165" y="33"/>
                    <a:pt x="141" y="25"/>
                    <a:pt x="117" y="25"/>
                  </a:cubicBezTo>
                  <a:cubicBezTo>
                    <a:pt x="52" y="25"/>
                    <a:pt x="0" y="78"/>
                    <a:pt x="0" y="143"/>
                  </a:cubicBezTo>
                  <a:cubicBezTo>
                    <a:pt x="0" y="207"/>
                    <a:pt x="52" y="260"/>
                    <a:pt x="117" y="260"/>
                  </a:cubicBezTo>
                  <a:cubicBezTo>
                    <a:pt x="181" y="260"/>
                    <a:pt x="233" y="207"/>
                    <a:pt x="233" y="143"/>
                  </a:cubicBezTo>
                  <a:cubicBezTo>
                    <a:pt x="233" y="118"/>
                    <a:pt x="226" y="96"/>
                    <a:pt x="213" y="77"/>
                  </a:cubicBezTo>
                  <a:cubicBezTo>
                    <a:pt x="184" y="106"/>
                    <a:pt x="184" y="106"/>
                    <a:pt x="184" y="106"/>
                  </a:cubicBezTo>
                  <a:close/>
                  <a:moveTo>
                    <a:pt x="225" y="35"/>
                  </a:moveTo>
                  <a:cubicBezTo>
                    <a:pt x="225" y="35"/>
                    <a:pt x="225" y="35"/>
                    <a:pt x="225" y="35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03" y="46"/>
                    <a:pt x="203" y="46"/>
                    <a:pt x="203" y="46"/>
                  </a:cubicBezTo>
                  <a:cubicBezTo>
                    <a:pt x="139" y="111"/>
                    <a:pt x="139" y="111"/>
                    <a:pt x="139" y="111"/>
                  </a:cubicBezTo>
                  <a:cubicBezTo>
                    <a:pt x="133" y="106"/>
                    <a:pt x="125" y="104"/>
                    <a:pt x="117" y="104"/>
                  </a:cubicBezTo>
                  <a:cubicBezTo>
                    <a:pt x="96" y="104"/>
                    <a:pt x="79" y="121"/>
                    <a:pt x="79" y="143"/>
                  </a:cubicBezTo>
                  <a:cubicBezTo>
                    <a:pt x="79" y="164"/>
                    <a:pt x="96" y="181"/>
                    <a:pt x="117" y="181"/>
                  </a:cubicBezTo>
                  <a:cubicBezTo>
                    <a:pt x="138" y="181"/>
                    <a:pt x="155" y="164"/>
                    <a:pt x="155" y="143"/>
                  </a:cubicBezTo>
                  <a:cubicBezTo>
                    <a:pt x="155" y="136"/>
                    <a:pt x="154" y="129"/>
                    <a:pt x="150" y="123"/>
                  </a:cubicBezTo>
                  <a:cubicBezTo>
                    <a:pt x="215" y="58"/>
                    <a:pt x="215" y="58"/>
                    <a:pt x="215" y="58"/>
                  </a:cubicBezTo>
                  <a:cubicBezTo>
                    <a:pt x="237" y="58"/>
                    <a:pt x="237" y="58"/>
                    <a:pt x="237" y="58"/>
                  </a:cubicBezTo>
                  <a:cubicBezTo>
                    <a:pt x="260" y="35"/>
                    <a:pt x="260" y="35"/>
                    <a:pt x="260" y="35"/>
                  </a:cubicBezTo>
                  <a:cubicBezTo>
                    <a:pt x="225" y="35"/>
                    <a:pt x="225" y="35"/>
                    <a:pt x="225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4" name="Google Shape;954;p29"/>
            <p:cNvSpPr/>
            <p:nvPr/>
          </p:nvSpPr>
          <p:spPr>
            <a:xfrm>
              <a:off x="5459540" y="2536076"/>
              <a:ext cx="351039" cy="351039"/>
            </a:xfrm>
            <a:custGeom>
              <a:rect b="b" l="l" r="r" t="t"/>
              <a:pathLst>
                <a:path extrusionOk="0"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moveTo>
                    <a:pt x="150" y="168"/>
                  </a:moveTo>
                  <a:cubicBezTo>
                    <a:pt x="145" y="175"/>
                    <a:pt x="137" y="179"/>
                    <a:pt x="128" y="180"/>
                  </a:cubicBezTo>
                  <a:cubicBezTo>
                    <a:pt x="128" y="196"/>
                    <a:pt x="128" y="196"/>
                    <a:pt x="128" y="196"/>
                  </a:cubicBezTo>
                  <a:cubicBezTo>
                    <a:pt x="128" y="197"/>
                    <a:pt x="127" y="198"/>
                    <a:pt x="127" y="198"/>
                  </a:cubicBezTo>
                  <a:cubicBezTo>
                    <a:pt x="126" y="199"/>
                    <a:pt x="126" y="199"/>
                    <a:pt x="125" y="199"/>
                  </a:cubicBezTo>
                  <a:cubicBezTo>
                    <a:pt x="113" y="199"/>
                    <a:pt x="113" y="199"/>
                    <a:pt x="113" y="199"/>
                  </a:cubicBezTo>
                  <a:cubicBezTo>
                    <a:pt x="112" y="199"/>
                    <a:pt x="111" y="199"/>
                    <a:pt x="111" y="198"/>
                  </a:cubicBezTo>
                  <a:cubicBezTo>
                    <a:pt x="110" y="197"/>
                    <a:pt x="110" y="197"/>
                    <a:pt x="110" y="196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06" y="180"/>
                    <a:pt x="102" y="179"/>
                    <a:pt x="99" y="177"/>
                  </a:cubicBezTo>
                  <a:cubicBezTo>
                    <a:pt x="95" y="176"/>
                    <a:pt x="92" y="175"/>
                    <a:pt x="90" y="173"/>
                  </a:cubicBezTo>
                  <a:cubicBezTo>
                    <a:pt x="88" y="172"/>
                    <a:pt x="85" y="171"/>
                    <a:pt x="83" y="169"/>
                  </a:cubicBezTo>
                  <a:cubicBezTo>
                    <a:pt x="81" y="168"/>
                    <a:pt x="80" y="166"/>
                    <a:pt x="79" y="166"/>
                  </a:cubicBezTo>
                  <a:cubicBezTo>
                    <a:pt x="79" y="165"/>
                    <a:pt x="78" y="164"/>
                    <a:pt x="78" y="164"/>
                  </a:cubicBezTo>
                  <a:cubicBezTo>
                    <a:pt x="77" y="163"/>
                    <a:pt x="77" y="162"/>
                    <a:pt x="78" y="160"/>
                  </a:cubicBezTo>
                  <a:cubicBezTo>
                    <a:pt x="87" y="148"/>
                    <a:pt x="87" y="148"/>
                    <a:pt x="87" y="148"/>
                  </a:cubicBezTo>
                  <a:cubicBezTo>
                    <a:pt x="87" y="148"/>
                    <a:pt x="88" y="147"/>
                    <a:pt x="89" y="147"/>
                  </a:cubicBezTo>
                  <a:cubicBezTo>
                    <a:pt x="90" y="147"/>
                    <a:pt x="90" y="147"/>
                    <a:pt x="91" y="148"/>
                  </a:cubicBezTo>
                  <a:cubicBezTo>
                    <a:pt x="91" y="148"/>
                    <a:pt x="91" y="148"/>
                    <a:pt x="91" y="148"/>
                  </a:cubicBezTo>
                  <a:cubicBezTo>
                    <a:pt x="98" y="154"/>
                    <a:pt x="105" y="158"/>
                    <a:pt x="112" y="159"/>
                  </a:cubicBezTo>
                  <a:cubicBezTo>
                    <a:pt x="115" y="160"/>
                    <a:pt x="117" y="160"/>
                    <a:pt x="119" y="160"/>
                  </a:cubicBezTo>
                  <a:cubicBezTo>
                    <a:pt x="124" y="160"/>
                    <a:pt x="128" y="159"/>
                    <a:pt x="131" y="156"/>
                  </a:cubicBezTo>
                  <a:cubicBezTo>
                    <a:pt x="135" y="154"/>
                    <a:pt x="137" y="150"/>
                    <a:pt x="137" y="145"/>
                  </a:cubicBezTo>
                  <a:cubicBezTo>
                    <a:pt x="137" y="144"/>
                    <a:pt x="136" y="142"/>
                    <a:pt x="136" y="140"/>
                  </a:cubicBezTo>
                  <a:cubicBezTo>
                    <a:pt x="135" y="139"/>
                    <a:pt x="134" y="138"/>
                    <a:pt x="133" y="137"/>
                  </a:cubicBezTo>
                  <a:cubicBezTo>
                    <a:pt x="132" y="136"/>
                    <a:pt x="130" y="135"/>
                    <a:pt x="127" y="133"/>
                  </a:cubicBezTo>
                  <a:cubicBezTo>
                    <a:pt x="125" y="132"/>
                    <a:pt x="123" y="131"/>
                    <a:pt x="122" y="130"/>
                  </a:cubicBezTo>
                  <a:cubicBezTo>
                    <a:pt x="120" y="130"/>
                    <a:pt x="118" y="129"/>
                    <a:pt x="115" y="128"/>
                  </a:cubicBezTo>
                  <a:cubicBezTo>
                    <a:pt x="112" y="127"/>
                    <a:pt x="110" y="126"/>
                    <a:pt x="109" y="125"/>
                  </a:cubicBezTo>
                  <a:cubicBezTo>
                    <a:pt x="108" y="125"/>
                    <a:pt x="106" y="124"/>
                    <a:pt x="104" y="123"/>
                  </a:cubicBezTo>
                  <a:cubicBezTo>
                    <a:pt x="101" y="122"/>
                    <a:pt x="100" y="121"/>
                    <a:pt x="98" y="120"/>
                  </a:cubicBezTo>
                  <a:cubicBezTo>
                    <a:pt x="97" y="119"/>
                    <a:pt x="95" y="118"/>
                    <a:pt x="93" y="117"/>
                  </a:cubicBezTo>
                  <a:cubicBezTo>
                    <a:pt x="91" y="116"/>
                    <a:pt x="90" y="114"/>
                    <a:pt x="89" y="113"/>
                  </a:cubicBezTo>
                  <a:cubicBezTo>
                    <a:pt x="87" y="112"/>
                    <a:pt x="86" y="110"/>
                    <a:pt x="85" y="109"/>
                  </a:cubicBezTo>
                  <a:cubicBezTo>
                    <a:pt x="83" y="107"/>
                    <a:pt x="82" y="105"/>
                    <a:pt x="82" y="103"/>
                  </a:cubicBezTo>
                  <a:cubicBezTo>
                    <a:pt x="81" y="102"/>
                    <a:pt x="80" y="100"/>
                    <a:pt x="80" y="97"/>
                  </a:cubicBezTo>
                  <a:cubicBezTo>
                    <a:pt x="79" y="95"/>
                    <a:pt x="79" y="93"/>
                    <a:pt x="79" y="90"/>
                  </a:cubicBezTo>
                  <a:cubicBezTo>
                    <a:pt x="79" y="82"/>
                    <a:pt x="82" y="75"/>
                    <a:pt x="88" y="69"/>
                  </a:cubicBezTo>
                  <a:cubicBezTo>
                    <a:pt x="93" y="62"/>
                    <a:pt x="101" y="58"/>
                    <a:pt x="110" y="57"/>
                  </a:cubicBezTo>
                  <a:cubicBezTo>
                    <a:pt x="110" y="40"/>
                    <a:pt x="110" y="40"/>
                    <a:pt x="110" y="40"/>
                  </a:cubicBezTo>
                  <a:cubicBezTo>
                    <a:pt x="110" y="40"/>
                    <a:pt x="110" y="39"/>
                    <a:pt x="111" y="38"/>
                  </a:cubicBezTo>
                  <a:cubicBezTo>
                    <a:pt x="111" y="38"/>
                    <a:pt x="112" y="37"/>
                    <a:pt x="113" y="37"/>
                  </a:cubicBezTo>
                  <a:cubicBezTo>
                    <a:pt x="125" y="37"/>
                    <a:pt x="125" y="37"/>
                    <a:pt x="125" y="37"/>
                  </a:cubicBezTo>
                  <a:cubicBezTo>
                    <a:pt x="126" y="37"/>
                    <a:pt x="126" y="38"/>
                    <a:pt x="127" y="38"/>
                  </a:cubicBezTo>
                  <a:cubicBezTo>
                    <a:pt x="127" y="39"/>
                    <a:pt x="128" y="39"/>
                    <a:pt x="128" y="40"/>
                  </a:cubicBezTo>
                  <a:cubicBezTo>
                    <a:pt x="128" y="56"/>
                    <a:pt x="128" y="56"/>
                    <a:pt x="128" y="56"/>
                  </a:cubicBezTo>
                  <a:cubicBezTo>
                    <a:pt x="131" y="57"/>
                    <a:pt x="134" y="57"/>
                    <a:pt x="137" y="58"/>
                  </a:cubicBezTo>
                  <a:cubicBezTo>
                    <a:pt x="140" y="59"/>
                    <a:pt x="143" y="60"/>
                    <a:pt x="145" y="61"/>
                  </a:cubicBezTo>
                  <a:cubicBezTo>
                    <a:pt x="147" y="62"/>
                    <a:pt x="149" y="63"/>
                    <a:pt x="151" y="65"/>
                  </a:cubicBezTo>
                  <a:cubicBezTo>
                    <a:pt x="152" y="66"/>
                    <a:pt x="153" y="67"/>
                    <a:pt x="154" y="67"/>
                  </a:cubicBezTo>
                  <a:cubicBezTo>
                    <a:pt x="155" y="68"/>
                    <a:pt x="155" y="68"/>
                    <a:pt x="155" y="69"/>
                  </a:cubicBezTo>
                  <a:cubicBezTo>
                    <a:pt x="156" y="70"/>
                    <a:pt x="156" y="71"/>
                    <a:pt x="156" y="72"/>
                  </a:cubicBezTo>
                  <a:cubicBezTo>
                    <a:pt x="149" y="85"/>
                    <a:pt x="149" y="85"/>
                    <a:pt x="149" y="85"/>
                  </a:cubicBezTo>
                  <a:cubicBezTo>
                    <a:pt x="148" y="86"/>
                    <a:pt x="148" y="86"/>
                    <a:pt x="147" y="87"/>
                  </a:cubicBezTo>
                  <a:cubicBezTo>
                    <a:pt x="146" y="87"/>
                    <a:pt x="145" y="86"/>
                    <a:pt x="144" y="86"/>
                  </a:cubicBezTo>
                  <a:cubicBezTo>
                    <a:pt x="144" y="86"/>
                    <a:pt x="144" y="85"/>
                    <a:pt x="143" y="85"/>
                  </a:cubicBezTo>
                  <a:cubicBezTo>
                    <a:pt x="142" y="84"/>
                    <a:pt x="141" y="83"/>
                    <a:pt x="140" y="82"/>
                  </a:cubicBezTo>
                  <a:cubicBezTo>
                    <a:pt x="138" y="81"/>
                    <a:pt x="136" y="80"/>
                    <a:pt x="134" y="80"/>
                  </a:cubicBezTo>
                  <a:cubicBezTo>
                    <a:pt x="133" y="79"/>
                    <a:pt x="130" y="78"/>
                    <a:pt x="128" y="77"/>
                  </a:cubicBezTo>
                  <a:cubicBezTo>
                    <a:pt x="125" y="77"/>
                    <a:pt x="123" y="76"/>
                    <a:pt x="120" y="76"/>
                  </a:cubicBezTo>
                  <a:cubicBezTo>
                    <a:pt x="115" y="76"/>
                    <a:pt x="110" y="77"/>
                    <a:pt x="107" y="80"/>
                  </a:cubicBezTo>
                  <a:cubicBezTo>
                    <a:pt x="103" y="83"/>
                    <a:pt x="101" y="86"/>
                    <a:pt x="101" y="90"/>
                  </a:cubicBezTo>
                  <a:cubicBezTo>
                    <a:pt x="101" y="92"/>
                    <a:pt x="102" y="93"/>
                    <a:pt x="102" y="94"/>
                  </a:cubicBezTo>
                  <a:cubicBezTo>
                    <a:pt x="103" y="96"/>
                    <a:pt x="103" y="97"/>
                    <a:pt x="105" y="98"/>
                  </a:cubicBezTo>
                  <a:cubicBezTo>
                    <a:pt x="106" y="99"/>
                    <a:pt x="107" y="100"/>
                    <a:pt x="108" y="101"/>
                  </a:cubicBezTo>
                  <a:cubicBezTo>
                    <a:pt x="109" y="102"/>
                    <a:pt x="111" y="103"/>
                    <a:pt x="113" y="104"/>
                  </a:cubicBezTo>
                  <a:cubicBezTo>
                    <a:pt x="115" y="105"/>
                    <a:pt x="117" y="106"/>
                    <a:pt x="118" y="106"/>
                  </a:cubicBezTo>
                  <a:cubicBezTo>
                    <a:pt x="120" y="107"/>
                    <a:pt x="122" y="108"/>
                    <a:pt x="125" y="109"/>
                  </a:cubicBezTo>
                  <a:cubicBezTo>
                    <a:pt x="128" y="110"/>
                    <a:pt x="130" y="111"/>
                    <a:pt x="132" y="112"/>
                  </a:cubicBezTo>
                  <a:cubicBezTo>
                    <a:pt x="133" y="112"/>
                    <a:pt x="136" y="113"/>
                    <a:pt x="138" y="115"/>
                  </a:cubicBezTo>
                  <a:cubicBezTo>
                    <a:pt x="141" y="116"/>
                    <a:pt x="143" y="117"/>
                    <a:pt x="145" y="119"/>
                  </a:cubicBezTo>
                  <a:cubicBezTo>
                    <a:pt x="147" y="120"/>
                    <a:pt x="149" y="121"/>
                    <a:pt x="151" y="123"/>
                  </a:cubicBezTo>
                  <a:cubicBezTo>
                    <a:pt x="153" y="125"/>
                    <a:pt x="154" y="127"/>
                    <a:pt x="155" y="129"/>
                  </a:cubicBezTo>
                  <a:cubicBezTo>
                    <a:pt x="156" y="131"/>
                    <a:pt x="157" y="133"/>
                    <a:pt x="158" y="136"/>
                  </a:cubicBezTo>
                  <a:cubicBezTo>
                    <a:pt x="159" y="138"/>
                    <a:pt x="159" y="141"/>
                    <a:pt x="159" y="144"/>
                  </a:cubicBezTo>
                  <a:cubicBezTo>
                    <a:pt x="159" y="153"/>
                    <a:pt x="156" y="161"/>
                    <a:pt x="150" y="168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5" name="Google Shape;955;p29"/>
            <p:cNvSpPr/>
            <p:nvPr/>
          </p:nvSpPr>
          <p:spPr>
            <a:xfrm>
              <a:off x="4395506" y="1339936"/>
              <a:ext cx="351039" cy="351039"/>
            </a:xfrm>
            <a:custGeom>
              <a:rect b="b" l="l" r="r" t="t"/>
              <a:pathLst>
                <a:path extrusionOk="0" h="232" w="232">
                  <a:moveTo>
                    <a:pt x="116" y="0"/>
                  </a:moveTo>
                  <a:cubicBezTo>
                    <a:pt x="52" y="0"/>
                    <a:pt x="0" y="52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lose/>
                  <a:moveTo>
                    <a:pt x="129" y="208"/>
                  </a:moveTo>
                  <a:cubicBezTo>
                    <a:pt x="129" y="190"/>
                    <a:pt x="129" y="190"/>
                    <a:pt x="129" y="190"/>
                  </a:cubicBezTo>
                  <a:cubicBezTo>
                    <a:pt x="129" y="183"/>
                    <a:pt x="123" y="178"/>
                    <a:pt x="117" y="178"/>
                  </a:cubicBezTo>
                  <a:cubicBezTo>
                    <a:pt x="110" y="178"/>
                    <a:pt x="105" y="183"/>
                    <a:pt x="105" y="190"/>
                  </a:cubicBezTo>
                  <a:cubicBezTo>
                    <a:pt x="105" y="208"/>
                    <a:pt x="105" y="208"/>
                    <a:pt x="105" y="208"/>
                  </a:cubicBezTo>
                  <a:cubicBezTo>
                    <a:pt x="63" y="203"/>
                    <a:pt x="30" y="170"/>
                    <a:pt x="25" y="129"/>
                  </a:cubicBezTo>
                  <a:cubicBezTo>
                    <a:pt x="42" y="129"/>
                    <a:pt x="42" y="129"/>
                    <a:pt x="42" y="129"/>
                  </a:cubicBezTo>
                  <a:cubicBezTo>
                    <a:pt x="48" y="129"/>
                    <a:pt x="53" y="123"/>
                    <a:pt x="53" y="117"/>
                  </a:cubicBezTo>
                  <a:cubicBezTo>
                    <a:pt x="53" y="110"/>
                    <a:pt x="48" y="105"/>
                    <a:pt x="42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9" y="63"/>
                    <a:pt x="63" y="30"/>
                    <a:pt x="104" y="25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47"/>
                    <a:pt x="109" y="53"/>
                    <a:pt x="116" y="53"/>
                  </a:cubicBezTo>
                  <a:cubicBezTo>
                    <a:pt x="122" y="53"/>
                    <a:pt x="128" y="47"/>
                    <a:pt x="128" y="41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69" y="30"/>
                    <a:pt x="202" y="63"/>
                    <a:pt x="208" y="104"/>
                  </a:cubicBezTo>
                  <a:cubicBezTo>
                    <a:pt x="190" y="104"/>
                    <a:pt x="190" y="104"/>
                    <a:pt x="190" y="104"/>
                  </a:cubicBezTo>
                  <a:cubicBezTo>
                    <a:pt x="184" y="104"/>
                    <a:pt x="179" y="109"/>
                    <a:pt x="179" y="116"/>
                  </a:cubicBezTo>
                  <a:cubicBezTo>
                    <a:pt x="179" y="122"/>
                    <a:pt x="184" y="128"/>
                    <a:pt x="190" y="128"/>
                  </a:cubicBezTo>
                  <a:cubicBezTo>
                    <a:pt x="208" y="128"/>
                    <a:pt x="208" y="128"/>
                    <a:pt x="208" y="128"/>
                  </a:cubicBezTo>
                  <a:cubicBezTo>
                    <a:pt x="203" y="169"/>
                    <a:pt x="170" y="202"/>
                    <a:pt x="129" y="208"/>
                  </a:cubicBezTo>
                  <a:close/>
                  <a:moveTo>
                    <a:pt x="124" y="94"/>
                  </a:moveTo>
                  <a:cubicBezTo>
                    <a:pt x="70" y="69"/>
                    <a:pt x="70" y="69"/>
                    <a:pt x="70" y="69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97" y="129"/>
                    <a:pt x="103" y="136"/>
                    <a:pt x="109" y="138"/>
                  </a:cubicBezTo>
                  <a:cubicBezTo>
                    <a:pt x="163" y="163"/>
                    <a:pt x="163" y="163"/>
                    <a:pt x="163" y="163"/>
                  </a:cubicBezTo>
                  <a:cubicBezTo>
                    <a:pt x="138" y="108"/>
                    <a:pt x="138" y="108"/>
                    <a:pt x="138" y="108"/>
                  </a:cubicBezTo>
                  <a:cubicBezTo>
                    <a:pt x="136" y="103"/>
                    <a:pt x="130" y="96"/>
                    <a:pt x="124" y="94"/>
                  </a:cubicBezTo>
                  <a:close/>
                  <a:moveTo>
                    <a:pt x="123" y="123"/>
                  </a:moveTo>
                  <a:cubicBezTo>
                    <a:pt x="119" y="126"/>
                    <a:pt x="113" y="126"/>
                    <a:pt x="110" y="123"/>
                  </a:cubicBezTo>
                  <a:cubicBezTo>
                    <a:pt x="106" y="119"/>
                    <a:pt x="106" y="113"/>
                    <a:pt x="110" y="109"/>
                  </a:cubicBezTo>
                  <a:cubicBezTo>
                    <a:pt x="113" y="106"/>
                    <a:pt x="119" y="106"/>
                    <a:pt x="123" y="109"/>
                  </a:cubicBezTo>
                  <a:cubicBezTo>
                    <a:pt x="127" y="113"/>
                    <a:pt x="127" y="119"/>
                    <a:pt x="123" y="12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56" name="Google Shape;956;p29"/>
            <p:cNvSpPr/>
            <p:nvPr/>
          </p:nvSpPr>
          <p:spPr>
            <a:xfrm>
              <a:off x="4395506" y="3722452"/>
              <a:ext cx="351039" cy="351039"/>
            </a:xfrm>
            <a:custGeom>
              <a:rect b="b" l="l" r="r" t="t"/>
              <a:pathLst>
                <a:path extrusionOk="0" h="236" w="236">
                  <a:moveTo>
                    <a:pt x="182" y="109"/>
                  </a:moveTo>
                  <a:cubicBezTo>
                    <a:pt x="172" y="107"/>
                    <a:pt x="161" y="105"/>
                    <a:pt x="157" y="103"/>
                  </a:cubicBezTo>
                  <a:cubicBezTo>
                    <a:pt x="153" y="102"/>
                    <a:pt x="143" y="101"/>
                    <a:pt x="134" y="102"/>
                  </a:cubicBezTo>
                  <a:cubicBezTo>
                    <a:pt x="125" y="103"/>
                    <a:pt x="119" y="109"/>
                    <a:pt x="120" y="114"/>
                  </a:cubicBezTo>
                  <a:cubicBezTo>
                    <a:pt x="121" y="119"/>
                    <a:pt x="120" y="126"/>
                    <a:pt x="118" y="129"/>
                  </a:cubicBezTo>
                  <a:cubicBezTo>
                    <a:pt x="117" y="132"/>
                    <a:pt x="118" y="138"/>
                    <a:pt x="122" y="141"/>
                  </a:cubicBezTo>
                  <a:cubicBezTo>
                    <a:pt x="127" y="144"/>
                    <a:pt x="132" y="151"/>
                    <a:pt x="135" y="156"/>
                  </a:cubicBezTo>
                  <a:cubicBezTo>
                    <a:pt x="138" y="162"/>
                    <a:pt x="140" y="175"/>
                    <a:pt x="139" y="185"/>
                  </a:cubicBezTo>
                  <a:cubicBezTo>
                    <a:pt x="139" y="195"/>
                    <a:pt x="145" y="201"/>
                    <a:pt x="152" y="198"/>
                  </a:cubicBezTo>
                  <a:cubicBezTo>
                    <a:pt x="160" y="195"/>
                    <a:pt x="167" y="187"/>
                    <a:pt x="169" y="180"/>
                  </a:cubicBezTo>
                  <a:cubicBezTo>
                    <a:pt x="171" y="174"/>
                    <a:pt x="179" y="160"/>
                    <a:pt x="187" y="150"/>
                  </a:cubicBezTo>
                  <a:cubicBezTo>
                    <a:pt x="195" y="140"/>
                    <a:pt x="201" y="127"/>
                    <a:pt x="200" y="122"/>
                  </a:cubicBezTo>
                  <a:cubicBezTo>
                    <a:pt x="200" y="116"/>
                    <a:pt x="191" y="111"/>
                    <a:pt x="182" y="109"/>
                  </a:cubicBez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6" y="212"/>
                  </a:moveTo>
                  <a:cubicBezTo>
                    <a:pt x="127" y="211"/>
                    <a:pt x="128" y="209"/>
                    <a:pt x="128" y="208"/>
                  </a:cubicBezTo>
                  <a:cubicBezTo>
                    <a:pt x="130" y="201"/>
                    <a:pt x="128" y="191"/>
                    <a:pt x="125" y="186"/>
                  </a:cubicBezTo>
                  <a:cubicBezTo>
                    <a:pt x="121" y="181"/>
                    <a:pt x="112" y="181"/>
                    <a:pt x="105" y="186"/>
                  </a:cubicBezTo>
                  <a:cubicBezTo>
                    <a:pt x="97" y="191"/>
                    <a:pt x="94" y="200"/>
                    <a:pt x="98" y="207"/>
                  </a:cubicBezTo>
                  <a:cubicBezTo>
                    <a:pt x="99" y="208"/>
                    <a:pt x="100" y="210"/>
                    <a:pt x="102" y="211"/>
                  </a:cubicBezTo>
                  <a:cubicBezTo>
                    <a:pt x="72" y="206"/>
                    <a:pt x="47" y="187"/>
                    <a:pt x="34" y="161"/>
                  </a:cubicBezTo>
                  <a:cubicBezTo>
                    <a:pt x="37" y="161"/>
                    <a:pt x="40" y="159"/>
                    <a:pt x="44" y="15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57" y="148"/>
                    <a:pt x="74" y="141"/>
                    <a:pt x="81" y="142"/>
                  </a:cubicBezTo>
                  <a:cubicBezTo>
                    <a:pt x="89" y="142"/>
                    <a:pt x="89" y="131"/>
                    <a:pt x="81" y="118"/>
                  </a:cubicBezTo>
                  <a:cubicBezTo>
                    <a:pt x="74" y="105"/>
                    <a:pt x="62" y="94"/>
                    <a:pt x="55" y="94"/>
                  </a:cubicBezTo>
                  <a:cubicBezTo>
                    <a:pt x="48" y="94"/>
                    <a:pt x="36" y="92"/>
                    <a:pt x="28" y="90"/>
                  </a:cubicBezTo>
                  <a:cubicBezTo>
                    <a:pt x="37" y="62"/>
                    <a:pt x="58" y="41"/>
                    <a:pt x="84" y="30"/>
                  </a:cubicBezTo>
                  <a:cubicBezTo>
                    <a:pt x="84" y="31"/>
                    <a:pt x="84" y="31"/>
                    <a:pt x="84" y="31"/>
                  </a:cubicBezTo>
                  <a:cubicBezTo>
                    <a:pt x="86" y="39"/>
                    <a:pt x="95" y="50"/>
                    <a:pt x="102" y="56"/>
                  </a:cubicBezTo>
                  <a:cubicBezTo>
                    <a:pt x="110" y="62"/>
                    <a:pt x="118" y="72"/>
                    <a:pt x="120" y="79"/>
                  </a:cubicBezTo>
                  <a:cubicBezTo>
                    <a:pt x="122" y="85"/>
                    <a:pt x="127" y="93"/>
                    <a:pt x="131" y="97"/>
                  </a:cubicBezTo>
                  <a:cubicBezTo>
                    <a:pt x="136" y="100"/>
                    <a:pt x="142" y="96"/>
                    <a:pt x="146" y="88"/>
                  </a:cubicBezTo>
                  <a:cubicBezTo>
                    <a:pt x="150" y="80"/>
                    <a:pt x="164" y="70"/>
                    <a:pt x="177" y="66"/>
                  </a:cubicBezTo>
                  <a:cubicBezTo>
                    <a:pt x="183" y="64"/>
                    <a:pt x="187" y="61"/>
                    <a:pt x="190" y="57"/>
                  </a:cubicBezTo>
                  <a:cubicBezTo>
                    <a:pt x="204" y="74"/>
                    <a:pt x="212" y="95"/>
                    <a:pt x="212" y="118"/>
                  </a:cubicBezTo>
                  <a:cubicBezTo>
                    <a:pt x="212" y="168"/>
                    <a:pt x="174" y="208"/>
                    <a:pt x="126" y="2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957" name="Google Shape;957;p29"/>
            <p:cNvGrpSpPr/>
            <p:nvPr/>
          </p:nvGrpSpPr>
          <p:grpSpPr>
            <a:xfrm>
              <a:off x="3867841" y="2283719"/>
              <a:ext cx="1402057" cy="681060"/>
              <a:chOff x="5157121" y="3044959"/>
              <a:chExt cx="1869410" cy="908080"/>
            </a:xfrm>
          </p:grpSpPr>
          <p:sp>
            <p:nvSpPr>
              <p:cNvPr id="958" name="Google Shape;958;p29"/>
              <p:cNvSpPr txBox="1"/>
              <p:nvPr/>
            </p:nvSpPr>
            <p:spPr>
              <a:xfrm>
                <a:off x="5553217" y="3044959"/>
                <a:ext cx="1077218" cy="1938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3F3F3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Complete</a:t>
                </a:r>
                <a:endParaRPr b="1" sz="1600">
                  <a:solidFill>
                    <a:srgbClr val="3F3F3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959" name="Google Shape;959;p29"/>
              <p:cNvSpPr/>
              <p:nvPr/>
            </p:nvSpPr>
            <p:spPr>
              <a:xfrm>
                <a:off x="5157121" y="3491374"/>
                <a:ext cx="18694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We live at home, quiet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960" name="Google Shape;960;p29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6" name="Google Shape;966;p30"/>
          <p:cNvGrpSpPr/>
          <p:nvPr/>
        </p:nvGrpSpPr>
        <p:grpSpPr>
          <a:xfrm>
            <a:off x="1107722" y="1103673"/>
            <a:ext cx="8217205" cy="2656236"/>
            <a:chOff x="478489" y="1149363"/>
            <a:chExt cx="13017321" cy="4207888"/>
          </a:xfrm>
        </p:grpSpPr>
        <p:grpSp>
          <p:nvGrpSpPr>
            <p:cNvPr id="967" name="Google Shape;967;p30"/>
            <p:cNvGrpSpPr/>
            <p:nvPr/>
          </p:nvGrpSpPr>
          <p:grpSpPr>
            <a:xfrm>
              <a:off x="478489" y="1149363"/>
              <a:ext cx="13017321" cy="3559155"/>
              <a:chOff x="478489" y="1699788"/>
              <a:chExt cx="13017321" cy="3559155"/>
            </a:xfrm>
          </p:grpSpPr>
          <p:sp>
            <p:nvSpPr>
              <p:cNvPr id="968" name="Google Shape;968;p30"/>
              <p:cNvSpPr/>
              <p:nvPr/>
            </p:nvSpPr>
            <p:spPr>
              <a:xfrm rot="2540731">
                <a:off x="1071737" y="2143221"/>
                <a:ext cx="2351659" cy="2672288"/>
              </a:xfrm>
              <a:custGeom>
                <a:rect b="b" l="l" r="r" t="t"/>
                <a:pathLst>
                  <a:path extrusionOk="0" h="2672288" w="2351659">
                    <a:moveTo>
                      <a:pt x="473880" y="726188"/>
                    </a:moveTo>
                    <a:cubicBezTo>
                      <a:pt x="48051" y="1114282"/>
                      <a:pt x="17122" y="1773724"/>
                      <a:pt x="404799" y="2199096"/>
                    </a:cubicBezTo>
                    <a:cubicBezTo>
                      <a:pt x="792475" y="2624467"/>
                      <a:pt x="1451951" y="2654687"/>
                      <a:pt x="1877780" y="2266593"/>
                    </a:cubicBezTo>
                    <a:cubicBezTo>
                      <a:pt x="2303608" y="1878500"/>
                      <a:pt x="2334537" y="1219057"/>
                      <a:pt x="1946861" y="793686"/>
                    </a:cubicBezTo>
                    <a:cubicBezTo>
                      <a:pt x="1559185" y="368315"/>
                      <a:pt x="899709" y="338095"/>
                      <a:pt x="473880" y="726188"/>
                    </a:cubicBezTo>
                    <a:close/>
                    <a:moveTo>
                      <a:pt x="63022" y="529514"/>
                    </a:moveTo>
                    <a:lnTo>
                      <a:pt x="316065" y="298895"/>
                    </a:lnTo>
                    <a:cubicBezTo>
                      <a:pt x="350679" y="267348"/>
                      <a:pt x="404313" y="269835"/>
                      <a:pt x="435860" y="304449"/>
                    </a:cubicBezTo>
                    <a:cubicBezTo>
                      <a:pt x="467407" y="339063"/>
                      <a:pt x="464920" y="392698"/>
                      <a:pt x="430306" y="424244"/>
                    </a:cubicBezTo>
                    <a:lnTo>
                      <a:pt x="419541" y="434055"/>
                    </a:lnTo>
                    <a:lnTo>
                      <a:pt x="507125" y="530155"/>
                    </a:lnTo>
                    <a:lnTo>
                      <a:pt x="574720" y="485138"/>
                    </a:lnTo>
                    <a:cubicBezTo>
                      <a:pt x="708942" y="405209"/>
                      <a:pt x="855204" y="354572"/>
                      <a:pt x="1004598" y="332813"/>
                    </a:cubicBezTo>
                    <a:lnTo>
                      <a:pt x="1041332" y="329250"/>
                    </a:lnTo>
                    <a:lnTo>
                      <a:pt x="1041332" y="169598"/>
                    </a:lnTo>
                    <a:lnTo>
                      <a:pt x="1026766" y="169598"/>
                    </a:lnTo>
                    <a:cubicBezTo>
                      <a:pt x="979933" y="169598"/>
                      <a:pt x="941967" y="131632"/>
                      <a:pt x="941967" y="84799"/>
                    </a:cubicBezTo>
                    <a:cubicBezTo>
                      <a:pt x="941967" y="61382"/>
                      <a:pt x="951459" y="40183"/>
                      <a:pt x="966804" y="24837"/>
                    </a:cubicBezTo>
                    <a:cubicBezTo>
                      <a:pt x="982150" y="9491"/>
                      <a:pt x="1003350" y="0"/>
                      <a:pt x="1026766" y="0"/>
                    </a:cubicBezTo>
                    <a:lnTo>
                      <a:pt x="1369134" y="0"/>
                    </a:lnTo>
                    <a:cubicBezTo>
                      <a:pt x="1415967" y="0"/>
                      <a:pt x="1453933" y="37966"/>
                      <a:pt x="1453933" y="84799"/>
                    </a:cubicBezTo>
                    <a:cubicBezTo>
                      <a:pt x="1453933" y="131632"/>
                      <a:pt x="1415967" y="169598"/>
                      <a:pt x="1369134" y="169598"/>
                    </a:cubicBezTo>
                    <a:lnTo>
                      <a:pt x="1354569" y="169598"/>
                    </a:lnTo>
                    <a:lnTo>
                      <a:pt x="1354569" y="334777"/>
                    </a:lnTo>
                    <a:lnTo>
                      <a:pt x="1453272" y="353753"/>
                    </a:lnTo>
                    <a:cubicBezTo>
                      <a:pt x="1673402" y="407124"/>
                      <a:pt x="1880542" y="524533"/>
                      <a:pt x="2044632" y="704579"/>
                    </a:cubicBezTo>
                    <a:cubicBezTo>
                      <a:pt x="2482208" y="1184701"/>
                      <a:pt x="2447955" y="1928423"/>
                      <a:pt x="1968129" y="2365729"/>
                    </a:cubicBezTo>
                    <a:cubicBezTo>
                      <a:pt x="1488302" y="2803035"/>
                      <a:pt x="744601" y="2768326"/>
                      <a:pt x="307026" y="2288204"/>
                    </a:cubicBezTo>
                    <a:cubicBezTo>
                      <a:pt x="-75852" y="1868097"/>
                      <a:pt x="-97488" y="1246172"/>
                      <a:pt x="224532" y="804294"/>
                    </a:cubicBezTo>
                    <a:lnTo>
                      <a:pt x="275612" y="741151"/>
                    </a:lnTo>
                    <a:lnTo>
                      <a:pt x="188029" y="645052"/>
                    </a:lnTo>
                    <a:lnTo>
                      <a:pt x="177263" y="654863"/>
                    </a:lnTo>
                    <a:cubicBezTo>
                      <a:pt x="142649" y="686410"/>
                      <a:pt x="89015" y="683924"/>
                      <a:pt x="57468" y="649309"/>
                    </a:cubicBezTo>
                    <a:cubicBezTo>
                      <a:pt x="25921" y="614695"/>
                      <a:pt x="28408" y="561061"/>
                      <a:pt x="63022" y="529514"/>
                    </a:cubicBezTo>
                    <a:close/>
                  </a:path>
                </a:pathLst>
              </a:custGeom>
              <a:solidFill>
                <a:srgbClr val="8A76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969" name="Google Shape;969;p30"/>
              <p:cNvSpPr/>
              <p:nvPr/>
            </p:nvSpPr>
            <p:spPr>
              <a:xfrm rot="2540731">
                <a:off x="3709676" y="2143221"/>
                <a:ext cx="2351659" cy="2672288"/>
              </a:xfrm>
              <a:custGeom>
                <a:rect b="b" l="l" r="r" t="t"/>
                <a:pathLst>
                  <a:path extrusionOk="0" h="2672288" w="2351659">
                    <a:moveTo>
                      <a:pt x="473880" y="726188"/>
                    </a:moveTo>
                    <a:cubicBezTo>
                      <a:pt x="48051" y="1114282"/>
                      <a:pt x="17122" y="1773724"/>
                      <a:pt x="404799" y="2199096"/>
                    </a:cubicBezTo>
                    <a:cubicBezTo>
                      <a:pt x="792475" y="2624467"/>
                      <a:pt x="1451951" y="2654687"/>
                      <a:pt x="1877780" y="2266593"/>
                    </a:cubicBezTo>
                    <a:cubicBezTo>
                      <a:pt x="2303608" y="1878500"/>
                      <a:pt x="2334537" y="1219057"/>
                      <a:pt x="1946861" y="793686"/>
                    </a:cubicBezTo>
                    <a:cubicBezTo>
                      <a:pt x="1559185" y="368315"/>
                      <a:pt x="899709" y="338095"/>
                      <a:pt x="473880" y="726188"/>
                    </a:cubicBezTo>
                    <a:close/>
                    <a:moveTo>
                      <a:pt x="63022" y="529514"/>
                    </a:moveTo>
                    <a:lnTo>
                      <a:pt x="316065" y="298895"/>
                    </a:lnTo>
                    <a:cubicBezTo>
                      <a:pt x="350679" y="267348"/>
                      <a:pt x="404313" y="269835"/>
                      <a:pt x="435860" y="304449"/>
                    </a:cubicBezTo>
                    <a:cubicBezTo>
                      <a:pt x="467407" y="339063"/>
                      <a:pt x="464920" y="392698"/>
                      <a:pt x="430306" y="424244"/>
                    </a:cubicBezTo>
                    <a:lnTo>
                      <a:pt x="419541" y="434055"/>
                    </a:lnTo>
                    <a:lnTo>
                      <a:pt x="507125" y="530155"/>
                    </a:lnTo>
                    <a:lnTo>
                      <a:pt x="574720" y="485138"/>
                    </a:lnTo>
                    <a:cubicBezTo>
                      <a:pt x="708942" y="405209"/>
                      <a:pt x="855204" y="354572"/>
                      <a:pt x="1004598" y="332813"/>
                    </a:cubicBezTo>
                    <a:lnTo>
                      <a:pt x="1041332" y="329250"/>
                    </a:lnTo>
                    <a:lnTo>
                      <a:pt x="1041332" y="169598"/>
                    </a:lnTo>
                    <a:lnTo>
                      <a:pt x="1026766" y="169598"/>
                    </a:lnTo>
                    <a:cubicBezTo>
                      <a:pt x="979933" y="169598"/>
                      <a:pt x="941967" y="131632"/>
                      <a:pt x="941967" y="84799"/>
                    </a:cubicBezTo>
                    <a:cubicBezTo>
                      <a:pt x="941967" y="61382"/>
                      <a:pt x="951459" y="40183"/>
                      <a:pt x="966804" y="24837"/>
                    </a:cubicBezTo>
                    <a:cubicBezTo>
                      <a:pt x="982150" y="9491"/>
                      <a:pt x="1003350" y="0"/>
                      <a:pt x="1026766" y="0"/>
                    </a:cubicBezTo>
                    <a:lnTo>
                      <a:pt x="1369134" y="0"/>
                    </a:lnTo>
                    <a:cubicBezTo>
                      <a:pt x="1415967" y="0"/>
                      <a:pt x="1453933" y="37966"/>
                      <a:pt x="1453933" y="84799"/>
                    </a:cubicBezTo>
                    <a:cubicBezTo>
                      <a:pt x="1453933" y="131632"/>
                      <a:pt x="1415967" y="169598"/>
                      <a:pt x="1369134" y="169598"/>
                    </a:cubicBezTo>
                    <a:lnTo>
                      <a:pt x="1354569" y="169598"/>
                    </a:lnTo>
                    <a:lnTo>
                      <a:pt x="1354569" y="334777"/>
                    </a:lnTo>
                    <a:lnTo>
                      <a:pt x="1453272" y="353753"/>
                    </a:lnTo>
                    <a:cubicBezTo>
                      <a:pt x="1673402" y="407124"/>
                      <a:pt x="1880542" y="524533"/>
                      <a:pt x="2044632" y="704579"/>
                    </a:cubicBezTo>
                    <a:cubicBezTo>
                      <a:pt x="2482208" y="1184701"/>
                      <a:pt x="2447955" y="1928423"/>
                      <a:pt x="1968129" y="2365729"/>
                    </a:cubicBezTo>
                    <a:cubicBezTo>
                      <a:pt x="1488302" y="2803035"/>
                      <a:pt x="744601" y="2768326"/>
                      <a:pt x="307026" y="2288204"/>
                    </a:cubicBezTo>
                    <a:cubicBezTo>
                      <a:pt x="-75852" y="1868097"/>
                      <a:pt x="-97488" y="1246172"/>
                      <a:pt x="224532" y="804294"/>
                    </a:cubicBezTo>
                    <a:lnTo>
                      <a:pt x="275612" y="741151"/>
                    </a:lnTo>
                    <a:lnTo>
                      <a:pt x="188029" y="645052"/>
                    </a:lnTo>
                    <a:lnTo>
                      <a:pt x="177263" y="654863"/>
                    </a:lnTo>
                    <a:cubicBezTo>
                      <a:pt x="142649" y="686410"/>
                      <a:pt x="89015" y="683924"/>
                      <a:pt x="57468" y="649309"/>
                    </a:cubicBezTo>
                    <a:cubicBezTo>
                      <a:pt x="25921" y="614695"/>
                      <a:pt x="28408" y="561061"/>
                      <a:pt x="63022" y="529514"/>
                    </a:cubicBezTo>
                    <a:close/>
                  </a:path>
                </a:pathLst>
              </a:custGeom>
              <a:solidFill>
                <a:srgbClr val="8A76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970" name="Google Shape;970;p30"/>
              <p:cNvSpPr/>
              <p:nvPr/>
            </p:nvSpPr>
            <p:spPr>
              <a:xfrm rot="2540731">
                <a:off x="6347615" y="2143221"/>
                <a:ext cx="2351659" cy="2672288"/>
              </a:xfrm>
              <a:custGeom>
                <a:rect b="b" l="l" r="r" t="t"/>
                <a:pathLst>
                  <a:path extrusionOk="0" h="2672288" w="2351659">
                    <a:moveTo>
                      <a:pt x="473880" y="726188"/>
                    </a:moveTo>
                    <a:cubicBezTo>
                      <a:pt x="48051" y="1114282"/>
                      <a:pt x="17122" y="1773724"/>
                      <a:pt x="404799" y="2199096"/>
                    </a:cubicBezTo>
                    <a:cubicBezTo>
                      <a:pt x="792475" y="2624467"/>
                      <a:pt x="1451951" y="2654687"/>
                      <a:pt x="1877780" y="2266593"/>
                    </a:cubicBezTo>
                    <a:cubicBezTo>
                      <a:pt x="2303608" y="1878500"/>
                      <a:pt x="2334537" y="1219057"/>
                      <a:pt x="1946861" y="793686"/>
                    </a:cubicBezTo>
                    <a:cubicBezTo>
                      <a:pt x="1559185" y="368315"/>
                      <a:pt x="899709" y="338095"/>
                      <a:pt x="473880" y="726188"/>
                    </a:cubicBezTo>
                    <a:close/>
                    <a:moveTo>
                      <a:pt x="63022" y="529514"/>
                    </a:moveTo>
                    <a:lnTo>
                      <a:pt x="316065" y="298895"/>
                    </a:lnTo>
                    <a:cubicBezTo>
                      <a:pt x="350679" y="267348"/>
                      <a:pt x="404313" y="269835"/>
                      <a:pt x="435860" y="304449"/>
                    </a:cubicBezTo>
                    <a:cubicBezTo>
                      <a:pt x="467407" y="339063"/>
                      <a:pt x="464920" y="392698"/>
                      <a:pt x="430306" y="424244"/>
                    </a:cubicBezTo>
                    <a:lnTo>
                      <a:pt x="419541" y="434055"/>
                    </a:lnTo>
                    <a:lnTo>
                      <a:pt x="507125" y="530155"/>
                    </a:lnTo>
                    <a:lnTo>
                      <a:pt x="574720" y="485138"/>
                    </a:lnTo>
                    <a:cubicBezTo>
                      <a:pt x="708942" y="405209"/>
                      <a:pt x="855204" y="354572"/>
                      <a:pt x="1004598" y="332813"/>
                    </a:cubicBezTo>
                    <a:lnTo>
                      <a:pt x="1041332" y="329250"/>
                    </a:lnTo>
                    <a:lnTo>
                      <a:pt x="1041332" y="169598"/>
                    </a:lnTo>
                    <a:lnTo>
                      <a:pt x="1026766" y="169598"/>
                    </a:lnTo>
                    <a:cubicBezTo>
                      <a:pt x="979933" y="169598"/>
                      <a:pt x="941967" y="131632"/>
                      <a:pt x="941967" y="84799"/>
                    </a:cubicBezTo>
                    <a:cubicBezTo>
                      <a:pt x="941967" y="61382"/>
                      <a:pt x="951459" y="40183"/>
                      <a:pt x="966804" y="24837"/>
                    </a:cubicBezTo>
                    <a:cubicBezTo>
                      <a:pt x="982150" y="9491"/>
                      <a:pt x="1003350" y="0"/>
                      <a:pt x="1026766" y="0"/>
                    </a:cubicBezTo>
                    <a:lnTo>
                      <a:pt x="1369134" y="0"/>
                    </a:lnTo>
                    <a:cubicBezTo>
                      <a:pt x="1415967" y="0"/>
                      <a:pt x="1453933" y="37966"/>
                      <a:pt x="1453933" y="84799"/>
                    </a:cubicBezTo>
                    <a:cubicBezTo>
                      <a:pt x="1453933" y="131632"/>
                      <a:pt x="1415967" y="169598"/>
                      <a:pt x="1369134" y="169598"/>
                    </a:cubicBezTo>
                    <a:lnTo>
                      <a:pt x="1354569" y="169598"/>
                    </a:lnTo>
                    <a:lnTo>
                      <a:pt x="1354569" y="334777"/>
                    </a:lnTo>
                    <a:lnTo>
                      <a:pt x="1453272" y="353753"/>
                    </a:lnTo>
                    <a:cubicBezTo>
                      <a:pt x="1673402" y="407124"/>
                      <a:pt x="1880542" y="524533"/>
                      <a:pt x="2044632" y="704579"/>
                    </a:cubicBezTo>
                    <a:cubicBezTo>
                      <a:pt x="2482208" y="1184701"/>
                      <a:pt x="2447955" y="1928423"/>
                      <a:pt x="1968129" y="2365729"/>
                    </a:cubicBezTo>
                    <a:cubicBezTo>
                      <a:pt x="1488302" y="2803035"/>
                      <a:pt x="744601" y="2768326"/>
                      <a:pt x="307026" y="2288204"/>
                    </a:cubicBezTo>
                    <a:cubicBezTo>
                      <a:pt x="-75852" y="1868097"/>
                      <a:pt x="-97488" y="1246172"/>
                      <a:pt x="224532" y="804294"/>
                    </a:cubicBezTo>
                    <a:lnTo>
                      <a:pt x="275612" y="741151"/>
                    </a:lnTo>
                    <a:lnTo>
                      <a:pt x="188029" y="645052"/>
                    </a:lnTo>
                    <a:lnTo>
                      <a:pt x="177263" y="654863"/>
                    </a:lnTo>
                    <a:cubicBezTo>
                      <a:pt x="142649" y="686410"/>
                      <a:pt x="89015" y="683924"/>
                      <a:pt x="57468" y="649309"/>
                    </a:cubicBezTo>
                    <a:cubicBezTo>
                      <a:pt x="25921" y="614695"/>
                      <a:pt x="28408" y="561061"/>
                      <a:pt x="63022" y="529514"/>
                    </a:cubicBezTo>
                    <a:close/>
                  </a:path>
                </a:pathLst>
              </a:custGeom>
              <a:solidFill>
                <a:srgbClr val="8A76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971" name="Google Shape;971;p30"/>
              <p:cNvSpPr/>
              <p:nvPr/>
            </p:nvSpPr>
            <p:spPr>
              <a:xfrm rot="2540731">
                <a:off x="8985554" y="2143221"/>
                <a:ext cx="2351659" cy="2672288"/>
              </a:xfrm>
              <a:custGeom>
                <a:rect b="b" l="l" r="r" t="t"/>
                <a:pathLst>
                  <a:path extrusionOk="0" h="2672288" w="2351659">
                    <a:moveTo>
                      <a:pt x="473880" y="726188"/>
                    </a:moveTo>
                    <a:cubicBezTo>
                      <a:pt x="48051" y="1114282"/>
                      <a:pt x="17122" y="1773724"/>
                      <a:pt x="404799" y="2199096"/>
                    </a:cubicBezTo>
                    <a:cubicBezTo>
                      <a:pt x="792475" y="2624467"/>
                      <a:pt x="1451951" y="2654687"/>
                      <a:pt x="1877780" y="2266593"/>
                    </a:cubicBezTo>
                    <a:cubicBezTo>
                      <a:pt x="2303608" y="1878500"/>
                      <a:pt x="2334537" y="1219057"/>
                      <a:pt x="1946861" y="793686"/>
                    </a:cubicBezTo>
                    <a:cubicBezTo>
                      <a:pt x="1559185" y="368315"/>
                      <a:pt x="899709" y="338095"/>
                      <a:pt x="473880" y="726188"/>
                    </a:cubicBezTo>
                    <a:close/>
                    <a:moveTo>
                      <a:pt x="63022" y="529514"/>
                    </a:moveTo>
                    <a:lnTo>
                      <a:pt x="316065" y="298895"/>
                    </a:lnTo>
                    <a:cubicBezTo>
                      <a:pt x="350679" y="267348"/>
                      <a:pt x="404313" y="269835"/>
                      <a:pt x="435860" y="304449"/>
                    </a:cubicBezTo>
                    <a:cubicBezTo>
                      <a:pt x="467407" y="339063"/>
                      <a:pt x="464920" y="392698"/>
                      <a:pt x="430306" y="424244"/>
                    </a:cubicBezTo>
                    <a:lnTo>
                      <a:pt x="419541" y="434055"/>
                    </a:lnTo>
                    <a:lnTo>
                      <a:pt x="507125" y="530155"/>
                    </a:lnTo>
                    <a:lnTo>
                      <a:pt x="574720" y="485138"/>
                    </a:lnTo>
                    <a:cubicBezTo>
                      <a:pt x="708942" y="405209"/>
                      <a:pt x="855204" y="354572"/>
                      <a:pt x="1004598" y="332813"/>
                    </a:cubicBezTo>
                    <a:lnTo>
                      <a:pt x="1041332" y="329250"/>
                    </a:lnTo>
                    <a:lnTo>
                      <a:pt x="1041332" y="169598"/>
                    </a:lnTo>
                    <a:lnTo>
                      <a:pt x="1026766" y="169598"/>
                    </a:lnTo>
                    <a:cubicBezTo>
                      <a:pt x="979933" y="169598"/>
                      <a:pt x="941967" y="131632"/>
                      <a:pt x="941967" y="84799"/>
                    </a:cubicBezTo>
                    <a:cubicBezTo>
                      <a:pt x="941967" y="61382"/>
                      <a:pt x="951459" y="40183"/>
                      <a:pt x="966804" y="24837"/>
                    </a:cubicBezTo>
                    <a:cubicBezTo>
                      <a:pt x="982150" y="9491"/>
                      <a:pt x="1003350" y="0"/>
                      <a:pt x="1026766" y="0"/>
                    </a:cubicBezTo>
                    <a:lnTo>
                      <a:pt x="1369134" y="0"/>
                    </a:lnTo>
                    <a:cubicBezTo>
                      <a:pt x="1415967" y="0"/>
                      <a:pt x="1453933" y="37966"/>
                      <a:pt x="1453933" y="84799"/>
                    </a:cubicBezTo>
                    <a:cubicBezTo>
                      <a:pt x="1453933" y="131632"/>
                      <a:pt x="1415967" y="169598"/>
                      <a:pt x="1369134" y="169598"/>
                    </a:cubicBezTo>
                    <a:lnTo>
                      <a:pt x="1354569" y="169598"/>
                    </a:lnTo>
                    <a:lnTo>
                      <a:pt x="1354569" y="334777"/>
                    </a:lnTo>
                    <a:lnTo>
                      <a:pt x="1453272" y="353753"/>
                    </a:lnTo>
                    <a:cubicBezTo>
                      <a:pt x="1673402" y="407124"/>
                      <a:pt x="1880542" y="524533"/>
                      <a:pt x="2044632" y="704579"/>
                    </a:cubicBezTo>
                    <a:cubicBezTo>
                      <a:pt x="2482208" y="1184701"/>
                      <a:pt x="2447955" y="1928423"/>
                      <a:pt x="1968129" y="2365729"/>
                    </a:cubicBezTo>
                    <a:cubicBezTo>
                      <a:pt x="1488302" y="2803035"/>
                      <a:pt x="744601" y="2768326"/>
                      <a:pt x="307026" y="2288204"/>
                    </a:cubicBezTo>
                    <a:cubicBezTo>
                      <a:pt x="-75852" y="1868097"/>
                      <a:pt x="-97488" y="1246172"/>
                      <a:pt x="224532" y="804294"/>
                    </a:cubicBezTo>
                    <a:lnTo>
                      <a:pt x="275612" y="741151"/>
                    </a:lnTo>
                    <a:lnTo>
                      <a:pt x="188029" y="645052"/>
                    </a:lnTo>
                    <a:lnTo>
                      <a:pt x="177263" y="654863"/>
                    </a:lnTo>
                    <a:cubicBezTo>
                      <a:pt x="142649" y="686410"/>
                      <a:pt x="89015" y="683924"/>
                      <a:pt x="57468" y="649309"/>
                    </a:cubicBezTo>
                    <a:cubicBezTo>
                      <a:pt x="25921" y="614695"/>
                      <a:pt x="28408" y="561061"/>
                      <a:pt x="63022" y="529514"/>
                    </a:cubicBezTo>
                    <a:close/>
                  </a:path>
                </a:pathLst>
              </a:custGeom>
              <a:solidFill>
                <a:srgbClr val="8A76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grpSp>
            <p:nvGrpSpPr>
              <p:cNvPr id="972" name="Google Shape;972;p30"/>
              <p:cNvGrpSpPr/>
              <p:nvPr/>
            </p:nvGrpSpPr>
            <p:grpSpPr>
              <a:xfrm>
                <a:off x="1179504" y="2583549"/>
                <a:ext cx="12316306" cy="2028541"/>
                <a:chOff x="1179504" y="2583549"/>
                <a:chExt cx="12316306" cy="2028541"/>
              </a:xfrm>
            </p:grpSpPr>
            <p:sp>
              <p:nvSpPr>
                <p:cNvPr id="973" name="Google Shape;973;p30"/>
                <p:cNvSpPr/>
                <p:nvPr/>
              </p:nvSpPr>
              <p:spPr>
                <a:xfrm>
                  <a:off x="1179504" y="2635291"/>
                  <a:ext cx="1920241" cy="1920240"/>
                </a:xfrm>
                <a:prstGeom prst="ellipse">
                  <a:avLst/>
                </a:prstGeom>
                <a:noFill/>
                <a:ln cap="flat" cmpd="sng" w="127000">
                  <a:solidFill>
                    <a:srgbClr val="B6B4B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75%</a:t>
                  </a:r>
                  <a:b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</a:b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974" name="Google Shape;974;p30"/>
                <p:cNvSpPr/>
                <p:nvPr/>
              </p:nvSpPr>
              <p:spPr>
                <a:xfrm>
                  <a:off x="1179504" y="2635291"/>
                  <a:ext cx="1920240" cy="1920240"/>
                </a:xfrm>
                <a:prstGeom prst="arc">
                  <a:avLst>
                    <a:gd fmla="val 16200000" name="adj1"/>
                    <a:gd fmla="val 10249635" name="adj2"/>
                  </a:avLst>
                </a:prstGeom>
                <a:noFill/>
                <a:ln cap="rnd" cmpd="sng" w="127000">
                  <a:solidFill>
                    <a:schemeClr val="accen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grpSp>
              <p:nvGrpSpPr>
                <p:cNvPr id="975" name="Google Shape;975;p30"/>
                <p:cNvGrpSpPr/>
                <p:nvPr/>
              </p:nvGrpSpPr>
              <p:grpSpPr>
                <a:xfrm>
                  <a:off x="2885333" y="2583549"/>
                  <a:ext cx="2696660" cy="2028541"/>
                  <a:chOff x="7103475" y="2307629"/>
                  <a:chExt cx="2696660" cy="2696660"/>
                </a:xfrm>
              </p:grpSpPr>
              <p:cxnSp>
                <p:nvCxnSpPr>
                  <p:cNvPr id="976" name="Google Shape;976;p30"/>
                  <p:cNvCxnSpPr/>
                  <p:nvPr/>
                </p:nvCxnSpPr>
                <p:spPr>
                  <a:xfrm>
                    <a:off x="8451805" y="230762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77" name="Google Shape;977;p30"/>
                  <p:cNvCxnSpPr/>
                  <p:nvPr/>
                </p:nvCxnSpPr>
                <p:spPr>
                  <a:xfrm>
                    <a:off x="8451805" y="4941834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78" name="Google Shape;978;p30"/>
                  <p:cNvCxnSpPr/>
                  <p:nvPr/>
                </p:nvCxnSpPr>
                <p:spPr>
                  <a:xfrm>
                    <a:off x="9754415" y="361023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79" name="Google Shape;979;p30"/>
                  <p:cNvCxnSpPr/>
                  <p:nvPr/>
                </p:nvCxnSpPr>
                <p:spPr>
                  <a:xfrm>
                    <a:off x="7134703" y="3624732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0" name="Google Shape;980;p30"/>
                  <p:cNvCxnSpPr/>
                  <p:nvPr/>
                </p:nvCxnSpPr>
                <p:spPr>
                  <a:xfrm>
                    <a:off x="9103110" y="2482146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1" name="Google Shape;981;p30"/>
                  <p:cNvCxnSpPr/>
                  <p:nvPr/>
                </p:nvCxnSpPr>
                <p:spPr>
                  <a:xfrm>
                    <a:off x="7793254" y="4765376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2" name="Google Shape;982;p30"/>
                  <p:cNvCxnSpPr/>
                  <p:nvPr/>
                </p:nvCxnSpPr>
                <p:spPr>
                  <a:xfrm rot="10800000">
                    <a:off x="9579898" y="426154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3" name="Google Shape;983;p30"/>
                  <p:cNvCxnSpPr/>
                  <p:nvPr/>
                </p:nvCxnSpPr>
                <p:spPr>
                  <a:xfrm rot="10800000">
                    <a:off x="7311161" y="2966181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4" name="Google Shape;984;p30"/>
                  <p:cNvCxnSpPr/>
                  <p:nvPr/>
                </p:nvCxnSpPr>
                <p:spPr>
                  <a:xfrm>
                    <a:off x="9579898" y="295893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5" name="Google Shape;985;p30"/>
                  <p:cNvCxnSpPr/>
                  <p:nvPr/>
                </p:nvCxnSpPr>
                <p:spPr>
                  <a:xfrm>
                    <a:off x="7311161" y="4283283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6" name="Google Shape;986;p30"/>
                  <p:cNvCxnSpPr/>
                  <p:nvPr/>
                </p:nvCxnSpPr>
                <p:spPr>
                  <a:xfrm rot="10800000">
                    <a:off x="9103110" y="4738332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7" name="Google Shape;987;p30"/>
                  <p:cNvCxnSpPr/>
                  <p:nvPr/>
                </p:nvCxnSpPr>
                <p:spPr>
                  <a:xfrm rot="10800000">
                    <a:off x="7793254" y="2484088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sp>
              <p:nvSpPr>
                <p:cNvPr id="988" name="Google Shape;988;p30"/>
                <p:cNvSpPr/>
                <p:nvPr/>
              </p:nvSpPr>
              <p:spPr>
                <a:xfrm>
                  <a:off x="3817443" y="2635291"/>
                  <a:ext cx="1920241" cy="1920240"/>
                </a:xfrm>
                <a:prstGeom prst="ellipse">
                  <a:avLst/>
                </a:prstGeom>
                <a:noFill/>
                <a:ln cap="flat" cmpd="sng" w="127000">
                  <a:solidFill>
                    <a:srgbClr val="B6B4B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32%</a:t>
                  </a:r>
                  <a:b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</a:b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989" name="Google Shape;989;p30"/>
                <p:cNvSpPr/>
                <p:nvPr/>
              </p:nvSpPr>
              <p:spPr>
                <a:xfrm>
                  <a:off x="3817443" y="2635291"/>
                  <a:ext cx="1920240" cy="1920240"/>
                </a:xfrm>
                <a:prstGeom prst="arc">
                  <a:avLst>
                    <a:gd fmla="val 16200000" name="adj1"/>
                    <a:gd fmla="val 718614" name="adj2"/>
                  </a:avLst>
                </a:prstGeom>
                <a:noFill/>
                <a:ln cap="rnd" cmpd="sng" w="127000">
                  <a:solidFill>
                    <a:schemeClr val="accent2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grpSp>
              <p:nvGrpSpPr>
                <p:cNvPr id="990" name="Google Shape;990;p30"/>
                <p:cNvGrpSpPr/>
                <p:nvPr/>
              </p:nvGrpSpPr>
              <p:grpSpPr>
                <a:xfrm>
                  <a:off x="5523272" y="2583549"/>
                  <a:ext cx="2696660" cy="2028541"/>
                  <a:chOff x="7103475" y="2307629"/>
                  <a:chExt cx="2696660" cy="2696660"/>
                </a:xfrm>
              </p:grpSpPr>
              <p:cxnSp>
                <p:nvCxnSpPr>
                  <p:cNvPr id="991" name="Google Shape;991;p30"/>
                  <p:cNvCxnSpPr/>
                  <p:nvPr/>
                </p:nvCxnSpPr>
                <p:spPr>
                  <a:xfrm>
                    <a:off x="8451805" y="230762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2" name="Google Shape;992;p30"/>
                  <p:cNvCxnSpPr/>
                  <p:nvPr/>
                </p:nvCxnSpPr>
                <p:spPr>
                  <a:xfrm>
                    <a:off x="8451805" y="4941834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3" name="Google Shape;993;p30"/>
                  <p:cNvCxnSpPr/>
                  <p:nvPr/>
                </p:nvCxnSpPr>
                <p:spPr>
                  <a:xfrm>
                    <a:off x="9754415" y="361023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4" name="Google Shape;994;p30"/>
                  <p:cNvCxnSpPr/>
                  <p:nvPr/>
                </p:nvCxnSpPr>
                <p:spPr>
                  <a:xfrm>
                    <a:off x="7134703" y="3624732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5" name="Google Shape;995;p30"/>
                  <p:cNvCxnSpPr/>
                  <p:nvPr/>
                </p:nvCxnSpPr>
                <p:spPr>
                  <a:xfrm>
                    <a:off x="9103110" y="2482146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6" name="Google Shape;996;p30"/>
                  <p:cNvCxnSpPr/>
                  <p:nvPr/>
                </p:nvCxnSpPr>
                <p:spPr>
                  <a:xfrm>
                    <a:off x="7793254" y="4765376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7" name="Google Shape;997;p30"/>
                  <p:cNvCxnSpPr/>
                  <p:nvPr/>
                </p:nvCxnSpPr>
                <p:spPr>
                  <a:xfrm rot="10800000">
                    <a:off x="9579898" y="426154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8" name="Google Shape;998;p30"/>
                  <p:cNvCxnSpPr/>
                  <p:nvPr/>
                </p:nvCxnSpPr>
                <p:spPr>
                  <a:xfrm rot="10800000">
                    <a:off x="7311161" y="2966181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9" name="Google Shape;999;p30"/>
                  <p:cNvCxnSpPr/>
                  <p:nvPr/>
                </p:nvCxnSpPr>
                <p:spPr>
                  <a:xfrm>
                    <a:off x="9579898" y="295893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0" name="Google Shape;1000;p30"/>
                  <p:cNvCxnSpPr/>
                  <p:nvPr/>
                </p:nvCxnSpPr>
                <p:spPr>
                  <a:xfrm>
                    <a:off x="7311161" y="4283283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1" name="Google Shape;1001;p30"/>
                  <p:cNvCxnSpPr/>
                  <p:nvPr/>
                </p:nvCxnSpPr>
                <p:spPr>
                  <a:xfrm rot="10800000">
                    <a:off x="9103110" y="4738332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2" name="Google Shape;1002;p30"/>
                  <p:cNvCxnSpPr/>
                  <p:nvPr/>
                </p:nvCxnSpPr>
                <p:spPr>
                  <a:xfrm rot="10800000">
                    <a:off x="7793254" y="2484088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sp>
              <p:nvSpPr>
                <p:cNvPr id="1003" name="Google Shape;1003;p30"/>
                <p:cNvSpPr/>
                <p:nvPr/>
              </p:nvSpPr>
              <p:spPr>
                <a:xfrm>
                  <a:off x="6455381" y="2635291"/>
                  <a:ext cx="1920241" cy="1920240"/>
                </a:xfrm>
                <a:prstGeom prst="ellipse">
                  <a:avLst/>
                </a:prstGeom>
                <a:noFill/>
                <a:ln cap="flat" cmpd="sng" w="127000">
                  <a:solidFill>
                    <a:srgbClr val="B6B4B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90%</a:t>
                  </a:r>
                  <a:b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</a:b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04" name="Google Shape;1004;p30"/>
                <p:cNvSpPr/>
                <p:nvPr/>
              </p:nvSpPr>
              <p:spPr>
                <a:xfrm>
                  <a:off x="6455382" y="2635291"/>
                  <a:ext cx="1920240" cy="1920240"/>
                </a:xfrm>
                <a:prstGeom prst="arc">
                  <a:avLst>
                    <a:gd fmla="val 16200000" name="adj1"/>
                    <a:gd fmla="val 14218509" name="adj2"/>
                  </a:avLst>
                </a:prstGeom>
                <a:noFill/>
                <a:ln cap="rnd" cmpd="sng" w="127000">
                  <a:solidFill>
                    <a:schemeClr val="accent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grpSp>
              <p:nvGrpSpPr>
                <p:cNvPr id="1005" name="Google Shape;1005;p30"/>
                <p:cNvGrpSpPr/>
                <p:nvPr/>
              </p:nvGrpSpPr>
              <p:grpSpPr>
                <a:xfrm>
                  <a:off x="8161212" y="2583549"/>
                  <a:ext cx="2696660" cy="2028541"/>
                  <a:chOff x="7103475" y="2307629"/>
                  <a:chExt cx="2696660" cy="2696660"/>
                </a:xfrm>
              </p:grpSpPr>
              <p:cxnSp>
                <p:nvCxnSpPr>
                  <p:cNvPr id="1006" name="Google Shape;1006;p30"/>
                  <p:cNvCxnSpPr/>
                  <p:nvPr/>
                </p:nvCxnSpPr>
                <p:spPr>
                  <a:xfrm>
                    <a:off x="8451805" y="230762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7" name="Google Shape;1007;p30"/>
                  <p:cNvCxnSpPr/>
                  <p:nvPr/>
                </p:nvCxnSpPr>
                <p:spPr>
                  <a:xfrm>
                    <a:off x="8451805" y="4941834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8" name="Google Shape;1008;p30"/>
                  <p:cNvCxnSpPr/>
                  <p:nvPr/>
                </p:nvCxnSpPr>
                <p:spPr>
                  <a:xfrm>
                    <a:off x="9754415" y="361023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9" name="Google Shape;1009;p30"/>
                  <p:cNvCxnSpPr/>
                  <p:nvPr/>
                </p:nvCxnSpPr>
                <p:spPr>
                  <a:xfrm>
                    <a:off x="7134703" y="3624732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0" name="Google Shape;1010;p30"/>
                  <p:cNvCxnSpPr/>
                  <p:nvPr/>
                </p:nvCxnSpPr>
                <p:spPr>
                  <a:xfrm>
                    <a:off x="9103110" y="2482146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1" name="Google Shape;1011;p30"/>
                  <p:cNvCxnSpPr/>
                  <p:nvPr/>
                </p:nvCxnSpPr>
                <p:spPr>
                  <a:xfrm>
                    <a:off x="7793254" y="4765376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2" name="Google Shape;1012;p30"/>
                  <p:cNvCxnSpPr/>
                  <p:nvPr/>
                </p:nvCxnSpPr>
                <p:spPr>
                  <a:xfrm rot="10800000">
                    <a:off x="9579898" y="426154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3" name="Google Shape;1013;p30"/>
                  <p:cNvCxnSpPr/>
                  <p:nvPr/>
                </p:nvCxnSpPr>
                <p:spPr>
                  <a:xfrm rot="10800000">
                    <a:off x="7311161" y="2966181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4" name="Google Shape;1014;p30"/>
                  <p:cNvCxnSpPr/>
                  <p:nvPr/>
                </p:nvCxnSpPr>
                <p:spPr>
                  <a:xfrm>
                    <a:off x="9579898" y="295893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5" name="Google Shape;1015;p30"/>
                  <p:cNvCxnSpPr/>
                  <p:nvPr/>
                </p:nvCxnSpPr>
                <p:spPr>
                  <a:xfrm>
                    <a:off x="7311161" y="4283283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6" name="Google Shape;1016;p30"/>
                  <p:cNvCxnSpPr/>
                  <p:nvPr/>
                </p:nvCxnSpPr>
                <p:spPr>
                  <a:xfrm rot="10800000">
                    <a:off x="9103110" y="4738332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7" name="Google Shape;1017;p30"/>
                  <p:cNvCxnSpPr/>
                  <p:nvPr/>
                </p:nvCxnSpPr>
                <p:spPr>
                  <a:xfrm rot="10800000">
                    <a:off x="7793254" y="2484088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sp>
              <p:nvSpPr>
                <p:cNvPr id="1018" name="Google Shape;1018;p30"/>
                <p:cNvSpPr/>
                <p:nvPr/>
              </p:nvSpPr>
              <p:spPr>
                <a:xfrm>
                  <a:off x="9093321" y="2635291"/>
                  <a:ext cx="1920241" cy="1920240"/>
                </a:xfrm>
                <a:prstGeom prst="ellipse">
                  <a:avLst/>
                </a:prstGeom>
                <a:noFill/>
                <a:ln cap="flat" cmpd="sng" w="127000">
                  <a:solidFill>
                    <a:srgbClr val="B6B4B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  <a:p>
                  <a:pPr indent="0" lvl="0" marL="0" marR="0" rtl="0" algn="ctr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65%</a:t>
                  </a:r>
                  <a:br>
                    <a:rPr b="1" lang="tr-TR" sz="1979">
                      <a:solidFill>
                        <a:srgbClr val="66626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</a:br>
                  <a:endParaRPr b="1" sz="1979">
                    <a:solidFill>
                      <a:srgbClr val="66626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19" name="Google Shape;1019;p30"/>
                <p:cNvSpPr/>
                <p:nvPr/>
              </p:nvSpPr>
              <p:spPr>
                <a:xfrm>
                  <a:off x="9093321" y="2635291"/>
                  <a:ext cx="1920240" cy="1920240"/>
                </a:xfrm>
                <a:prstGeom prst="arc">
                  <a:avLst>
                    <a:gd fmla="val 16200000" name="adj1"/>
                    <a:gd fmla="val 8118754" name="adj2"/>
                  </a:avLst>
                </a:prstGeom>
                <a:noFill/>
                <a:ln cap="rnd" cmpd="sng" w="127000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grpSp>
              <p:nvGrpSpPr>
                <p:cNvPr id="1020" name="Google Shape;1020;p30"/>
                <p:cNvGrpSpPr/>
                <p:nvPr/>
              </p:nvGrpSpPr>
              <p:grpSpPr>
                <a:xfrm>
                  <a:off x="10799150" y="2583549"/>
                  <a:ext cx="2696660" cy="2028541"/>
                  <a:chOff x="7103475" y="2307629"/>
                  <a:chExt cx="2696660" cy="2696660"/>
                </a:xfrm>
              </p:grpSpPr>
              <p:cxnSp>
                <p:nvCxnSpPr>
                  <p:cNvPr id="1021" name="Google Shape;1021;p30"/>
                  <p:cNvCxnSpPr/>
                  <p:nvPr/>
                </p:nvCxnSpPr>
                <p:spPr>
                  <a:xfrm>
                    <a:off x="8451805" y="230762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2" name="Google Shape;1022;p30"/>
                  <p:cNvCxnSpPr/>
                  <p:nvPr/>
                </p:nvCxnSpPr>
                <p:spPr>
                  <a:xfrm>
                    <a:off x="8451805" y="4941834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3" name="Google Shape;1023;p30"/>
                  <p:cNvCxnSpPr/>
                  <p:nvPr/>
                </p:nvCxnSpPr>
                <p:spPr>
                  <a:xfrm>
                    <a:off x="9754415" y="3610239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4" name="Google Shape;1024;p30"/>
                  <p:cNvCxnSpPr/>
                  <p:nvPr/>
                </p:nvCxnSpPr>
                <p:spPr>
                  <a:xfrm>
                    <a:off x="7134703" y="3624732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5" name="Google Shape;1025;p30"/>
                  <p:cNvCxnSpPr/>
                  <p:nvPr/>
                </p:nvCxnSpPr>
                <p:spPr>
                  <a:xfrm>
                    <a:off x="9103110" y="2482146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6" name="Google Shape;1026;p30"/>
                  <p:cNvCxnSpPr/>
                  <p:nvPr/>
                </p:nvCxnSpPr>
                <p:spPr>
                  <a:xfrm>
                    <a:off x="7793254" y="4765376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7" name="Google Shape;1027;p30"/>
                  <p:cNvCxnSpPr/>
                  <p:nvPr/>
                </p:nvCxnSpPr>
                <p:spPr>
                  <a:xfrm rot="10800000">
                    <a:off x="9579898" y="426154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8" name="Google Shape;1028;p30"/>
                  <p:cNvCxnSpPr/>
                  <p:nvPr/>
                </p:nvCxnSpPr>
                <p:spPr>
                  <a:xfrm rot="10800000">
                    <a:off x="7311161" y="2966181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29" name="Google Shape;1029;p30"/>
                  <p:cNvCxnSpPr/>
                  <p:nvPr/>
                </p:nvCxnSpPr>
                <p:spPr>
                  <a:xfrm>
                    <a:off x="9579898" y="2958934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0" name="Google Shape;1030;p30"/>
                  <p:cNvCxnSpPr/>
                  <p:nvPr/>
                </p:nvCxnSpPr>
                <p:spPr>
                  <a:xfrm>
                    <a:off x="7311161" y="4283283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1" name="Google Shape;1031;p30"/>
                  <p:cNvCxnSpPr/>
                  <p:nvPr/>
                </p:nvCxnSpPr>
                <p:spPr>
                  <a:xfrm rot="10800000">
                    <a:off x="9103110" y="4738332"/>
                    <a:ext cx="0" cy="9144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2" name="Google Shape;1032;p30"/>
                  <p:cNvCxnSpPr/>
                  <p:nvPr/>
                </p:nvCxnSpPr>
                <p:spPr>
                  <a:xfrm rot="10800000">
                    <a:off x="7793254" y="2484088"/>
                    <a:ext cx="0" cy="62455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lt2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  <p:grpSp>
          <p:nvGrpSpPr>
            <p:cNvPr id="1033" name="Google Shape;1033;p30"/>
            <p:cNvGrpSpPr/>
            <p:nvPr/>
          </p:nvGrpSpPr>
          <p:grpSpPr>
            <a:xfrm>
              <a:off x="719138" y="4499990"/>
              <a:ext cx="10753727" cy="857260"/>
              <a:chOff x="1768931" y="3638220"/>
              <a:chExt cx="9298705" cy="857260"/>
            </a:xfrm>
          </p:grpSpPr>
          <p:grpSp>
            <p:nvGrpSpPr>
              <p:cNvPr id="1034" name="Google Shape;1034;p30"/>
              <p:cNvGrpSpPr/>
              <p:nvPr/>
            </p:nvGrpSpPr>
            <p:grpSpPr>
              <a:xfrm>
                <a:off x="1768931" y="3638220"/>
                <a:ext cx="2213143" cy="857260"/>
                <a:chOff x="1732858" y="5001250"/>
                <a:chExt cx="2213143" cy="857260"/>
              </a:xfrm>
            </p:grpSpPr>
            <p:sp>
              <p:nvSpPr>
                <p:cNvPr id="1035" name="Google Shape;1035;p30"/>
                <p:cNvSpPr txBox="1"/>
                <p:nvPr/>
              </p:nvSpPr>
              <p:spPr>
                <a:xfrm>
                  <a:off x="1732858" y="5001250"/>
                  <a:ext cx="2213143" cy="2830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1" marL="0" marR="0" rtl="0" 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tr-TR" sz="1295" u="none" cap="none" strike="noStrike">
                      <a:solidFill>
                        <a:schemeClr val="accent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Date</a:t>
                  </a:r>
                  <a:endParaRPr b="1" i="0" sz="1295" u="none" cap="none" strike="noStrike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36" name="Google Shape;1036;p30"/>
                <p:cNvSpPr txBox="1"/>
                <p:nvPr/>
              </p:nvSpPr>
              <p:spPr>
                <a:xfrm>
                  <a:off x="1732858" y="5284280"/>
                  <a:ext cx="2213143" cy="5742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0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The time is now, the place is here</a:t>
                  </a:r>
                  <a:endParaRPr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1037" name="Google Shape;1037;p30"/>
              <p:cNvGrpSpPr/>
              <p:nvPr/>
            </p:nvGrpSpPr>
            <p:grpSpPr>
              <a:xfrm>
                <a:off x="4130785" y="3638220"/>
                <a:ext cx="2213143" cy="857260"/>
                <a:chOff x="1732858" y="5001250"/>
                <a:chExt cx="2213143" cy="857260"/>
              </a:xfrm>
            </p:grpSpPr>
            <p:sp>
              <p:nvSpPr>
                <p:cNvPr id="1038" name="Google Shape;1038;p30"/>
                <p:cNvSpPr txBox="1"/>
                <p:nvPr/>
              </p:nvSpPr>
              <p:spPr>
                <a:xfrm>
                  <a:off x="1732858" y="5001250"/>
                  <a:ext cx="2213143" cy="2830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1" marL="0" marR="0" rtl="0" 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tr-TR" sz="1295" u="none" cap="none" strike="noStrike">
                      <a:solidFill>
                        <a:schemeClr val="accent2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Customer</a:t>
                  </a:r>
                  <a:endParaRPr b="1" i="0" sz="1295" u="none" cap="none" strike="noStrike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39" name="Google Shape;1039;p30"/>
                <p:cNvSpPr txBox="1"/>
                <p:nvPr/>
              </p:nvSpPr>
              <p:spPr>
                <a:xfrm>
                  <a:off x="1732858" y="5284280"/>
                  <a:ext cx="2213143" cy="5742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0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I believe that people would</a:t>
                  </a:r>
                  <a:endParaRPr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1040" name="Google Shape;1040;p30"/>
              <p:cNvGrpSpPr/>
              <p:nvPr/>
            </p:nvGrpSpPr>
            <p:grpSpPr>
              <a:xfrm>
                <a:off x="6492639" y="3638220"/>
                <a:ext cx="2213143" cy="857260"/>
                <a:chOff x="1732858" y="5001250"/>
                <a:chExt cx="2213143" cy="857260"/>
              </a:xfrm>
            </p:grpSpPr>
            <p:sp>
              <p:nvSpPr>
                <p:cNvPr id="1041" name="Google Shape;1041;p30"/>
                <p:cNvSpPr txBox="1"/>
                <p:nvPr/>
              </p:nvSpPr>
              <p:spPr>
                <a:xfrm>
                  <a:off x="1732858" y="5001250"/>
                  <a:ext cx="2213143" cy="2830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1" marL="0" marR="0" rtl="0" 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tr-TR" sz="1295" u="none" cap="none" strike="noStrike">
                      <a:solidFill>
                        <a:schemeClr val="accent3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Convince</a:t>
                  </a:r>
                  <a:endParaRPr b="1" i="0" sz="1295" u="none" cap="none" strike="noStrike">
                    <a:solidFill>
                      <a:schemeClr val="accent3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42" name="Google Shape;1042;p30"/>
                <p:cNvSpPr txBox="1"/>
                <p:nvPr/>
              </p:nvSpPr>
              <p:spPr>
                <a:xfrm>
                  <a:off x="1732858" y="5284280"/>
                  <a:ext cx="2213143" cy="5742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0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The time is now, the place is here</a:t>
                  </a:r>
                  <a:endParaRPr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1043" name="Google Shape;1043;p30"/>
              <p:cNvGrpSpPr/>
              <p:nvPr/>
            </p:nvGrpSpPr>
            <p:grpSpPr>
              <a:xfrm>
                <a:off x="8854493" y="3638220"/>
                <a:ext cx="2213143" cy="857260"/>
                <a:chOff x="1732858" y="5001250"/>
                <a:chExt cx="2213143" cy="857260"/>
              </a:xfrm>
            </p:grpSpPr>
            <p:sp>
              <p:nvSpPr>
                <p:cNvPr id="1044" name="Google Shape;1044;p30"/>
                <p:cNvSpPr txBox="1"/>
                <p:nvPr/>
              </p:nvSpPr>
              <p:spPr>
                <a:xfrm>
                  <a:off x="1732858" y="5001250"/>
                  <a:ext cx="2213143" cy="2830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1" marL="0" marR="0" rtl="0" algn="ct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tr-TR" sz="1295" u="none" cap="none" strike="noStrike">
                      <a:solidFill>
                        <a:schemeClr val="accent4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Confirm</a:t>
                  </a:r>
                  <a:endParaRPr b="1" i="0" sz="1295" u="none" cap="none" strike="noStrike">
                    <a:solidFill>
                      <a:schemeClr val="accent4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1045" name="Google Shape;1045;p30"/>
                <p:cNvSpPr txBox="1"/>
                <p:nvPr/>
              </p:nvSpPr>
              <p:spPr>
                <a:xfrm>
                  <a:off x="1732858" y="5284280"/>
                  <a:ext cx="2213143" cy="5742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0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I believe that people would</a:t>
                  </a:r>
                  <a:endParaRPr sz="10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</p:grpSp>
      </p:grpSp>
      <p:sp>
        <p:nvSpPr>
          <p:cNvPr id="1046" name="Google Shape;1046;p30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/>
          <p:nvPr/>
        </p:nvSpPr>
        <p:spPr>
          <a:xfrm>
            <a:off x="2664069" y="1580306"/>
            <a:ext cx="1923563" cy="1078012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127000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96" name="Google Shape;196;p13"/>
          <p:cNvGrpSpPr/>
          <p:nvPr/>
        </p:nvGrpSpPr>
        <p:grpSpPr>
          <a:xfrm>
            <a:off x="2457450" y="-1206501"/>
            <a:ext cx="2035175" cy="2035175"/>
            <a:chOff x="2457450" y="-1206501"/>
            <a:chExt cx="2035175" cy="2035175"/>
          </a:xfrm>
        </p:grpSpPr>
        <p:sp>
          <p:nvSpPr>
            <p:cNvPr id="197" name="Google Shape;197;p13"/>
            <p:cNvSpPr/>
            <p:nvPr/>
          </p:nvSpPr>
          <p:spPr>
            <a:xfrm>
              <a:off x="2457450" y="-1206501"/>
              <a:ext cx="2035175" cy="2035175"/>
            </a:xfrm>
            <a:custGeom>
              <a:rect b="b" l="l" r="r" t="t"/>
              <a:pathLst>
                <a:path extrusionOk="0" h="289" w="289">
                  <a:moveTo>
                    <a:pt x="145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5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5" y="289"/>
                  </a:cubicBezTo>
                  <a:close/>
                  <a:moveTo>
                    <a:pt x="145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5"/>
                    <a:pt x="145" y="285"/>
                  </a:cubicBezTo>
                  <a:cubicBezTo>
                    <a:pt x="222" y="285"/>
                    <a:pt x="285" y="222"/>
                    <a:pt x="285" y="144"/>
                  </a:cubicBezTo>
                  <a:cubicBezTo>
                    <a:pt x="285" y="67"/>
                    <a:pt x="222" y="4"/>
                    <a:pt x="145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2576513" y="-1087438"/>
              <a:ext cx="1795463" cy="1797050"/>
            </a:xfrm>
            <a:custGeom>
              <a:rect b="b" l="l" r="r" t="t"/>
              <a:pathLst>
                <a:path extrusionOk="0" h="255" w="255">
                  <a:moveTo>
                    <a:pt x="128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8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8" y="255"/>
                  </a:cubicBezTo>
                  <a:close/>
                  <a:moveTo>
                    <a:pt x="128" y="4"/>
                  </a:moveTo>
                  <a:cubicBezTo>
                    <a:pt x="60" y="4"/>
                    <a:pt x="5" y="60"/>
                    <a:pt x="5" y="127"/>
                  </a:cubicBezTo>
                  <a:cubicBezTo>
                    <a:pt x="5" y="195"/>
                    <a:pt x="60" y="250"/>
                    <a:pt x="128" y="250"/>
                  </a:cubicBezTo>
                  <a:cubicBezTo>
                    <a:pt x="195" y="250"/>
                    <a:pt x="251" y="195"/>
                    <a:pt x="251" y="127"/>
                  </a:cubicBezTo>
                  <a:cubicBezTo>
                    <a:pt x="251" y="60"/>
                    <a:pt x="195" y="4"/>
                    <a:pt x="12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2697163" y="-968376"/>
              <a:ext cx="1555750" cy="1550988"/>
            </a:xfrm>
            <a:custGeom>
              <a:rect b="b" l="l" r="r" t="t"/>
              <a:pathLst>
                <a:path extrusionOk="0" h="220" w="221">
                  <a:moveTo>
                    <a:pt x="111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1" y="0"/>
                  </a:cubicBezTo>
                  <a:cubicBezTo>
                    <a:pt x="171" y="0"/>
                    <a:pt x="221" y="50"/>
                    <a:pt x="221" y="110"/>
                  </a:cubicBezTo>
                  <a:cubicBezTo>
                    <a:pt x="221" y="171"/>
                    <a:pt x="171" y="220"/>
                    <a:pt x="111" y="220"/>
                  </a:cubicBezTo>
                  <a:close/>
                  <a:moveTo>
                    <a:pt x="111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1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1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2816225" y="-854076"/>
              <a:ext cx="1323975" cy="1323975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5" y="0"/>
                    <a:pt x="188" y="42"/>
                    <a:pt x="188" y="94"/>
                  </a:cubicBezTo>
                  <a:cubicBezTo>
                    <a:pt x="188" y="146"/>
                    <a:pt x="145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4" y="5"/>
                    <a:pt x="4" y="45"/>
                    <a:pt x="4" y="94"/>
                  </a:cubicBezTo>
                  <a:cubicBezTo>
                    <a:pt x="4" y="144"/>
                    <a:pt x="44" y="184"/>
                    <a:pt x="94" y="184"/>
                  </a:cubicBezTo>
                  <a:cubicBezTo>
                    <a:pt x="143" y="184"/>
                    <a:pt x="183" y="144"/>
                    <a:pt x="183" y="94"/>
                  </a:cubicBezTo>
                  <a:cubicBezTo>
                    <a:pt x="183" y="45"/>
                    <a:pt x="143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2922588" y="-741363"/>
              <a:ext cx="1104900" cy="1104900"/>
            </a:xfrm>
            <a:custGeom>
              <a:rect b="b" l="l" r="r" t="t"/>
              <a:pathLst>
                <a:path extrusionOk="0" h="157" w="157">
                  <a:moveTo>
                    <a:pt x="79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9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9" y="157"/>
                  </a:cubicBezTo>
                  <a:close/>
                  <a:moveTo>
                    <a:pt x="79" y="4"/>
                  </a:moveTo>
                  <a:cubicBezTo>
                    <a:pt x="38" y="4"/>
                    <a:pt x="5" y="38"/>
                    <a:pt x="5" y="78"/>
                  </a:cubicBezTo>
                  <a:cubicBezTo>
                    <a:pt x="5" y="119"/>
                    <a:pt x="38" y="152"/>
                    <a:pt x="79" y="152"/>
                  </a:cubicBezTo>
                  <a:cubicBezTo>
                    <a:pt x="119" y="152"/>
                    <a:pt x="153" y="119"/>
                    <a:pt x="153" y="78"/>
                  </a:cubicBezTo>
                  <a:cubicBezTo>
                    <a:pt x="153" y="38"/>
                    <a:pt x="119" y="4"/>
                    <a:pt x="7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3021013" y="-642938"/>
              <a:ext cx="908050" cy="908050"/>
            </a:xfrm>
            <a:custGeom>
              <a:rect b="b" l="l" r="r" t="t"/>
              <a:pathLst>
                <a:path extrusionOk="0" h="129" w="129">
                  <a:moveTo>
                    <a:pt x="65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5" y="129"/>
                  </a:cubicBezTo>
                  <a:close/>
                  <a:moveTo>
                    <a:pt x="65" y="4"/>
                  </a:moveTo>
                  <a:cubicBezTo>
                    <a:pt x="32" y="4"/>
                    <a:pt x="5" y="31"/>
                    <a:pt x="5" y="64"/>
                  </a:cubicBezTo>
                  <a:cubicBezTo>
                    <a:pt x="5" y="97"/>
                    <a:pt x="32" y="124"/>
                    <a:pt x="65" y="124"/>
                  </a:cubicBezTo>
                  <a:cubicBezTo>
                    <a:pt x="98" y="124"/>
                    <a:pt x="124" y="97"/>
                    <a:pt x="124" y="64"/>
                  </a:cubicBezTo>
                  <a:cubicBezTo>
                    <a:pt x="124" y="31"/>
                    <a:pt x="98" y="4"/>
                    <a:pt x="65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3125788" y="-538163"/>
              <a:ext cx="696913" cy="698500"/>
            </a:xfrm>
            <a:custGeom>
              <a:rect b="b" l="l" r="r" t="t"/>
              <a:pathLst>
                <a:path extrusionOk="0" h="99" w="99">
                  <a:moveTo>
                    <a:pt x="50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50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50" y="99"/>
                  </a:cubicBezTo>
                  <a:close/>
                  <a:moveTo>
                    <a:pt x="50" y="4"/>
                  </a:moveTo>
                  <a:cubicBezTo>
                    <a:pt x="25" y="4"/>
                    <a:pt x="5" y="24"/>
                    <a:pt x="5" y="49"/>
                  </a:cubicBezTo>
                  <a:cubicBezTo>
                    <a:pt x="5" y="74"/>
                    <a:pt x="25" y="94"/>
                    <a:pt x="50" y="94"/>
                  </a:cubicBezTo>
                  <a:cubicBezTo>
                    <a:pt x="74" y="94"/>
                    <a:pt x="95" y="74"/>
                    <a:pt x="95" y="49"/>
                  </a:cubicBezTo>
                  <a:cubicBezTo>
                    <a:pt x="95" y="24"/>
                    <a:pt x="74" y="4"/>
                    <a:pt x="50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3232150" y="-431801"/>
              <a:ext cx="485775" cy="485775"/>
            </a:xfrm>
            <a:custGeom>
              <a:rect b="b" l="l" r="r" t="t"/>
              <a:pathLst>
                <a:path extrusionOk="0" h="69" w="69">
                  <a:moveTo>
                    <a:pt x="35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5" y="0"/>
                  </a:cubicBezTo>
                  <a:cubicBezTo>
                    <a:pt x="54" y="0"/>
                    <a:pt x="69" y="15"/>
                    <a:pt x="69" y="34"/>
                  </a:cubicBezTo>
                  <a:cubicBezTo>
                    <a:pt x="69" y="53"/>
                    <a:pt x="54" y="69"/>
                    <a:pt x="35" y="69"/>
                  </a:cubicBezTo>
                  <a:close/>
                  <a:moveTo>
                    <a:pt x="35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5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5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3322638" y="-339726"/>
              <a:ext cx="303213" cy="301625"/>
            </a:xfrm>
            <a:custGeom>
              <a:rect b="b" l="l" r="r" t="t"/>
              <a:pathLst>
                <a:path extrusionOk="0" h="43" w="43">
                  <a:moveTo>
                    <a:pt x="22" y="43"/>
                  </a:moveTo>
                  <a:cubicBezTo>
                    <a:pt x="10" y="43"/>
                    <a:pt x="0" y="33"/>
                    <a:pt x="0" y="21"/>
                  </a:cubicBezTo>
                  <a:cubicBezTo>
                    <a:pt x="0" y="9"/>
                    <a:pt x="10" y="0"/>
                    <a:pt x="22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2" y="43"/>
                  </a:cubicBezTo>
                  <a:close/>
                  <a:moveTo>
                    <a:pt x="22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2" y="38"/>
                  </a:cubicBezTo>
                  <a:cubicBezTo>
                    <a:pt x="31" y="38"/>
                    <a:pt x="39" y="31"/>
                    <a:pt x="39" y="21"/>
                  </a:cubicBezTo>
                  <a:cubicBezTo>
                    <a:pt x="39" y="12"/>
                    <a:pt x="31" y="4"/>
                    <a:pt x="22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3408363" y="-255588"/>
              <a:ext cx="133350" cy="127000"/>
            </a:xfrm>
            <a:custGeom>
              <a:rect b="b" l="l" r="r" t="t"/>
              <a:pathLst>
                <a:path extrusionOk="0" h="18" w="19">
                  <a:moveTo>
                    <a:pt x="10" y="18"/>
                  </a:moveTo>
                  <a:cubicBezTo>
                    <a:pt x="5" y="18"/>
                    <a:pt x="0" y="14"/>
                    <a:pt x="0" y="9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5" y="0"/>
                    <a:pt x="19" y="4"/>
                    <a:pt x="19" y="9"/>
                  </a:cubicBezTo>
                  <a:cubicBezTo>
                    <a:pt x="19" y="14"/>
                    <a:pt x="15" y="18"/>
                    <a:pt x="10" y="18"/>
                  </a:cubicBezTo>
                  <a:close/>
                  <a:moveTo>
                    <a:pt x="10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10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07" name="Google Shape;207;p13"/>
          <p:cNvGrpSpPr/>
          <p:nvPr/>
        </p:nvGrpSpPr>
        <p:grpSpPr>
          <a:xfrm>
            <a:off x="-323850" y="3275012"/>
            <a:ext cx="2160588" cy="2163763"/>
            <a:chOff x="-323850" y="3275012"/>
            <a:chExt cx="2160588" cy="2163763"/>
          </a:xfrm>
        </p:grpSpPr>
        <p:sp>
          <p:nvSpPr>
            <p:cNvPr id="208" name="Google Shape;208;p13"/>
            <p:cNvSpPr/>
            <p:nvPr/>
          </p:nvSpPr>
          <p:spPr>
            <a:xfrm>
              <a:off x="-323850" y="3275012"/>
              <a:ext cx="2160588" cy="2163763"/>
            </a:xfrm>
            <a:custGeom>
              <a:rect b="b" l="l" r="r" t="t"/>
              <a:pathLst>
                <a:path extrusionOk="0" h="307" w="307">
                  <a:moveTo>
                    <a:pt x="154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4" y="0"/>
                  </a:cubicBezTo>
                  <a:cubicBezTo>
                    <a:pt x="239" y="0"/>
                    <a:pt x="307" y="69"/>
                    <a:pt x="307" y="154"/>
                  </a:cubicBezTo>
                  <a:cubicBezTo>
                    <a:pt x="307" y="238"/>
                    <a:pt x="239" y="307"/>
                    <a:pt x="154" y="307"/>
                  </a:cubicBezTo>
                  <a:close/>
                  <a:moveTo>
                    <a:pt x="154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4" y="298"/>
                  </a:cubicBezTo>
                  <a:cubicBezTo>
                    <a:pt x="234" y="298"/>
                    <a:pt x="298" y="233"/>
                    <a:pt x="298" y="154"/>
                  </a:cubicBezTo>
                  <a:cubicBezTo>
                    <a:pt x="298" y="74"/>
                    <a:pt x="234" y="9"/>
                    <a:pt x="15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-161925" y="3429000"/>
              <a:ext cx="1844675" cy="1854200"/>
            </a:xfrm>
            <a:custGeom>
              <a:rect b="b" l="l" r="r" t="t"/>
              <a:pathLst>
                <a:path extrusionOk="0" h="263" w="262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3" y="0"/>
                    <a:pt x="262" y="59"/>
                    <a:pt x="262" y="132"/>
                  </a:cubicBezTo>
                  <a:cubicBezTo>
                    <a:pt x="262" y="204"/>
                    <a:pt x="203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8" y="254"/>
                    <a:pt x="253" y="199"/>
                    <a:pt x="253" y="132"/>
                  </a:cubicBezTo>
                  <a:cubicBezTo>
                    <a:pt x="253" y="64"/>
                    <a:pt x="198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-14288" y="3584575"/>
              <a:ext cx="1549400" cy="1550988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49" y="220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20"/>
                    <a:pt x="110" y="220"/>
                  </a:cubicBezTo>
                  <a:close/>
                  <a:moveTo>
                    <a:pt x="110" y="9"/>
                  </a:moveTo>
                  <a:cubicBezTo>
                    <a:pt x="54" y="9"/>
                    <a:pt x="9" y="54"/>
                    <a:pt x="9" y="110"/>
                  </a:cubicBezTo>
                  <a:cubicBezTo>
                    <a:pt x="9" y="165"/>
                    <a:pt x="54" y="211"/>
                    <a:pt x="110" y="211"/>
                  </a:cubicBezTo>
                  <a:cubicBezTo>
                    <a:pt x="166" y="211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127000" y="3717925"/>
              <a:ext cx="1266825" cy="1276350"/>
            </a:xfrm>
            <a:custGeom>
              <a:rect b="b" l="l" r="r" t="t"/>
              <a:pathLst>
                <a:path extrusionOk="0" h="181" w="180">
                  <a:moveTo>
                    <a:pt x="90" y="181"/>
                  </a:moveTo>
                  <a:cubicBezTo>
                    <a:pt x="40" y="181"/>
                    <a:pt x="0" y="140"/>
                    <a:pt x="0" y="91"/>
                  </a:cubicBezTo>
                  <a:cubicBezTo>
                    <a:pt x="0" y="41"/>
                    <a:pt x="40" y="0"/>
                    <a:pt x="90" y="0"/>
                  </a:cubicBezTo>
                  <a:cubicBezTo>
                    <a:pt x="140" y="0"/>
                    <a:pt x="180" y="41"/>
                    <a:pt x="180" y="91"/>
                  </a:cubicBezTo>
                  <a:cubicBezTo>
                    <a:pt x="180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1" y="135"/>
                    <a:pt x="171" y="91"/>
                  </a:cubicBezTo>
                  <a:cubicBezTo>
                    <a:pt x="171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266700" y="3867150"/>
              <a:ext cx="985838" cy="985838"/>
            </a:xfrm>
            <a:custGeom>
              <a:rect b="b" l="l" r="r" t="t"/>
              <a:pathLst>
                <a:path extrusionOk="0" h="140" w="140">
                  <a:moveTo>
                    <a:pt x="70" y="140"/>
                  </a:moveTo>
                  <a:cubicBezTo>
                    <a:pt x="31" y="140"/>
                    <a:pt x="0" y="108"/>
                    <a:pt x="0" y="70"/>
                  </a:cubicBezTo>
                  <a:cubicBezTo>
                    <a:pt x="0" y="31"/>
                    <a:pt x="31" y="0"/>
                    <a:pt x="70" y="0"/>
                  </a:cubicBezTo>
                  <a:cubicBezTo>
                    <a:pt x="108" y="0"/>
                    <a:pt x="140" y="31"/>
                    <a:pt x="140" y="70"/>
                  </a:cubicBezTo>
                  <a:cubicBezTo>
                    <a:pt x="140" y="108"/>
                    <a:pt x="108" y="140"/>
                    <a:pt x="70" y="140"/>
                  </a:cubicBezTo>
                  <a:close/>
                  <a:moveTo>
                    <a:pt x="70" y="9"/>
                  </a:moveTo>
                  <a:cubicBezTo>
                    <a:pt x="36" y="9"/>
                    <a:pt x="9" y="36"/>
                    <a:pt x="9" y="70"/>
                  </a:cubicBezTo>
                  <a:cubicBezTo>
                    <a:pt x="9" y="103"/>
                    <a:pt x="36" y="131"/>
                    <a:pt x="70" y="131"/>
                  </a:cubicBezTo>
                  <a:cubicBezTo>
                    <a:pt x="103" y="131"/>
                    <a:pt x="131" y="103"/>
                    <a:pt x="131" y="70"/>
                  </a:cubicBezTo>
                  <a:cubicBezTo>
                    <a:pt x="131" y="36"/>
                    <a:pt x="103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415925" y="4006850"/>
              <a:ext cx="688975" cy="698500"/>
            </a:xfrm>
            <a:custGeom>
              <a:rect b="b" l="l" r="r" t="t"/>
              <a:pathLst>
                <a:path extrusionOk="0" h="99" w="98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6" y="0"/>
                    <a:pt x="98" y="22"/>
                    <a:pt x="98" y="50"/>
                  </a:cubicBezTo>
                  <a:cubicBezTo>
                    <a:pt x="98" y="77"/>
                    <a:pt x="76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1" y="90"/>
                    <a:pt x="89" y="72"/>
                    <a:pt x="89" y="50"/>
                  </a:cubicBezTo>
                  <a:cubicBezTo>
                    <a:pt x="89" y="27"/>
                    <a:pt x="71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541338" y="4133850"/>
              <a:ext cx="436563" cy="444500"/>
            </a:xfrm>
            <a:custGeom>
              <a:rect b="b" l="l" r="r" t="t"/>
              <a:pathLst>
                <a:path extrusionOk="0" h="63" w="62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2"/>
                  </a:cubicBezTo>
                  <a:cubicBezTo>
                    <a:pt x="62" y="49"/>
                    <a:pt x="48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3" y="54"/>
                    <a:pt x="53" y="44"/>
                    <a:pt x="53" y="32"/>
                  </a:cubicBezTo>
                  <a:cubicBezTo>
                    <a:pt x="53" y="19"/>
                    <a:pt x="43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661988" y="4260850"/>
              <a:ext cx="196850" cy="198438"/>
            </a:xfrm>
            <a:custGeom>
              <a:rect b="b" l="l" r="r" t="t"/>
              <a:pathLst>
                <a:path extrusionOk="0" h="28" w="28">
                  <a:moveTo>
                    <a:pt x="14" y="28"/>
                  </a:moveTo>
                  <a:cubicBezTo>
                    <a:pt x="6" y="28"/>
                    <a:pt x="0" y="21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4"/>
                  </a:cubicBezTo>
                  <a:cubicBezTo>
                    <a:pt x="28" y="21"/>
                    <a:pt x="22" y="28"/>
                    <a:pt x="14" y="28"/>
                  </a:cubicBezTo>
                  <a:close/>
                  <a:moveTo>
                    <a:pt x="14" y="9"/>
                  </a:moveTo>
                  <a:cubicBezTo>
                    <a:pt x="11" y="9"/>
                    <a:pt x="9" y="11"/>
                    <a:pt x="9" y="14"/>
                  </a:cubicBezTo>
                  <a:cubicBezTo>
                    <a:pt x="9" y="16"/>
                    <a:pt x="11" y="19"/>
                    <a:pt x="14" y="19"/>
                  </a:cubicBezTo>
                  <a:cubicBezTo>
                    <a:pt x="17" y="19"/>
                    <a:pt x="19" y="16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16" name="Google Shape;216;p13"/>
          <p:cNvGrpSpPr/>
          <p:nvPr/>
        </p:nvGrpSpPr>
        <p:grpSpPr>
          <a:xfrm>
            <a:off x="1689100" y="-706438"/>
            <a:ext cx="1133475" cy="1133475"/>
            <a:chOff x="1689100" y="-706438"/>
            <a:chExt cx="1133475" cy="1133475"/>
          </a:xfrm>
        </p:grpSpPr>
        <p:sp>
          <p:nvSpPr>
            <p:cNvPr id="217" name="Google Shape;217;p13"/>
            <p:cNvSpPr/>
            <p:nvPr/>
          </p:nvSpPr>
          <p:spPr>
            <a:xfrm>
              <a:off x="1689100" y="-706438"/>
              <a:ext cx="1133475" cy="1133475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7" y="161"/>
                    <a:pt x="0" y="125"/>
                    <a:pt x="0" y="80"/>
                  </a:cubicBezTo>
                  <a:cubicBezTo>
                    <a:pt x="0" y="36"/>
                    <a:pt x="37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1781175" y="-615951"/>
              <a:ext cx="957263" cy="952500"/>
            </a:xfrm>
            <a:custGeom>
              <a:rect b="b" l="l" r="r" t="t"/>
              <a:pathLst>
                <a:path extrusionOk="0" h="135" w="136">
                  <a:moveTo>
                    <a:pt x="68" y="135"/>
                  </a:moveTo>
                  <a:cubicBezTo>
                    <a:pt x="31" y="135"/>
                    <a:pt x="0" y="105"/>
                    <a:pt x="0" y="67"/>
                  </a:cubicBezTo>
                  <a:cubicBezTo>
                    <a:pt x="0" y="30"/>
                    <a:pt x="31" y="0"/>
                    <a:pt x="68" y="0"/>
                  </a:cubicBezTo>
                  <a:cubicBezTo>
                    <a:pt x="105" y="0"/>
                    <a:pt x="136" y="30"/>
                    <a:pt x="136" y="67"/>
                  </a:cubicBezTo>
                  <a:cubicBezTo>
                    <a:pt x="136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6" y="9"/>
                    <a:pt x="9" y="35"/>
                    <a:pt x="9" y="67"/>
                  </a:cubicBezTo>
                  <a:cubicBezTo>
                    <a:pt x="9" y="100"/>
                    <a:pt x="36" y="126"/>
                    <a:pt x="68" y="126"/>
                  </a:cubicBezTo>
                  <a:cubicBezTo>
                    <a:pt x="100" y="126"/>
                    <a:pt x="127" y="100"/>
                    <a:pt x="127" y="67"/>
                  </a:cubicBezTo>
                  <a:cubicBezTo>
                    <a:pt x="127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1879600" y="-523876"/>
              <a:ext cx="760413" cy="762000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4"/>
                    <a:pt x="24" y="0"/>
                    <a:pt x="54" y="0"/>
                  </a:cubicBezTo>
                  <a:cubicBezTo>
                    <a:pt x="84" y="0"/>
                    <a:pt x="108" y="24"/>
                    <a:pt x="108" y="54"/>
                  </a:cubicBezTo>
                  <a:cubicBezTo>
                    <a:pt x="108" y="84"/>
                    <a:pt x="84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29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9" y="99"/>
                    <a:pt x="99" y="79"/>
                    <a:pt x="99" y="54"/>
                  </a:cubicBezTo>
                  <a:cubicBezTo>
                    <a:pt x="99" y="29"/>
                    <a:pt x="79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1971675" y="-431801"/>
              <a:ext cx="576263" cy="577850"/>
            </a:xfrm>
            <a:custGeom>
              <a:rect b="b" l="l" r="r" t="t"/>
              <a:pathLst>
                <a:path extrusionOk="0" h="82" w="82">
                  <a:moveTo>
                    <a:pt x="41" y="82"/>
                  </a:moveTo>
                  <a:cubicBezTo>
                    <a:pt x="18" y="82"/>
                    <a:pt x="0" y="64"/>
                    <a:pt x="0" y="41"/>
                  </a:cubicBezTo>
                  <a:cubicBezTo>
                    <a:pt x="0" y="19"/>
                    <a:pt x="18" y="0"/>
                    <a:pt x="41" y="0"/>
                  </a:cubicBezTo>
                  <a:cubicBezTo>
                    <a:pt x="63" y="0"/>
                    <a:pt x="82" y="19"/>
                    <a:pt x="82" y="41"/>
                  </a:cubicBezTo>
                  <a:cubicBezTo>
                    <a:pt x="82" y="64"/>
                    <a:pt x="63" y="82"/>
                    <a:pt x="41" y="82"/>
                  </a:cubicBezTo>
                  <a:close/>
                  <a:moveTo>
                    <a:pt x="41" y="9"/>
                  </a:moveTo>
                  <a:cubicBezTo>
                    <a:pt x="23" y="9"/>
                    <a:pt x="9" y="24"/>
                    <a:pt x="9" y="41"/>
                  </a:cubicBezTo>
                  <a:cubicBezTo>
                    <a:pt x="9" y="59"/>
                    <a:pt x="23" y="73"/>
                    <a:pt x="41" y="73"/>
                  </a:cubicBezTo>
                  <a:cubicBezTo>
                    <a:pt x="58" y="73"/>
                    <a:pt x="73" y="59"/>
                    <a:pt x="73" y="41"/>
                  </a:cubicBezTo>
                  <a:cubicBezTo>
                    <a:pt x="73" y="24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2062163" y="-339726"/>
              <a:ext cx="395288" cy="393700"/>
            </a:xfrm>
            <a:custGeom>
              <a:rect b="b" l="l" r="r" t="t"/>
              <a:pathLst>
                <a:path extrusionOk="0" h="56" w="56">
                  <a:moveTo>
                    <a:pt x="28" y="56"/>
                  </a:moveTo>
                  <a:cubicBezTo>
                    <a:pt x="12" y="56"/>
                    <a:pt x="0" y="44"/>
                    <a:pt x="0" y="28"/>
                  </a:cubicBezTo>
                  <a:cubicBezTo>
                    <a:pt x="0" y="13"/>
                    <a:pt x="12" y="0"/>
                    <a:pt x="28" y="0"/>
                  </a:cubicBezTo>
                  <a:cubicBezTo>
                    <a:pt x="43" y="0"/>
                    <a:pt x="56" y="13"/>
                    <a:pt x="56" y="28"/>
                  </a:cubicBezTo>
                  <a:cubicBezTo>
                    <a:pt x="56" y="44"/>
                    <a:pt x="43" y="56"/>
                    <a:pt x="28" y="56"/>
                  </a:cubicBezTo>
                  <a:close/>
                  <a:moveTo>
                    <a:pt x="28" y="9"/>
                  </a:moveTo>
                  <a:cubicBezTo>
                    <a:pt x="17" y="9"/>
                    <a:pt x="9" y="18"/>
                    <a:pt x="9" y="28"/>
                  </a:cubicBezTo>
                  <a:cubicBezTo>
                    <a:pt x="9" y="39"/>
                    <a:pt x="17" y="47"/>
                    <a:pt x="28" y="47"/>
                  </a:cubicBezTo>
                  <a:cubicBezTo>
                    <a:pt x="38" y="47"/>
                    <a:pt x="47" y="39"/>
                    <a:pt x="47" y="28"/>
                  </a:cubicBezTo>
                  <a:cubicBezTo>
                    <a:pt x="47" y="18"/>
                    <a:pt x="38" y="9"/>
                    <a:pt x="2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2139950" y="-263526"/>
              <a:ext cx="239713" cy="239713"/>
            </a:xfrm>
            <a:custGeom>
              <a:rect b="b" l="l" r="r" t="t"/>
              <a:pathLst>
                <a:path extrusionOk="0" h="34" w="34">
                  <a:moveTo>
                    <a:pt x="17" y="34"/>
                  </a:moveTo>
                  <a:cubicBezTo>
                    <a:pt x="8" y="34"/>
                    <a:pt x="0" y="2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4" y="8"/>
                    <a:pt x="34" y="17"/>
                  </a:cubicBezTo>
                  <a:cubicBezTo>
                    <a:pt x="34" y="27"/>
                    <a:pt x="26" y="34"/>
                    <a:pt x="17" y="34"/>
                  </a:cubicBezTo>
                  <a:close/>
                  <a:moveTo>
                    <a:pt x="17" y="9"/>
                  </a:moveTo>
                  <a:cubicBezTo>
                    <a:pt x="13" y="9"/>
                    <a:pt x="9" y="13"/>
                    <a:pt x="9" y="17"/>
                  </a:cubicBezTo>
                  <a:cubicBezTo>
                    <a:pt x="9" y="22"/>
                    <a:pt x="13" y="25"/>
                    <a:pt x="17" y="25"/>
                  </a:cubicBezTo>
                  <a:cubicBezTo>
                    <a:pt x="21" y="25"/>
                    <a:pt x="25" y="22"/>
                    <a:pt x="25" y="17"/>
                  </a:cubicBezTo>
                  <a:cubicBezTo>
                    <a:pt x="25" y="13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23" name="Google Shape;223;p13"/>
          <p:cNvGrpSpPr/>
          <p:nvPr/>
        </p:nvGrpSpPr>
        <p:grpSpPr>
          <a:xfrm>
            <a:off x="963613" y="2139950"/>
            <a:ext cx="612775" cy="612775"/>
            <a:chOff x="963613" y="2139950"/>
            <a:chExt cx="612775" cy="612775"/>
          </a:xfrm>
        </p:grpSpPr>
        <p:sp>
          <p:nvSpPr>
            <p:cNvPr id="224" name="Google Shape;224;p13"/>
            <p:cNvSpPr/>
            <p:nvPr/>
          </p:nvSpPr>
          <p:spPr>
            <a:xfrm>
              <a:off x="963613" y="2139950"/>
              <a:ext cx="612775" cy="612775"/>
            </a:xfrm>
            <a:custGeom>
              <a:rect b="b" l="l" r="r" t="t"/>
              <a:pathLst>
                <a:path extrusionOk="0" h="87" w="87">
                  <a:moveTo>
                    <a:pt x="44" y="87"/>
                  </a:moveTo>
                  <a:cubicBezTo>
                    <a:pt x="19" y="87"/>
                    <a:pt x="0" y="68"/>
                    <a:pt x="0" y="43"/>
                  </a:cubicBezTo>
                  <a:cubicBezTo>
                    <a:pt x="0" y="19"/>
                    <a:pt x="19" y="0"/>
                    <a:pt x="44" y="0"/>
                  </a:cubicBezTo>
                  <a:cubicBezTo>
                    <a:pt x="68" y="0"/>
                    <a:pt x="87" y="19"/>
                    <a:pt x="87" y="43"/>
                  </a:cubicBezTo>
                  <a:cubicBezTo>
                    <a:pt x="87" y="68"/>
                    <a:pt x="68" y="87"/>
                    <a:pt x="44" y="87"/>
                  </a:cubicBezTo>
                  <a:close/>
                  <a:moveTo>
                    <a:pt x="44" y="13"/>
                  </a:moveTo>
                  <a:cubicBezTo>
                    <a:pt x="27" y="13"/>
                    <a:pt x="13" y="27"/>
                    <a:pt x="13" y="43"/>
                  </a:cubicBezTo>
                  <a:cubicBezTo>
                    <a:pt x="13" y="60"/>
                    <a:pt x="27" y="74"/>
                    <a:pt x="44" y="74"/>
                  </a:cubicBezTo>
                  <a:cubicBezTo>
                    <a:pt x="60" y="74"/>
                    <a:pt x="74" y="60"/>
                    <a:pt x="74" y="43"/>
                  </a:cubicBezTo>
                  <a:cubicBezTo>
                    <a:pt x="74" y="27"/>
                    <a:pt x="60" y="13"/>
                    <a:pt x="44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1084263" y="2260600"/>
              <a:ext cx="373063" cy="373063"/>
            </a:xfrm>
            <a:custGeom>
              <a:rect b="b" l="l" r="r" t="t"/>
              <a:pathLst>
                <a:path extrusionOk="0" h="53" w="53">
                  <a:moveTo>
                    <a:pt x="27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1" y="0"/>
                    <a:pt x="53" y="12"/>
                    <a:pt x="53" y="26"/>
                  </a:cubicBezTo>
                  <a:cubicBezTo>
                    <a:pt x="53" y="41"/>
                    <a:pt x="41" y="53"/>
                    <a:pt x="27" y="53"/>
                  </a:cubicBezTo>
                  <a:close/>
                  <a:moveTo>
                    <a:pt x="27" y="13"/>
                  </a:moveTo>
                  <a:cubicBezTo>
                    <a:pt x="19" y="13"/>
                    <a:pt x="14" y="19"/>
                    <a:pt x="14" y="26"/>
                  </a:cubicBezTo>
                  <a:cubicBezTo>
                    <a:pt x="14" y="34"/>
                    <a:pt x="19" y="40"/>
                    <a:pt x="27" y="40"/>
                  </a:cubicBezTo>
                  <a:cubicBezTo>
                    <a:pt x="34" y="40"/>
                    <a:pt x="40" y="34"/>
                    <a:pt x="40" y="26"/>
                  </a:cubicBezTo>
                  <a:cubicBezTo>
                    <a:pt x="40" y="19"/>
                    <a:pt x="34" y="13"/>
                    <a:pt x="27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1217613" y="2393950"/>
              <a:ext cx="112713" cy="106363"/>
            </a:xfrm>
            <a:prstGeom prst="ellipse">
              <a:avLst/>
            </a:pr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27" name="Google Shape;227;p13"/>
          <p:cNvGrpSpPr/>
          <p:nvPr/>
        </p:nvGrpSpPr>
        <p:grpSpPr>
          <a:xfrm>
            <a:off x="1231900" y="3006725"/>
            <a:ext cx="1168400" cy="1163638"/>
            <a:chOff x="1231900" y="3006725"/>
            <a:chExt cx="1168400" cy="1163638"/>
          </a:xfrm>
        </p:grpSpPr>
        <p:sp>
          <p:nvSpPr>
            <p:cNvPr id="228" name="Google Shape;228;p13"/>
            <p:cNvSpPr/>
            <p:nvPr/>
          </p:nvSpPr>
          <p:spPr>
            <a:xfrm>
              <a:off x="1231900" y="3006725"/>
              <a:ext cx="1168400" cy="1163638"/>
            </a:xfrm>
            <a:custGeom>
              <a:rect b="b" l="l" r="r" t="t"/>
              <a:pathLst>
                <a:path extrusionOk="0" h="165" w="166">
                  <a:moveTo>
                    <a:pt x="83" y="165"/>
                  </a:moveTo>
                  <a:cubicBezTo>
                    <a:pt x="37" y="165"/>
                    <a:pt x="0" y="128"/>
                    <a:pt x="0" y="82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128" y="0"/>
                    <a:pt x="166" y="37"/>
                    <a:pt x="166" y="82"/>
                  </a:cubicBezTo>
                  <a:cubicBezTo>
                    <a:pt x="166" y="128"/>
                    <a:pt x="128" y="165"/>
                    <a:pt x="83" y="165"/>
                  </a:cubicBezTo>
                  <a:close/>
                  <a:moveTo>
                    <a:pt x="83" y="4"/>
                  </a:moveTo>
                  <a:cubicBezTo>
                    <a:pt x="39" y="4"/>
                    <a:pt x="4" y="39"/>
                    <a:pt x="4" y="82"/>
                  </a:cubicBezTo>
                  <a:cubicBezTo>
                    <a:pt x="4" y="126"/>
                    <a:pt x="39" y="161"/>
                    <a:pt x="83" y="161"/>
                  </a:cubicBezTo>
                  <a:cubicBezTo>
                    <a:pt x="126" y="161"/>
                    <a:pt x="161" y="126"/>
                    <a:pt x="161" y="82"/>
                  </a:cubicBezTo>
                  <a:cubicBezTo>
                    <a:pt x="161" y="39"/>
                    <a:pt x="126" y="4"/>
                    <a:pt x="83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1316038" y="3090862"/>
              <a:ext cx="1000125" cy="993775"/>
            </a:xfrm>
            <a:custGeom>
              <a:rect b="b" l="l" r="r" t="t"/>
              <a:pathLst>
                <a:path extrusionOk="0" h="141" w="142">
                  <a:moveTo>
                    <a:pt x="71" y="141"/>
                  </a:moveTo>
                  <a:cubicBezTo>
                    <a:pt x="32" y="141"/>
                    <a:pt x="0" y="110"/>
                    <a:pt x="0" y="70"/>
                  </a:cubicBezTo>
                  <a:cubicBezTo>
                    <a:pt x="0" y="31"/>
                    <a:pt x="32" y="0"/>
                    <a:pt x="71" y="0"/>
                  </a:cubicBezTo>
                  <a:cubicBezTo>
                    <a:pt x="110" y="0"/>
                    <a:pt x="142" y="31"/>
                    <a:pt x="142" y="70"/>
                  </a:cubicBezTo>
                  <a:cubicBezTo>
                    <a:pt x="142" y="110"/>
                    <a:pt x="110" y="141"/>
                    <a:pt x="71" y="141"/>
                  </a:cubicBezTo>
                  <a:close/>
                  <a:moveTo>
                    <a:pt x="71" y="4"/>
                  </a:moveTo>
                  <a:cubicBezTo>
                    <a:pt x="34" y="4"/>
                    <a:pt x="4" y="34"/>
                    <a:pt x="4" y="70"/>
                  </a:cubicBezTo>
                  <a:cubicBezTo>
                    <a:pt x="4" y="107"/>
                    <a:pt x="34" y="137"/>
                    <a:pt x="71" y="137"/>
                  </a:cubicBezTo>
                  <a:cubicBezTo>
                    <a:pt x="107" y="137"/>
                    <a:pt x="137" y="107"/>
                    <a:pt x="137" y="70"/>
                  </a:cubicBezTo>
                  <a:cubicBezTo>
                    <a:pt x="137" y="34"/>
                    <a:pt x="107" y="4"/>
                    <a:pt x="71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1393825" y="3168650"/>
              <a:ext cx="838200" cy="838200"/>
            </a:xfrm>
            <a:custGeom>
              <a:rect b="b" l="l" r="r" t="t"/>
              <a:pathLst>
                <a:path extrusionOk="0" h="119" w="119">
                  <a:moveTo>
                    <a:pt x="60" y="119"/>
                  </a:moveTo>
                  <a:cubicBezTo>
                    <a:pt x="27" y="119"/>
                    <a:pt x="0" y="92"/>
                    <a:pt x="0" y="59"/>
                  </a:cubicBezTo>
                  <a:cubicBezTo>
                    <a:pt x="0" y="27"/>
                    <a:pt x="27" y="0"/>
                    <a:pt x="60" y="0"/>
                  </a:cubicBezTo>
                  <a:cubicBezTo>
                    <a:pt x="92" y="0"/>
                    <a:pt x="119" y="27"/>
                    <a:pt x="119" y="59"/>
                  </a:cubicBezTo>
                  <a:cubicBezTo>
                    <a:pt x="119" y="92"/>
                    <a:pt x="92" y="119"/>
                    <a:pt x="60" y="119"/>
                  </a:cubicBezTo>
                  <a:close/>
                  <a:moveTo>
                    <a:pt x="60" y="5"/>
                  </a:moveTo>
                  <a:cubicBezTo>
                    <a:pt x="29" y="5"/>
                    <a:pt x="5" y="29"/>
                    <a:pt x="5" y="59"/>
                  </a:cubicBezTo>
                  <a:cubicBezTo>
                    <a:pt x="5" y="90"/>
                    <a:pt x="29" y="114"/>
                    <a:pt x="60" y="114"/>
                  </a:cubicBezTo>
                  <a:cubicBezTo>
                    <a:pt x="90" y="114"/>
                    <a:pt x="114" y="90"/>
                    <a:pt x="114" y="59"/>
                  </a:cubicBezTo>
                  <a:cubicBezTo>
                    <a:pt x="114" y="29"/>
                    <a:pt x="90" y="5"/>
                    <a:pt x="60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1471613" y="3246437"/>
              <a:ext cx="682625" cy="684213"/>
            </a:xfrm>
            <a:custGeom>
              <a:rect b="b" l="l" r="r" t="t"/>
              <a:pathLst>
                <a:path extrusionOk="0" h="97" w="97">
                  <a:moveTo>
                    <a:pt x="49" y="97"/>
                  </a:moveTo>
                  <a:cubicBezTo>
                    <a:pt x="22" y="97"/>
                    <a:pt x="0" y="75"/>
                    <a:pt x="0" y="48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6" y="0"/>
                    <a:pt x="97" y="22"/>
                    <a:pt x="97" y="48"/>
                  </a:cubicBezTo>
                  <a:cubicBezTo>
                    <a:pt x="97" y="75"/>
                    <a:pt x="76" y="97"/>
                    <a:pt x="49" y="97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8"/>
                  </a:cubicBezTo>
                  <a:cubicBezTo>
                    <a:pt x="4" y="73"/>
                    <a:pt x="24" y="93"/>
                    <a:pt x="49" y="93"/>
                  </a:cubicBezTo>
                  <a:cubicBezTo>
                    <a:pt x="73" y="93"/>
                    <a:pt x="93" y="73"/>
                    <a:pt x="93" y="48"/>
                  </a:cubicBezTo>
                  <a:cubicBezTo>
                    <a:pt x="93" y="24"/>
                    <a:pt x="73" y="4"/>
                    <a:pt x="4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1549400" y="3324225"/>
              <a:ext cx="527050" cy="528638"/>
            </a:xfrm>
            <a:custGeom>
              <a:rect b="b" l="l" r="r" t="t"/>
              <a:pathLst>
                <a:path extrusionOk="0" h="75" w="75">
                  <a:moveTo>
                    <a:pt x="38" y="75"/>
                  </a:moveTo>
                  <a:cubicBezTo>
                    <a:pt x="17" y="75"/>
                    <a:pt x="0" y="58"/>
                    <a:pt x="0" y="37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58" y="0"/>
                    <a:pt x="75" y="17"/>
                    <a:pt x="75" y="37"/>
                  </a:cubicBezTo>
                  <a:cubicBezTo>
                    <a:pt x="75" y="58"/>
                    <a:pt x="58" y="75"/>
                    <a:pt x="38" y="75"/>
                  </a:cubicBezTo>
                  <a:close/>
                  <a:moveTo>
                    <a:pt x="38" y="4"/>
                  </a:moveTo>
                  <a:cubicBezTo>
                    <a:pt x="19" y="4"/>
                    <a:pt x="5" y="19"/>
                    <a:pt x="5" y="37"/>
                  </a:cubicBezTo>
                  <a:cubicBezTo>
                    <a:pt x="5" y="56"/>
                    <a:pt x="19" y="71"/>
                    <a:pt x="38" y="71"/>
                  </a:cubicBezTo>
                  <a:cubicBezTo>
                    <a:pt x="56" y="71"/>
                    <a:pt x="71" y="56"/>
                    <a:pt x="71" y="37"/>
                  </a:cubicBezTo>
                  <a:cubicBezTo>
                    <a:pt x="71" y="19"/>
                    <a:pt x="56" y="4"/>
                    <a:pt x="38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1625600" y="3402012"/>
              <a:ext cx="373063" cy="373063"/>
            </a:xfrm>
            <a:custGeom>
              <a:rect b="b" l="l" r="r" t="t"/>
              <a:pathLst>
                <a:path extrusionOk="0" h="53" w="53">
                  <a:moveTo>
                    <a:pt x="27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1" y="0"/>
                    <a:pt x="53" y="12"/>
                    <a:pt x="53" y="26"/>
                  </a:cubicBezTo>
                  <a:cubicBezTo>
                    <a:pt x="53" y="41"/>
                    <a:pt x="41" y="53"/>
                    <a:pt x="27" y="53"/>
                  </a:cubicBezTo>
                  <a:close/>
                  <a:moveTo>
                    <a:pt x="27" y="4"/>
                  </a:moveTo>
                  <a:cubicBezTo>
                    <a:pt x="15" y="4"/>
                    <a:pt x="5" y="14"/>
                    <a:pt x="5" y="26"/>
                  </a:cubicBezTo>
                  <a:cubicBezTo>
                    <a:pt x="5" y="39"/>
                    <a:pt x="15" y="49"/>
                    <a:pt x="27" y="49"/>
                  </a:cubicBezTo>
                  <a:cubicBezTo>
                    <a:pt x="39" y="49"/>
                    <a:pt x="49" y="39"/>
                    <a:pt x="49" y="26"/>
                  </a:cubicBezTo>
                  <a:cubicBezTo>
                    <a:pt x="49" y="14"/>
                    <a:pt x="39" y="4"/>
                    <a:pt x="2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1697038" y="3471862"/>
              <a:ext cx="231775" cy="233363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1760538" y="3535362"/>
              <a:ext cx="104775" cy="106363"/>
            </a:xfrm>
            <a:custGeom>
              <a:rect b="b" l="l" r="r" t="t"/>
              <a:pathLst>
                <a:path extrusionOk="0" h="15" w="15">
                  <a:moveTo>
                    <a:pt x="8" y="15"/>
                  </a:moveTo>
                  <a:cubicBezTo>
                    <a:pt x="4" y="15"/>
                    <a:pt x="0" y="12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2" y="0"/>
                    <a:pt x="15" y="3"/>
                    <a:pt x="15" y="7"/>
                  </a:cubicBezTo>
                  <a:cubicBezTo>
                    <a:pt x="15" y="12"/>
                    <a:pt x="12" y="15"/>
                    <a:pt x="8" y="15"/>
                  </a:cubicBezTo>
                  <a:close/>
                  <a:moveTo>
                    <a:pt x="8" y="5"/>
                  </a:moveTo>
                  <a:cubicBezTo>
                    <a:pt x="6" y="5"/>
                    <a:pt x="5" y="6"/>
                    <a:pt x="5" y="7"/>
                  </a:cubicBezTo>
                  <a:cubicBezTo>
                    <a:pt x="5" y="9"/>
                    <a:pt x="6" y="10"/>
                    <a:pt x="8" y="10"/>
                  </a:cubicBezTo>
                  <a:cubicBezTo>
                    <a:pt x="9" y="10"/>
                    <a:pt x="11" y="9"/>
                    <a:pt x="11" y="7"/>
                  </a:cubicBezTo>
                  <a:cubicBezTo>
                    <a:pt x="11" y="6"/>
                    <a:pt x="9" y="5"/>
                    <a:pt x="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36" name="Google Shape;236;p13"/>
          <p:cNvGrpSpPr/>
          <p:nvPr/>
        </p:nvGrpSpPr>
        <p:grpSpPr>
          <a:xfrm>
            <a:off x="-211138" y="-200026"/>
            <a:ext cx="6146801" cy="6300789"/>
            <a:chOff x="-211138" y="-200026"/>
            <a:chExt cx="6146801" cy="6300789"/>
          </a:xfrm>
        </p:grpSpPr>
        <p:sp>
          <p:nvSpPr>
            <p:cNvPr id="237" name="Google Shape;237;p13"/>
            <p:cNvSpPr/>
            <p:nvPr/>
          </p:nvSpPr>
          <p:spPr>
            <a:xfrm>
              <a:off x="-211138" y="-93663"/>
              <a:ext cx="1182688" cy="1176338"/>
            </a:xfrm>
            <a:custGeom>
              <a:rect b="b" l="l" r="r" t="t"/>
              <a:pathLst>
                <a:path extrusionOk="0" h="167" w="168">
                  <a:moveTo>
                    <a:pt x="161" y="167"/>
                  </a:moveTo>
                  <a:cubicBezTo>
                    <a:pt x="159" y="167"/>
                    <a:pt x="157" y="167"/>
                    <a:pt x="156" y="166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2" y="3"/>
                  </a:cubicBezTo>
                  <a:cubicBezTo>
                    <a:pt x="165" y="156"/>
                    <a:pt x="165" y="156"/>
                    <a:pt x="165" y="156"/>
                  </a:cubicBezTo>
                  <a:cubicBezTo>
                    <a:pt x="168" y="159"/>
                    <a:pt x="168" y="163"/>
                    <a:pt x="165" y="166"/>
                  </a:cubicBezTo>
                  <a:cubicBezTo>
                    <a:pt x="164" y="167"/>
                    <a:pt x="162" y="167"/>
                    <a:pt x="161" y="167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141288" y="-200026"/>
              <a:ext cx="1471613" cy="1473200"/>
            </a:xfrm>
            <a:custGeom>
              <a:rect b="b" l="l" r="r" t="t"/>
              <a:pathLst>
                <a:path extrusionOk="0" h="209" w="209">
                  <a:moveTo>
                    <a:pt x="200" y="209"/>
                  </a:moveTo>
                  <a:cubicBezTo>
                    <a:pt x="197" y="209"/>
                    <a:pt x="195" y="208"/>
                    <a:pt x="193" y="20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3" y="0"/>
                    <a:pt x="16" y="4"/>
                  </a:cubicBezTo>
                  <a:cubicBezTo>
                    <a:pt x="206" y="194"/>
                    <a:pt x="206" y="194"/>
                    <a:pt x="206" y="194"/>
                  </a:cubicBezTo>
                  <a:cubicBezTo>
                    <a:pt x="209" y="197"/>
                    <a:pt x="209" y="203"/>
                    <a:pt x="206" y="207"/>
                  </a:cubicBezTo>
                  <a:cubicBezTo>
                    <a:pt x="204" y="208"/>
                    <a:pt x="202" y="209"/>
                    <a:pt x="200" y="209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3943350" y="4367213"/>
              <a:ext cx="1746250" cy="1733550"/>
            </a:xfrm>
            <a:custGeom>
              <a:rect b="b" l="l" r="r" t="t"/>
              <a:pathLst>
                <a:path extrusionOk="0" h="246" w="248">
                  <a:moveTo>
                    <a:pt x="238" y="246"/>
                  </a:moveTo>
                  <a:cubicBezTo>
                    <a:pt x="235" y="246"/>
                    <a:pt x="233" y="245"/>
                    <a:pt x="231" y="244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3" y="0"/>
                    <a:pt x="16" y="3"/>
                  </a:cubicBezTo>
                  <a:cubicBezTo>
                    <a:pt x="244" y="231"/>
                    <a:pt x="244" y="231"/>
                    <a:pt x="244" y="231"/>
                  </a:cubicBezTo>
                  <a:cubicBezTo>
                    <a:pt x="248" y="235"/>
                    <a:pt x="248" y="240"/>
                    <a:pt x="244" y="244"/>
                  </a:cubicBezTo>
                  <a:cubicBezTo>
                    <a:pt x="242" y="245"/>
                    <a:pt x="240" y="246"/>
                    <a:pt x="238" y="246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4843463" y="4775200"/>
              <a:ext cx="1092200" cy="1085850"/>
            </a:xfrm>
            <a:custGeom>
              <a:rect b="b" l="l" r="r" t="t"/>
              <a:pathLst>
                <a:path extrusionOk="0" h="154" w="155">
                  <a:moveTo>
                    <a:pt x="147" y="154"/>
                  </a:moveTo>
                  <a:cubicBezTo>
                    <a:pt x="146" y="154"/>
                    <a:pt x="144" y="154"/>
                    <a:pt x="143" y="15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5" y="0"/>
                    <a:pt x="9" y="0"/>
                    <a:pt x="12" y="3"/>
                  </a:cubicBezTo>
                  <a:cubicBezTo>
                    <a:pt x="152" y="143"/>
                    <a:pt x="152" y="143"/>
                    <a:pt x="152" y="143"/>
                  </a:cubicBezTo>
                  <a:cubicBezTo>
                    <a:pt x="155" y="145"/>
                    <a:pt x="155" y="150"/>
                    <a:pt x="152" y="152"/>
                  </a:cubicBezTo>
                  <a:cubicBezTo>
                    <a:pt x="151" y="154"/>
                    <a:pt x="149" y="154"/>
                    <a:pt x="147" y="154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1" name="Google Shape;241;p13"/>
          <p:cNvSpPr/>
          <p:nvPr/>
        </p:nvSpPr>
        <p:spPr>
          <a:xfrm>
            <a:off x="379413" y="1604962"/>
            <a:ext cx="387350" cy="387350"/>
          </a:xfrm>
          <a:custGeom>
            <a:rect b="b" l="l" r="r" t="t"/>
            <a:pathLst>
              <a:path extrusionOk="0" h="55" w="55">
                <a:moveTo>
                  <a:pt x="27" y="55"/>
                </a:moveTo>
                <a:cubicBezTo>
                  <a:pt x="12" y="55"/>
                  <a:pt x="0" y="43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3" y="0"/>
                  <a:pt x="55" y="12"/>
                  <a:pt x="55" y="27"/>
                </a:cubicBezTo>
                <a:cubicBezTo>
                  <a:pt x="55" y="43"/>
                  <a:pt x="43" y="55"/>
                  <a:pt x="27" y="55"/>
                </a:cubicBezTo>
                <a:close/>
                <a:moveTo>
                  <a:pt x="27" y="9"/>
                </a:moveTo>
                <a:cubicBezTo>
                  <a:pt x="17" y="9"/>
                  <a:pt x="9" y="17"/>
                  <a:pt x="9" y="27"/>
                </a:cubicBezTo>
                <a:cubicBezTo>
                  <a:pt x="9" y="38"/>
                  <a:pt x="17" y="46"/>
                  <a:pt x="27" y="46"/>
                </a:cubicBezTo>
                <a:cubicBezTo>
                  <a:pt x="38" y="46"/>
                  <a:pt x="46" y="38"/>
                  <a:pt x="46" y="27"/>
                </a:cubicBezTo>
                <a:cubicBezTo>
                  <a:pt x="46" y="17"/>
                  <a:pt x="38" y="9"/>
                  <a:pt x="27" y="9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2" name="Google Shape;242;p13"/>
          <p:cNvSpPr/>
          <p:nvPr/>
        </p:nvSpPr>
        <p:spPr>
          <a:xfrm>
            <a:off x="2689225" y="1181099"/>
            <a:ext cx="282575" cy="282575"/>
          </a:xfrm>
          <a:custGeom>
            <a:rect b="b" l="l" r="r" t="t"/>
            <a:pathLst>
              <a:path extrusionOk="0" h="40" w="40">
                <a:moveTo>
                  <a:pt x="20" y="40"/>
                </a:moveTo>
                <a:cubicBezTo>
                  <a:pt x="9" y="40"/>
                  <a:pt x="0" y="31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ubicBezTo>
                  <a:pt x="40" y="31"/>
                  <a:pt x="31" y="40"/>
                  <a:pt x="20" y="40"/>
                </a:cubicBezTo>
                <a:close/>
                <a:moveTo>
                  <a:pt x="20" y="9"/>
                </a:moveTo>
                <a:cubicBezTo>
                  <a:pt x="14" y="9"/>
                  <a:pt x="9" y="14"/>
                  <a:pt x="9" y="20"/>
                </a:cubicBezTo>
                <a:cubicBezTo>
                  <a:pt x="9" y="26"/>
                  <a:pt x="14" y="31"/>
                  <a:pt x="20" y="31"/>
                </a:cubicBezTo>
                <a:cubicBezTo>
                  <a:pt x="26" y="31"/>
                  <a:pt x="31" y="26"/>
                  <a:pt x="31" y="20"/>
                </a:cubicBezTo>
                <a:cubicBezTo>
                  <a:pt x="31" y="14"/>
                  <a:pt x="26" y="9"/>
                  <a:pt x="20" y="9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3" name="Google Shape;243;p13"/>
          <p:cNvGrpSpPr/>
          <p:nvPr/>
        </p:nvGrpSpPr>
        <p:grpSpPr>
          <a:xfrm>
            <a:off x="6731000" y="4352925"/>
            <a:ext cx="647701" cy="647700"/>
            <a:chOff x="6731000" y="4352925"/>
            <a:chExt cx="647701" cy="647700"/>
          </a:xfrm>
        </p:grpSpPr>
        <p:sp>
          <p:nvSpPr>
            <p:cNvPr id="244" name="Google Shape;244;p13"/>
            <p:cNvSpPr/>
            <p:nvPr/>
          </p:nvSpPr>
          <p:spPr>
            <a:xfrm>
              <a:off x="6737350" y="4867275"/>
              <a:ext cx="134938" cy="133350"/>
            </a:xfrm>
            <a:custGeom>
              <a:rect b="b" l="l" r="r" t="t"/>
              <a:pathLst>
                <a:path extrusionOk="0" h="84" w="85">
                  <a:moveTo>
                    <a:pt x="0" y="84"/>
                  </a:moveTo>
                  <a:lnTo>
                    <a:pt x="0" y="0"/>
                  </a:lnTo>
                  <a:lnTo>
                    <a:pt x="85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6907213" y="4699000"/>
              <a:ext cx="133350" cy="133350"/>
            </a:xfrm>
            <a:custGeom>
              <a:rect b="b" l="l" r="r" t="t"/>
              <a:pathLst>
                <a:path extrusionOk="0" h="84" w="84">
                  <a:moveTo>
                    <a:pt x="0" y="84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7069138" y="4529138"/>
              <a:ext cx="141288" cy="141288"/>
            </a:xfrm>
            <a:custGeom>
              <a:rect b="b" l="l" r="r" t="t"/>
              <a:pathLst>
                <a:path extrusionOk="0" h="89" w="89">
                  <a:moveTo>
                    <a:pt x="0" y="89"/>
                  </a:moveTo>
                  <a:lnTo>
                    <a:pt x="0" y="0"/>
                  </a:lnTo>
                  <a:lnTo>
                    <a:pt x="89" y="0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6731000" y="4691063"/>
              <a:ext cx="133350" cy="141288"/>
            </a:xfrm>
            <a:custGeom>
              <a:rect b="b" l="l" r="r" t="t"/>
              <a:pathLst>
                <a:path extrusionOk="0" h="89" w="84">
                  <a:moveTo>
                    <a:pt x="0" y="89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6899275" y="4522788"/>
              <a:ext cx="141288" cy="133350"/>
            </a:xfrm>
            <a:custGeom>
              <a:rect b="b" l="l" r="r" t="t"/>
              <a:pathLst>
                <a:path extrusionOk="0" h="84" w="89">
                  <a:moveTo>
                    <a:pt x="0" y="84"/>
                  </a:moveTo>
                  <a:lnTo>
                    <a:pt x="0" y="0"/>
                  </a:lnTo>
                  <a:lnTo>
                    <a:pt x="89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7069138" y="4352925"/>
              <a:ext cx="133350" cy="141288"/>
            </a:xfrm>
            <a:custGeom>
              <a:rect b="b" l="l" r="r" t="t"/>
              <a:pathLst>
                <a:path extrusionOk="0" h="89" w="84">
                  <a:moveTo>
                    <a:pt x="0" y="89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6892925" y="4359275"/>
              <a:ext cx="133350" cy="134938"/>
            </a:xfrm>
            <a:custGeom>
              <a:rect b="b" l="l" r="r" t="t"/>
              <a:pathLst>
                <a:path extrusionOk="0" h="85" w="84">
                  <a:moveTo>
                    <a:pt x="0" y="85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1" name="Google Shape;251;p13"/>
            <p:cNvSpPr/>
            <p:nvPr/>
          </p:nvSpPr>
          <p:spPr>
            <a:xfrm>
              <a:off x="6731000" y="4352925"/>
              <a:ext cx="133350" cy="133350"/>
            </a:xfrm>
            <a:custGeom>
              <a:rect b="b" l="l" r="r" t="t"/>
              <a:pathLst>
                <a:path extrusionOk="0" h="84" w="84">
                  <a:moveTo>
                    <a:pt x="0" y="84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6731000" y="4522788"/>
              <a:ext cx="133350" cy="133350"/>
            </a:xfrm>
            <a:custGeom>
              <a:rect b="b" l="l" r="r" t="t"/>
              <a:pathLst>
                <a:path extrusionOk="0" h="84" w="84">
                  <a:moveTo>
                    <a:pt x="0" y="84"/>
                  </a:moveTo>
                  <a:lnTo>
                    <a:pt x="0" y="0"/>
                  </a:lnTo>
                  <a:lnTo>
                    <a:pt x="84" y="0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7237413" y="4359275"/>
              <a:ext cx="141288" cy="141288"/>
            </a:xfrm>
            <a:custGeom>
              <a:rect b="b" l="l" r="r" t="t"/>
              <a:pathLst>
                <a:path extrusionOk="0" h="89" w="89">
                  <a:moveTo>
                    <a:pt x="0" y="89"/>
                  </a:moveTo>
                  <a:lnTo>
                    <a:pt x="0" y="0"/>
                  </a:lnTo>
                  <a:lnTo>
                    <a:pt x="89" y="0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4" name="Google Shape;254;p13"/>
          <p:cNvSpPr/>
          <p:nvPr/>
        </p:nvSpPr>
        <p:spPr>
          <a:xfrm>
            <a:off x="6081400" y="3354870"/>
            <a:ext cx="191805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rPr>
              <a:t> Meet</a:t>
            </a:r>
            <a:endParaRPr b="1" sz="2000">
              <a:solidFill>
                <a:srgbClr val="26262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55" name="Google Shape;255;p13"/>
          <p:cNvSpPr/>
          <p:nvPr/>
        </p:nvSpPr>
        <p:spPr>
          <a:xfrm>
            <a:off x="6126712" y="2685601"/>
            <a:ext cx="183040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900">
              <a:solidFill>
                <a:srgbClr val="26262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6126712" y="1347614"/>
            <a:ext cx="179912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2000">
              <a:solidFill>
                <a:srgbClr val="26262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57" name="Google Shape;257;p13"/>
          <p:cNvSpPr/>
          <p:nvPr/>
        </p:nvSpPr>
        <p:spPr>
          <a:xfrm>
            <a:off x="6126712" y="2016607"/>
            <a:ext cx="181476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262626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900">
              <a:solidFill>
                <a:srgbClr val="262626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58" name="Google Shape;258;p13"/>
          <p:cNvGrpSpPr/>
          <p:nvPr/>
        </p:nvGrpSpPr>
        <p:grpSpPr>
          <a:xfrm>
            <a:off x="3960326" y="2110260"/>
            <a:ext cx="1166286" cy="1167606"/>
            <a:chOff x="5722938" y="1631950"/>
            <a:chExt cx="1403350" cy="1404938"/>
          </a:xfrm>
        </p:grpSpPr>
        <p:sp>
          <p:nvSpPr>
            <p:cNvPr id="259" name="Google Shape;259;p13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67" name="Google Shape;267;p13"/>
          <p:cNvSpPr txBox="1"/>
          <p:nvPr/>
        </p:nvSpPr>
        <p:spPr>
          <a:xfrm>
            <a:off x="3132848" y="1600199"/>
            <a:ext cx="1282176" cy="522988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44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68" name="Google Shape;268;p13"/>
          <p:cNvSpPr txBox="1"/>
          <p:nvPr/>
        </p:nvSpPr>
        <p:spPr>
          <a:xfrm>
            <a:off x="2671216" y="1918484"/>
            <a:ext cx="1906344" cy="797282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tr-TR" sz="2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CONTENTS</a:t>
            </a:r>
            <a:endParaRPr/>
          </a:p>
        </p:txBody>
      </p:sp>
      <p:grpSp>
        <p:nvGrpSpPr>
          <p:cNvPr id="269" name="Google Shape;269;p13"/>
          <p:cNvGrpSpPr/>
          <p:nvPr/>
        </p:nvGrpSpPr>
        <p:grpSpPr>
          <a:xfrm>
            <a:off x="5563012" y="1302239"/>
            <a:ext cx="563700" cy="556134"/>
            <a:chOff x="5350294" y="1302239"/>
            <a:chExt cx="563700" cy="556134"/>
          </a:xfrm>
        </p:grpSpPr>
        <p:sp>
          <p:nvSpPr>
            <p:cNvPr id="270" name="Google Shape;270;p13"/>
            <p:cNvSpPr/>
            <p:nvPr/>
          </p:nvSpPr>
          <p:spPr>
            <a:xfrm>
              <a:off x="5350294" y="1302239"/>
              <a:ext cx="563700" cy="556134"/>
            </a:xfrm>
            <a:custGeom>
              <a:rect b="b" l="l" r="r" t="t"/>
              <a:pathLst>
                <a:path extrusionOk="0" h="55" w="56">
                  <a:moveTo>
                    <a:pt x="28" y="55"/>
                  </a:moveTo>
                  <a:cubicBezTo>
                    <a:pt x="13" y="55"/>
                    <a:pt x="0" y="43"/>
                    <a:pt x="0" y="27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43" y="0"/>
                    <a:pt x="56" y="12"/>
                    <a:pt x="56" y="27"/>
                  </a:cubicBezTo>
                  <a:cubicBezTo>
                    <a:pt x="56" y="43"/>
                    <a:pt x="43" y="55"/>
                    <a:pt x="28" y="55"/>
                  </a:cubicBezTo>
                  <a:close/>
                  <a:moveTo>
                    <a:pt x="28" y="9"/>
                  </a:moveTo>
                  <a:cubicBezTo>
                    <a:pt x="17" y="9"/>
                    <a:pt x="9" y="17"/>
                    <a:pt x="9" y="27"/>
                  </a:cubicBezTo>
                  <a:cubicBezTo>
                    <a:pt x="9" y="38"/>
                    <a:pt x="17" y="46"/>
                    <a:pt x="28" y="46"/>
                  </a:cubicBezTo>
                  <a:cubicBezTo>
                    <a:pt x="38" y="46"/>
                    <a:pt x="47" y="38"/>
                    <a:pt x="47" y="27"/>
                  </a:cubicBezTo>
                  <a:cubicBezTo>
                    <a:pt x="47" y="17"/>
                    <a:pt x="38" y="9"/>
                    <a:pt x="28" y="9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13"/>
            <p:cNvSpPr txBox="1"/>
            <p:nvPr/>
          </p:nvSpPr>
          <p:spPr>
            <a:xfrm>
              <a:off x="5420300" y="1394313"/>
              <a:ext cx="423354" cy="435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500" lIns="65000" spcFirstLastPara="1" rIns="65000" wrap="square" tIns="32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400"/>
                <a:buFont typeface="Arial"/>
                <a:buNone/>
              </a:pPr>
              <a:r>
                <a:rPr b="1" lang="tr-TR" sz="24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1</a:t>
              </a:r>
              <a:endParaRPr/>
            </a:p>
          </p:txBody>
        </p:sp>
      </p:grpSp>
      <p:grpSp>
        <p:nvGrpSpPr>
          <p:cNvPr id="272" name="Google Shape;272;p13"/>
          <p:cNvGrpSpPr/>
          <p:nvPr/>
        </p:nvGrpSpPr>
        <p:grpSpPr>
          <a:xfrm>
            <a:off x="5563012" y="1995686"/>
            <a:ext cx="563700" cy="556134"/>
            <a:chOff x="5350294" y="1302239"/>
            <a:chExt cx="563700" cy="556134"/>
          </a:xfrm>
        </p:grpSpPr>
        <p:sp>
          <p:nvSpPr>
            <p:cNvPr id="273" name="Google Shape;273;p13"/>
            <p:cNvSpPr/>
            <p:nvPr/>
          </p:nvSpPr>
          <p:spPr>
            <a:xfrm>
              <a:off x="5350294" y="1302239"/>
              <a:ext cx="563700" cy="556134"/>
            </a:xfrm>
            <a:custGeom>
              <a:rect b="b" l="l" r="r" t="t"/>
              <a:pathLst>
                <a:path extrusionOk="0" h="55" w="56">
                  <a:moveTo>
                    <a:pt x="28" y="55"/>
                  </a:moveTo>
                  <a:cubicBezTo>
                    <a:pt x="13" y="55"/>
                    <a:pt x="0" y="43"/>
                    <a:pt x="0" y="27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43" y="0"/>
                    <a:pt x="56" y="12"/>
                    <a:pt x="56" y="27"/>
                  </a:cubicBezTo>
                  <a:cubicBezTo>
                    <a:pt x="56" y="43"/>
                    <a:pt x="43" y="55"/>
                    <a:pt x="28" y="55"/>
                  </a:cubicBezTo>
                  <a:close/>
                  <a:moveTo>
                    <a:pt x="28" y="9"/>
                  </a:moveTo>
                  <a:cubicBezTo>
                    <a:pt x="17" y="9"/>
                    <a:pt x="9" y="17"/>
                    <a:pt x="9" y="27"/>
                  </a:cubicBezTo>
                  <a:cubicBezTo>
                    <a:pt x="9" y="38"/>
                    <a:pt x="17" y="46"/>
                    <a:pt x="28" y="46"/>
                  </a:cubicBezTo>
                  <a:cubicBezTo>
                    <a:pt x="38" y="46"/>
                    <a:pt x="47" y="38"/>
                    <a:pt x="47" y="27"/>
                  </a:cubicBezTo>
                  <a:cubicBezTo>
                    <a:pt x="47" y="17"/>
                    <a:pt x="38" y="9"/>
                    <a:pt x="28" y="9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4" name="Google Shape;274;p13"/>
            <p:cNvSpPr txBox="1"/>
            <p:nvPr/>
          </p:nvSpPr>
          <p:spPr>
            <a:xfrm>
              <a:off x="5420300" y="1394313"/>
              <a:ext cx="423354" cy="435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500" lIns="65000" spcFirstLastPara="1" rIns="65000" wrap="square" tIns="32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400"/>
                <a:buFont typeface="Arial"/>
                <a:buNone/>
              </a:pPr>
              <a:r>
                <a:rPr b="1" lang="tr-TR" sz="24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2</a:t>
              </a:r>
              <a:endParaRPr/>
            </a:p>
          </p:txBody>
        </p:sp>
      </p:grpSp>
      <p:grpSp>
        <p:nvGrpSpPr>
          <p:cNvPr id="275" name="Google Shape;275;p13"/>
          <p:cNvGrpSpPr/>
          <p:nvPr/>
        </p:nvGrpSpPr>
        <p:grpSpPr>
          <a:xfrm>
            <a:off x="5563012" y="2663688"/>
            <a:ext cx="563700" cy="556134"/>
            <a:chOff x="5350294" y="1302239"/>
            <a:chExt cx="563700" cy="556134"/>
          </a:xfrm>
        </p:grpSpPr>
        <p:sp>
          <p:nvSpPr>
            <p:cNvPr id="276" name="Google Shape;276;p13"/>
            <p:cNvSpPr/>
            <p:nvPr/>
          </p:nvSpPr>
          <p:spPr>
            <a:xfrm>
              <a:off x="5350294" y="1302239"/>
              <a:ext cx="563700" cy="556134"/>
            </a:xfrm>
            <a:custGeom>
              <a:rect b="b" l="l" r="r" t="t"/>
              <a:pathLst>
                <a:path extrusionOk="0" h="55" w="56">
                  <a:moveTo>
                    <a:pt x="28" y="55"/>
                  </a:moveTo>
                  <a:cubicBezTo>
                    <a:pt x="13" y="55"/>
                    <a:pt x="0" y="43"/>
                    <a:pt x="0" y="27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43" y="0"/>
                    <a:pt x="56" y="12"/>
                    <a:pt x="56" y="27"/>
                  </a:cubicBezTo>
                  <a:cubicBezTo>
                    <a:pt x="56" y="43"/>
                    <a:pt x="43" y="55"/>
                    <a:pt x="28" y="55"/>
                  </a:cubicBezTo>
                  <a:close/>
                  <a:moveTo>
                    <a:pt x="28" y="9"/>
                  </a:moveTo>
                  <a:cubicBezTo>
                    <a:pt x="17" y="9"/>
                    <a:pt x="9" y="17"/>
                    <a:pt x="9" y="27"/>
                  </a:cubicBezTo>
                  <a:cubicBezTo>
                    <a:pt x="9" y="38"/>
                    <a:pt x="17" y="46"/>
                    <a:pt x="28" y="46"/>
                  </a:cubicBezTo>
                  <a:cubicBezTo>
                    <a:pt x="38" y="46"/>
                    <a:pt x="47" y="38"/>
                    <a:pt x="47" y="27"/>
                  </a:cubicBezTo>
                  <a:cubicBezTo>
                    <a:pt x="47" y="17"/>
                    <a:pt x="38" y="9"/>
                    <a:pt x="28" y="9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7" name="Google Shape;277;p13"/>
            <p:cNvSpPr txBox="1"/>
            <p:nvPr/>
          </p:nvSpPr>
          <p:spPr>
            <a:xfrm>
              <a:off x="5420300" y="1394313"/>
              <a:ext cx="423354" cy="435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500" lIns="65000" spcFirstLastPara="1" rIns="65000" wrap="square" tIns="32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400"/>
                <a:buFont typeface="Arial"/>
                <a:buNone/>
              </a:pPr>
              <a:r>
                <a:rPr b="1" lang="tr-TR" sz="24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3</a:t>
              </a:r>
              <a:endParaRPr/>
            </a:p>
          </p:txBody>
        </p:sp>
      </p:grpSp>
      <p:grpSp>
        <p:nvGrpSpPr>
          <p:cNvPr id="278" name="Google Shape;278;p13"/>
          <p:cNvGrpSpPr/>
          <p:nvPr/>
        </p:nvGrpSpPr>
        <p:grpSpPr>
          <a:xfrm>
            <a:off x="5563012" y="3311760"/>
            <a:ext cx="563700" cy="556134"/>
            <a:chOff x="5350294" y="1302239"/>
            <a:chExt cx="563700" cy="556134"/>
          </a:xfrm>
        </p:grpSpPr>
        <p:sp>
          <p:nvSpPr>
            <p:cNvPr id="279" name="Google Shape;279;p13"/>
            <p:cNvSpPr/>
            <p:nvPr/>
          </p:nvSpPr>
          <p:spPr>
            <a:xfrm>
              <a:off x="5350294" y="1302239"/>
              <a:ext cx="563700" cy="556134"/>
            </a:xfrm>
            <a:custGeom>
              <a:rect b="b" l="l" r="r" t="t"/>
              <a:pathLst>
                <a:path extrusionOk="0" h="55" w="56">
                  <a:moveTo>
                    <a:pt x="28" y="55"/>
                  </a:moveTo>
                  <a:cubicBezTo>
                    <a:pt x="13" y="55"/>
                    <a:pt x="0" y="43"/>
                    <a:pt x="0" y="27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43" y="0"/>
                    <a:pt x="56" y="12"/>
                    <a:pt x="56" y="27"/>
                  </a:cubicBezTo>
                  <a:cubicBezTo>
                    <a:pt x="56" y="43"/>
                    <a:pt x="43" y="55"/>
                    <a:pt x="28" y="55"/>
                  </a:cubicBezTo>
                  <a:close/>
                  <a:moveTo>
                    <a:pt x="28" y="9"/>
                  </a:moveTo>
                  <a:cubicBezTo>
                    <a:pt x="17" y="9"/>
                    <a:pt x="9" y="17"/>
                    <a:pt x="9" y="27"/>
                  </a:cubicBezTo>
                  <a:cubicBezTo>
                    <a:pt x="9" y="38"/>
                    <a:pt x="17" y="46"/>
                    <a:pt x="28" y="46"/>
                  </a:cubicBezTo>
                  <a:cubicBezTo>
                    <a:pt x="38" y="46"/>
                    <a:pt x="47" y="38"/>
                    <a:pt x="47" y="27"/>
                  </a:cubicBezTo>
                  <a:cubicBezTo>
                    <a:pt x="47" y="17"/>
                    <a:pt x="38" y="9"/>
                    <a:pt x="28" y="9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0" name="Google Shape;280;p13"/>
            <p:cNvSpPr txBox="1"/>
            <p:nvPr/>
          </p:nvSpPr>
          <p:spPr>
            <a:xfrm>
              <a:off x="5420300" y="1394313"/>
              <a:ext cx="423354" cy="43502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500" lIns="65000" spcFirstLastPara="1" rIns="65000" wrap="square" tIns="325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2400"/>
                <a:buFont typeface="Arial"/>
                <a:buNone/>
              </a:pPr>
              <a:r>
                <a:rPr b="1" lang="tr-TR" sz="2400">
                  <a:solidFill>
                    <a:srgbClr val="262626"/>
                  </a:solidFill>
                  <a:latin typeface="Cambria"/>
                  <a:ea typeface="Cambria"/>
                  <a:cs typeface="Cambria"/>
                  <a:sym typeface="Cambria"/>
                </a:rPr>
                <a:t>4</a:t>
              </a:r>
              <a:endParaRPr/>
            </a:p>
          </p:txBody>
        </p:sp>
      </p:grpSp>
      <p:sp>
        <p:nvSpPr>
          <p:cNvPr id="281" name="Google Shape;281;p13"/>
          <p:cNvSpPr/>
          <p:nvPr/>
        </p:nvSpPr>
        <p:spPr>
          <a:xfrm>
            <a:off x="3314701" y="4291013"/>
            <a:ext cx="473075" cy="466725"/>
          </a:xfrm>
          <a:custGeom>
            <a:rect b="b" l="l" r="r" t="t"/>
            <a:pathLst>
              <a:path extrusionOk="0" h="55" w="56">
                <a:moveTo>
                  <a:pt x="28" y="55"/>
                </a:move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43" y="0"/>
                  <a:pt x="56" y="12"/>
                  <a:pt x="56" y="27"/>
                </a:cubicBezTo>
                <a:cubicBezTo>
                  <a:pt x="56" y="43"/>
                  <a:pt x="43" y="55"/>
                  <a:pt x="28" y="55"/>
                </a:cubicBezTo>
                <a:close/>
                <a:moveTo>
                  <a:pt x="28" y="9"/>
                </a:moveTo>
                <a:cubicBezTo>
                  <a:pt x="17" y="9"/>
                  <a:pt x="9" y="17"/>
                  <a:pt x="9" y="27"/>
                </a:cubicBezTo>
                <a:cubicBezTo>
                  <a:pt x="9" y="38"/>
                  <a:pt x="17" y="46"/>
                  <a:pt x="28" y="46"/>
                </a:cubicBezTo>
                <a:cubicBezTo>
                  <a:pt x="38" y="46"/>
                  <a:pt x="47" y="38"/>
                  <a:pt x="47" y="27"/>
                </a:cubicBezTo>
                <a:cubicBezTo>
                  <a:pt x="47" y="17"/>
                  <a:pt x="38" y="9"/>
                  <a:pt x="28" y="9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31"/>
          <p:cNvSpPr/>
          <p:nvPr/>
        </p:nvSpPr>
        <p:spPr>
          <a:xfrm>
            <a:off x="3172200" y="2692002"/>
            <a:ext cx="1274041" cy="1273618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53" name="Google Shape;1053;p31"/>
          <p:cNvSpPr/>
          <p:nvPr/>
        </p:nvSpPr>
        <p:spPr>
          <a:xfrm>
            <a:off x="4647173" y="2692002"/>
            <a:ext cx="1274041" cy="1273618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54" name="Google Shape;1054;p31"/>
          <p:cNvSpPr/>
          <p:nvPr/>
        </p:nvSpPr>
        <p:spPr>
          <a:xfrm>
            <a:off x="4640648" y="1261969"/>
            <a:ext cx="1274041" cy="1273618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55" name="Google Shape;1055;p31"/>
          <p:cNvSpPr/>
          <p:nvPr/>
        </p:nvSpPr>
        <p:spPr>
          <a:xfrm>
            <a:off x="3157563" y="1261969"/>
            <a:ext cx="1274041" cy="1273618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56" name="Google Shape;1056;p31"/>
          <p:cNvGrpSpPr/>
          <p:nvPr/>
        </p:nvGrpSpPr>
        <p:grpSpPr>
          <a:xfrm>
            <a:off x="1373191" y="1521702"/>
            <a:ext cx="1741156" cy="754152"/>
            <a:chOff x="1925956" y="2263997"/>
            <a:chExt cx="2321542" cy="1005536"/>
          </a:xfrm>
        </p:grpSpPr>
        <p:sp>
          <p:nvSpPr>
            <p:cNvPr id="1057" name="Google Shape;1057;p31"/>
            <p:cNvSpPr txBox="1"/>
            <p:nvPr/>
          </p:nvSpPr>
          <p:spPr>
            <a:xfrm>
              <a:off x="2447297" y="2263997"/>
              <a:ext cx="1800201" cy="2154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Deliver</a:t>
              </a:r>
              <a:endParaRPr sz="14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58" name="Google Shape;1058;p31"/>
            <p:cNvSpPr txBox="1"/>
            <p:nvPr/>
          </p:nvSpPr>
          <p:spPr>
            <a:xfrm>
              <a:off x="3418275" y="2572720"/>
              <a:ext cx="829223" cy="1538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Department</a:t>
              </a:r>
              <a:endParaRPr sz="85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59" name="Google Shape;1059;p31"/>
            <p:cNvSpPr/>
            <p:nvPr/>
          </p:nvSpPr>
          <p:spPr>
            <a:xfrm flipH="1">
              <a:off x="3222100" y="2577656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0" name="Google Shape;1060;p31"/>
            <p:cNvSpPr/>
            <p:nvPr/>
          </p:nvSpPr>
          <p:spPr>
            <a:xfrm flipH="1">
              <a:off x="3078084" y="2577656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1" name="Google Shape;1061;p31"/>
            <p:cNvSpPr/>
            <p:nvPr/>
          </p:nvSpPr>
          <p:spPr>
            <a:xfrm flipH="1">
              <a:off x="2934068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2" name="Google Shape;1062;p31"/>
            <p:cNvSpPr/>
            <p:nvPr/>
          </p:nvSpPr>
          <p:spPr>
            <a:xfrm flipH="1">
              <a:off x="2790052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3" name="Google Shape;1063;p31"/>
            <p:cNvSpPr/>
            <p:nvPr/>
          </p:nvSpPr>
          <p:spPr>
            <a:xfrm flipH="1">
              <a:off x="2646036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4" name="Google Shape;1064;p31"/>
            <p:cNvSpPr/>
            <p:nvPr/>
          </p:nvSpPr>
          <p:spPr>
            <a:xfrm flipH="1">
              <a:off x="2502020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5" name="Google Shape;1065;p31"/>
            <p:cNvSpPr/>
            <p:nvPr/>
          </p:nvSpPr>
          <p:spPr>
            <a:xfrm flipH="1">
              <a:off x="2358004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6" name="Google Shape;1066;p31"/>
            <p:cNvSpPr/>
            <p:nvPr/>
          </p:nvSpPr>
          <p:spPr>
            <a:xfrm flipH="1">
              <a:off x="2213988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7" name="Google Shape;1067;p31"/>
            <p:cNvSpPr/>
            <p:nvPr/>
          </p:nvSpPr>
          <p:spPr>
            <a:xfrm flipH="1">
              <a:off x="2069972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8" name="Google Shape;1068;p31"/>
            <p:cNvSpPr/>
            <p:nvPr/>
          </p:nvSpPr>
          <p:spPr>
            <a:xfrm flipH="1">
              <a:off x="1925956" y="25776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9" name="Google Shape;1069;p31"/>
            <p:cNvSpPr/>
            <p:nvPr/>
          </p:nvSpPr>
          <p:spPr>
            <a:xfrm flipH="1">
              <a:off x="3222100" y="2849118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0" name="Google Shape;1070;p31"/>
            <p:cNvSpPr/>
            <p:nvPr/>
          </p:nvSpPr>
          <p:spPr>
            <a:xfrm flipH="1">
              <a:off x="3078084" y="2849118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1" name="Google Shape;1071;p31"/>
            <p:cNvSpPr/>
            <p:nvPr/>
          </p:nvSpPr>
          <p:spPr>
            <a:xfrm flipH="1">
              <a:off x="2934068" y="2849118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2" name="Google Shape;1072;p31"/>
            <p:cNvSpPr/>
            <p:nvPr/>
          </p:nvSpPr>
          <p:spPr>
            <a:xfrm flipH="1">
              <a:off x="2790052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3" name="Google Shape;1073;p31"/>
            <p:cNvSpPr/>
            <p:nvPr/>
          </p:nvSpPr>
          <p:spPr>
            <a:xfrm flipH="1">
              <a:off x="2646036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4" name="Google Shape;1074;p31"/>
            <p:cNvSpPr/>
            <p:nvPr/>
          </p:nvSpPr>
          <p:spPr>
            <a:xfrm flipH="1">
              <a:off x="2502020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5" name="Google Shape;1075;p31"/>
            <p:cNvSpPr/>
            <p:nvPr/>
          </p:nvSpPr>
          <p:spPr>
            <a:xfrm flipH="1">
              <a:off x="2358004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6" name="Google Shape;1076;p31"/>
            <p:cNvSpPr/>
            <p:nvPr/>
          </p:nvSpPr>
          <p:spPr>
            <a:xfrm flipH="1">
              <a:off x="2213988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7" name="Google Shape;1077;p31"/>
            <p:cNvSpPr/>
            <p:nvPr/>
          </p:nvSpPr>
          <p:spPr>
            <a:xfrm flipH="1">
              <a:off x="2069972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8" name="Google Shape;1078;p31"/>
            <p:cNvSpPr/>
            <p:nvPr/>
          </p:nvSpPr>
          <p:spPr>
            <a:xfrm flipH="1">
              <a:off x="1925956" y="2849118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79" name="Google Shape;1079;p31"/>
            <p:cNvSpPr/>
            <p:nvPr/>
          </p:nvSpPr>
          <p:spPr>
            <a:xfrm flipH="1">
              <a:off x="3222100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0" name="Google Shape;1080;p31"/>
            <p:cNvSpPr/>
            <p:nvPr/>
          </p:nvSpPr>
          <p:spPr>
            <a:xfrm flipH="1">
              <a:off x="3078084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1" name="Google Shape;1081;p31"/>
            <p:cNvSpPr/>
            <p:nvPr/>
          </p:nvSpPr>
          <p:spPr>
            <a:xfrm flipH="1">
              <a:off x="2934068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2" name="Google Shape;1082;p31"/>
            <p:cNvSpPr/>
            <p:nvPr/>
          </p:nvSpPr>
          <p:spPr>
            <a:xfrm flipH="1">
              <a:off x="2790052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3" name="Google Shape;1083;p31"/>
            <p:cNvSpPr/>
            <p:nvPr/>
          </p:nvSpPr>
          <p:spPr>
            <a:xfrm flipH="1">
              <a:off x="2646036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4" name="Google Shape;1084;p31"/>
            <p:cNvSpPr/>
            <p:nvPr/>
          </p:nvSpPr>
          <p:spPr>
            <a:xfrm flipH="1">
              <a:off x="2502020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5" name="Google Shape;1085;p31"/>
            <p:cNvSpPr/>
            <p:nvPr/>
          </p:nvSpPr>
          <p:spPr>
            <a:xfrm flipH="1">
              <a:off x="2358004" y="3120581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6" name="Google Shape;1086;p31"/>
            <p:cNvSpPr/>
            <p:nvPr/>
          </p:nvSpPr>
          <p:spPr>
            <a:xfrm flipH="1">
              <a:off x="2213988" y="312058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7" name="Google Shape;1087;p31"/>
            <p:cNvSpPr/>
            <p:nvPr/>
          </p:nvSpPr>
          <p:spPr>
            <a:xfrm flipH="1">
              <a:off x="2069972" y="312058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8" name="Google Shape;1088;p31"/>
            <p:cNvSpPr/>
            <p:nvPr/>
          </p:nvSpPr>
          <p:spPr>
            <a:xfrm flipH="1">
              <a:off x="1925956" y="312058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9" name="Google Shape;1089;p31"/>
            <p:cNvSpPr txBox="1"/>
            <p:nvPr/>
          </p:nvSpPr>
          <p:spPr>
            <a:xfrm>
              <a:off x="3418275" y="2839246"/>
              <a:ext cx="829223" cy="1538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Develop</a:t>
              </a:r>
              <a:endParaRPr sz="85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0" name="Google Shape;1090;p31"/>
            <p:cNvSpPr txBox="1"/>
            <p:nvPr/>
          </p:nvSpPr>
          <p:spPr>
            <a:xfrm>
              <a:off x="3418275" y="3115645"/>
              <a:ext cx="829223" cy="1538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Date</a:t>
              </a:r>
              <a:endParaRPr sz="85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091" name="Google Shape;1091;p31"/>
          <p:cNvGrpSpPr/>
          <p:nvPr/>
        </p:nvGrpSpPr>
        <p:grpSpPr>
          <a:xfrm>
            <a:off x="1373191" y="2935319"/>
            <a:ext cx="1741156" cy="786984"/>
            <a:chOff x="1925956" y="4046044"/>
            <a:chExt cx="2321542" cy="1049312"/>
          </a:xfrm>
        </p:grpSpPr>
        <p:sp>
          <p:nvSpPr>
            <p:cNvPr id="1092" name="Google Shape;1092;p31"/>
            <p:cNvSpPr/>
            <p:nvPr/>
          </p:nvSpPr>
          <p:spPr>
            <a:xfrm flipH="1">
              <a:off x="3222100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3" name="Google Shape;1093;p31"/>
            <p:cNvSpPr/>
            <p:nvPr/>
          </p:nvSpPr>
          <p:spPr>
            <a:xfrm flipH="1">
              <a:off x="3078084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4" name="Google Shape;1094;p31"/>
            <p:cNvSpPr/>
            <p:nvPr/>
          </p:nvSpPr>
          <p:spPr>
            <a:xfrm flipH="1">
              <a:off x="2934068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5" name="Google Shape;1095;p31"/>
            <p:cNvSpPr/>
            <p:nvPr/>
          </p:nvSpPr>
          <p:spPr>
            <a:xfrm flipH="1">
              <a:off x="2790052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6" name="Google Shape;1096;p31"/>
            <p:cNvSpPr/>
            <p:nvPr/>
          </p:nvSpPr>
          <p:spPr>
            <a:xfrm flipH="1">
              <a:off x="2646036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7" name="Google Shape;1097;p31"/>
            <p:cNvSpPr/>
            <p:nvPr/>
          </p:nvSpPr>
          <p:spPr>
            <a:xfrm flipH="1">
              <a:off x="2502020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8" name="Google Shape;1098;p31"/>
            <p:cNvSpPr/>
            <p:nvPr/>
          </p:nvSpPr>
          <p:spPr>
            <a:xfrm flipH="1">
              <a:off x="2358004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9" name="Google Shape;1099;p31"/>
            <p:cNvSpPr/>
            <p:nvPr/>
          </p:nvSpPr>
          <p:spPr>
            <a:xfrm flipH="1">
              <a:off x="2213988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0" name="Google Shape;1100;p31"/>
            <p:cNvSpPr/>
            <p:nvPr/>
          </p:nvSpPr>
          <p:spPr>
            <a:xfrm flipH="1">
              <a:off x="2069972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1" name="Google Shape;1101;p31"/>
            <p:cNvSpPr/>
            <p:nvPr/>
          </p:nvSpPr>
          <p:spPr>
            <a:xfrm flipH="1">
              <a:off x="1925956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2" name="Google Shape;1102;p31"/>
            <p:cNvSpPr/>
            <p:nvPr/>
          </p:nvSpPr>
          <p:spPr>
            <a:xfrm flipH="1">
              <a:off x="3222100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3" name="Google Shape;1103;p31"/>
            <p:cNvSpPr/>
            <p:nvPr/>
          </p:nvSpPr>
          <p:spPr>
            <a:xfrm flipH="1">
              <a:off x="3078084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4" name="Google Shape;1104;p31"/>
            <p:cNvSpPr/>
            <p:nvPr/>
          </p:nvSpPr>
          <p:spPr>
            <a:xfrm flipH="1">
              <a:off x="2934068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5" name="Google Shape;1105;p31"/>
            <p:cNvSpPr/>
            <p:nvPr/>
          </p:nvSpPr>
          <p:spPr>
            <a:xfrm flipH="1">
              <a:off x="2790052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6" name="Google Shape;1106;p31"/>
            <p:cNvSpPr/>
            <p:nvPr/>
          </p:nvSpPr>
          <p:spPr>
            <a:xfrm flipH="1">
              <a:off x="2646036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7" name="Google Shape;1107;p31"/>
            <p:cNvSpPr/>
            <p:nvPr/>
          </p:nvSpPr>
          <p:spPr>
            <a:xfrm flipH="1">
              <a:off x="2502020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8" name="Google Shape;1108;p31"/>
            <p:cNvSpPr/>
            <p:nvPr/>
          </p:nvSpPr>
          <p:spPr>
            <a:xfrm flipH="1">
              <a:off x="2358004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09" name="Google Shape;1109;p31"/>
            <p:cNvSpPr/>
            <p:nvPr/>
          </p:nvSpPr>
          <p:spPr>
            <a:xfrm flipH="1">
              <a:off x="2213988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0" name="Google Shape;1110;p31"/>
            <p:cNvSpPr/>
            <p:nvPr/>
          </p:nvSpPr>
          <p:spPr>
            <a:xfrm flipH="1">
              <a:off x="2069972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1" name="Google Shape;1111;p31"/>
            <p:cNvSpPr/>
            <p:nvPr/>
          </p:nvSpPr>
          <p:spPr>
            <a:xfrm flipH="1">
              <a:off x="1925956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2" name="Google Shape;1112;p31"/>
            <p:cNvSpPr/>
            <p:nvPr/>
          </p:nvSpPr>
          <p:spPr>
            <a:xfrm flipH="1">
              <a:off x="3222100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3" name="Google Shape;1113;p31"/>
            <p:cNvSpPr/>
            <p:nvPr/>
          </p:nvSpPr>
          <p:spPr>
            <a:xfrm flipH="1">
              <a:off x="3078084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4" name="Google Shape;1114;p31"/>
            <p:cNvSpPr/>
            <p:nvPr/>
          </p:nvSpPr>
          <p:spPr>
            <a:xfrm flipH="1">
              <a:off x="2934068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5" name="Google Shape;1115;p31"/>
            <p:cNvSpPr/>
            <p:nvPr/>
          </p:nvSpPr>
          <p:spPr>
            <a:xfrm flipH="1">
              <a:off x="2790052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6" name="Google Shape;1116;p31"/>
            <p:cNvSpPr/>
            <p:nvPr/>
          </p:nvSpPr>
          <p:spPr>
            <a:xfrm flipH="1">
              <a:off x="2646036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7" name="Google Shape;1117;p31"/>
            <p:cNvSpPr/>
            <p:nvPr/>
          </p:nvSpPr>
          <p:spPr>
            <a:xfrm flipH="1">
              <a:off x="2502020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8" name="Google Shape;1118;p31"/>
            <p:cNvSpPr/>
            <p:nvPr/>
          </p:nvSpPr>
          <p:spPr>
            <a:xfrm flipH="1">
              <a:off x="2358004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9" name="Google Shape;1119;p31"/>
            <p:cNvSpPr/>
            <p:nvPr/>
          </p:nvSpPr>
          <p:spPr>
            <a:xfrm flipH="1">
              <a:off x="2213988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20" name="Google Shape;1120;p31"/>
            <p:cNvSpPr/>
            <p:nvPr/>
          </p:nvSpPr>
          <p:spPr>
            <a:xfrm flipH="1">
              <a:off x="2069972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21" name="Google Shape;1121;p31"/>
            <p:cNvSpPr/>
            <p:nvPr/>
          </p:nvSpPr>
          <p:spPr>
            <a:xfrm flipH="1">
              <a:off x="1925956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122" name="Google Shape;1122;p31"/>
            <p:cNvGrpSpPr/>
            <p:nvPr/>
          </p:nvGrpSpPr>
          <p:grpSpPr>
            <a:xfrm>
              <a:off x="2447297" y="4046044"/>
              <a:ext cx="1800201" cy="1049312"/>
              <a:chOff x="2447297" y="4046044"/>
              <a:chExt cx="1800201" cy="1049312"/>
            </a:xfrm>
          </p:grpSpPr>
          <p:sp>
            <p:nvSpPr>
              <p:cNvPr id="1123" name="Google Shape;1123;p31"/>
              <p:cNvSpPr txBox="1"/>
              <p:nvPr/>
            </p:nvSpPr>
            <p:spPr>
              <a:xfrm>
                <a:off x="2447297" y="4046044"/>
                <a:ext cx="180020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Decision</a:t>
                </a:r>
                <a:endParaRPr sz="14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24" name="Google Shape;1124;p31"/>
              <p:cNvSpPr txBox="1"/>
              <p:nvPr/>
            </p:nvSpPr>
            <p:spPr>
              <a:xfrm>
                <a:off x="3418275" y="4398543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文字内容 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25" name="Google Shape;1125;p31"/>
              <p:cNvSpPr txBox="1"/>
              <p:nvPr/>
            </p:nvSpPr>
            <p:spPr>
              <a:xfrm>
                <a:off x="3418275" y="4665069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Department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26" name="Google Shape;1126;p31"/>
              <p:cNvSpPr txBox="1"/>
              <p:nvPr/>
            </p:nvSpPr>
            <p:spPr>
              <a:xfrm>
                <a:off x="3418275" y="4941468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Date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1127" name="Google Shape;1127;p31"/>
          <p:cNvGrpSpPr/>
          <p:nvPr/>
        </p:nvGrpSpPr>
        <p:grpSpPr>
          <a:xfrm>
            <a:off x="6029227" y="2935319"/>
            <a:ext cx="1741583" cy="786984"/>
            <a:chOff x="7943933" y="4046044"/>
            <a:chExt cx="2322111" cy="1049312"/>
          </a:xfrm>
        </p:grpSpPr>
        <p:sp>
          <p:nvSpPr>
            <p:cNvPr id="1128" name="Google Shape;1128;p31"/>
            <p:cNvSpPr/>
            <p:nvPr/>
          </p:nvSpPr>
          <p:spPr>
            <a:xfrm>
              <a:off x="8825884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29" name="Google Shape;1129;p31"/>
            <p:cNvSpPr/>
            <p:nvPr/>
          </p:nvSpPr>
          <p:spPr>
            <a:xfrm>
              <a:off x="8969900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0" name="Google Shape;1130;p31"/>
            <p:cNvSpPr/>
            <p:nvPr/>
          </p:nvSpPr>
          <p:spPr>
            <a:xfrm>
              <a:off x="9113916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1" name="Google Shape;1131;p31"/>
            <p:cNvSpPr/>
            <p:nvPr/>
          </p:nvSpPr>
          <p:spPr>
            <a:xfrm>
              <a:off x="9257932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2" name="Google Shape;1132;p31"/>
            <p:cNvSpPr/>
            <p:nvPr/>
          </p:nvSpPr>
          <p:spPr>
            <a:xfrm>
              <a:off x="9401948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3" name="Google Shape;1133;p31"/>
            <p:cNvSpPr/>
            <p:nvPr/>
          </p:nvSpPr>
          <p:spPr>
            <a:xfrm>
              <a:off x="9545964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4" name="Google Shape;1134;p31"/>
            <p:cNvSpPr/>
            <p:nvPr/>
          </p:nvSpPr>
          <p:spPr>
            <a:xfrm>
              <a:off x="9689980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5" name="Google Shape;1135;p31"/>
            <p:cNvSpPr/>
            <p:nvPr/>
          </p:nvSpPr>
          <p:spPr>
            <a:xfrm>
              <a:off x="9833996" y="4393871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6" name="Google Shape;1136;p31"/>
            <p:cNvSpPr/>
            <p:nvPr/>
          </p:nvSpPr>
          <p:spPr>
            <a:xfrm>
              <a:off x="9978012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7" name="Google Shape;1137;p31"/>
            <p:cNvSpPr/>
            <p:nvPr/>
          </p:nvSpPr>
          <p:spPr>
            <a:xfrm>
              <a:off x="10122028" y="4393871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8" name="Google Shape;1138;p31"/>
            <p:cNvSpPr/>
            <p:nvPr/>
          </p:nvSpPr>
          <p:spPr>
            <a:xfrm>
              <a:off x="8825884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9" name="Google Shape;1139;p31"/>
            <p:cNvSpPr/>
            <p:nvPr/>
          </p:nvSpPr>
          <p:spPr>
            <a:xfrm>
              <a:off x="8969900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0" name="Google Shape;1140;p31"/>
            <p:cNvSpPr/>
            <p:nvPr/>
          </p:nvSpPr>
          <p:spPr>
            <a:xfrm>
              <a:off x="9113916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1" name="Google Shape;1141;p31"/>
            <p:cNvSpPr/>
            <p:nvPr/>
          </p:nvSpPr>
          <p:spPr>
            <a:xfrm>
              <a:off x="9257932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2" name="Google Shape;1142;p31"/>
            <p:cNvSpPr/>
            <p:nvPr/>
          </p:nvSpPr>
          <p:spPr>
            <a:xfrm>
              <a:off x="9401948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3" name="Google Shape;1143;p31"/>
            <p:cNvSpPr/>
            <p:nvPr/>
          </p:nvSpPr>
          <p:spPr>
            <a:xfrm>
              <a:off x="9545964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4" name="Google Shape;1144;p31"/>
            <p:cNvSpPr/>
            <p:nvPr/>
          </p:nvSpPr>
          <p:spPr>
            <a:xfrm>
              <a:off x="9689980" y="4665333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5" name="Google Shape;1145;p31"/>
            <p:cNvSpPr/>
            <p:nvPr/>
          </p:nvSpPr>
          <p:spPr>
            <a:xfrm>
              <a:off x="9833996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6" name="Google Shape;1146;p31"/>
            <p:cNvSpPr/>
            <p:nvPr/>
          </p:nvSpPr>
          <p:spPr>
            <a:xfrm>
              <a:off x="9978012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7" name="Google Shape;1147;p31"/>
            <p:cNvSpPr/>
            <p:nvPr/>
          </p:nvSpPr>
          <p:spPr>
            <a:xfrm>
              <a:off x="10122028" y="4665333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8" name="Google Shape;1148;p31"/>
            <p:cNvSpPr/>
            <p:nvPr/>
          </p:nvSpPr>
          <p:spPr>
            <a:xfrm>
              <a:off x="8825884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9" name="Google Shape;1149;p31"/>
            <p:cNvSpPr/>
            <p:nvPr/>
          </p:nvSpPr>
          <p:spPr>
            <a:xfrm>
              <a:off x="8969900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0" name="Google Shape;1150;p31"/>
            <p:cNvSpPr/>
            <p:nvPr/>
          </p:nvSpPr>
          <p:spPr>
            <a:xfrm>
              <a:off x="9113916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1" name="Google Shape;1151;p31"/>
            <p:cNvSpPr/>
            <p:nvPr/>
          </p:nvSpPr>
          <p:spPr>
            <a:xfrm>
              <a:off x="9257932" y="4936796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2" name="Google Shape;1152;p31"/>
            <p:cNvSpPr/>
            <p:nvPr/>
          </p:nvSpPr>
          <p:spPr>
            <a:xfrm>
              <a:off x="9401948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3" name="Google Shape;1153;p31"/>
            <p:cNvSpPr/>
            <p:nvPr/>
          </p:nvSpPr>
          <p:spPr>
            <a:xfrm>
              <a:off x="9545964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4" name="Google Shape;1154;p31"/>
            <p:cNvSpPr/>
            <p:nvPr/>
          </p:nvSpPr>
          <p:spPr>
            <a:xfrm>
              <a:off x="9689980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5" name="Google Shape;1155;p31"/>
            <p:cNvSpPr/>
            <p:nvPr/>
          </p:nvSpPr>
          <p:spPr>
            <a:xfrm>
              <a:off x="9833996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6" name="Google Shape;1156;p31"/>
            <p:cNvSpPr/>
            <p:nvPr/>
          </p:nvSpPr>
          <p:spPr>
            <a:xfrm>
              <a:off x="9978012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7" name="Google Shape;1157;p31"/>
            <p:cNvSpPr/>
            <p:nvPr/>
          </p:nvSpPr>
          <p:spPr>
            <a:xfrm>
              <a:off x="10122028" y="493679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158" name="Google Shape;1158;p31"/>
            <p:cNvGrpSpPr/>
            <p:nvPr/>
          </p:nvGrpSpPr>
          <p:grpSpPr>
            <a:xfrm>
              <a:off x="7943933" y="4046044"/>
              <a:ext cx="1800201" cy="1049312"/>
              <a:chOff x="7893939" y="4046044"/>
              <a:chExt cx="1800201" cy="1049312"/>
            </a:xfrm>
          </p:grpSpPr>
          <p:sp>
            <p:nvSpPr>
              <p:cNvPr id="1159" name="Google Shape;1159;p31"/>
              <p:cNvSpPr txBox="1"/>
              <p:nvPr/>
            </p:nvSpPr>
            <p:spPr>
              <a:xfrm>
                <a:off x="7893939" y="4046044"/>
                <a:ext cx="180020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Decide</a:t>
                </a:r>
                <a:endParaRPr sz="14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60" name="Google Shape;1160;p31"/>
              <p:cNvSpPr txBox="1"/>
              <p:nvPr/>
            </p:nvSpPr>
            <p:spPr>
              <a:xfrm>
                <a:off x="7893939" y="4398543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Department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61" name="Google Shape;1161;p31"/>
              <p:cNvSpPr txBox="1"/>
              <p:nvPr/>
            </p:nvSpPr>
            <p:spPr>
              <a:xfrm>
                <a:off x="7893939" y="4665069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Develop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62" name="Google Shape;1162;p31"/>
              <p:cNvSpPr txBox="1"/>
              <p:nvPr/>
            </p:nvSpPr>
            <p:spPr>
              <a:xfrm>
                <a:off x="7893939" y="4941468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Date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1163" name="Google Shape;1163;p31"/>
          <p:cNvGrpSpPr/>
          <p:nvPr/>
        </p:nvGrpSpPr>
        <p:grpSpPr>
          <a:xfrm>
            <a:off x="6029227" y="1488470"/>
            <a:ext cx="1741583" cy="786984"/>
            <a:chOff x="7943933" y="1984626"/>
            <a:chExt cx="2322111" cy="1049312"/>
          </a:xfrm>
        </p:grpSpPr>
        <p:sp>
          <p:nvSpPr>
            <p:cNvPr id="1164" name="Google Shape;1164;p31"/>
            <p:cNvSpPr/>
            <p:nvPr/>
          </p:nvSpPr>
          <p:spPr>
            <a:xfrm>
              <a:off x="8825884" y="2342594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5" name="Google Shape;1165;p31"/>
            <p:cNvSpPr/>
            <p:nvPr/>
          </p:nvSpPr>
          <p:spPr>
            <a:xfrm>
              <a:off x="8969900" y="2342594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6" name="Google Shape;1166;p31"/>
            <p:cNvSpPr/>
            <p:nvPr/>
          </p:nvSpPr>
          <p:spPr>
            <a:xfrm>
              <a:off x="9113916" y="2342594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7" name="Google Shape;1167;p31"/>
            <p:cNvSpPr/>
            <p:nvPr/>
          </p:nvSpPr>
          <p:spPr>
            <a:xfrm>
              <a:off x="9257932" y="2342594"/>
              <a:ext cx="144016" cy="144016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8" name="Google Shape;1168;p31"/>
            <p:cNvSpPr/>
            <p:nvPr/>
          </p:nvSpPr>
          <p:spPr>
            <a:xfrm>
              <a:off x="9401948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9" name="Google Shape;1169;p31"/>
            <p:cNvSpPr/>
            <p:nvPr/>
          </p:nvSpPr>
          <p:spPr>
            <a:xfrm>
              <a:off x="9545964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0" name="Google Shape;1170;p31"/>
            <p:cNvSpPr/>
            <p:nvPr/>
          </p:nvSpPr>
          <p:spPr>
            <a:xfrm>
              <a:off x="9689980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1" name="Google Shape;1171;p31"/>
            <p:cNvSpPr/>
            <p:nvPr/>
          </p:nvSpPr>
          <p:spPr>
            <a:xfrm>
              <a:off x="9833996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2" name="Google Shape;1172;p31"/>
            <p:cNvSpPr/>
            <p:nvPr/>
          </p:nvSpPr>
          <p:spPr>
            <a:xfrm>
              <a:off x="9978012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3" name="Google Shape;1173;p31"/>
            <p:cNvSpPr/>
            <p:nvPr/>
          </p:nvSpPr>
          <p:spPr>
            <a:xfrm>
              <a:off x="10122028" y="2342594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4" name="Google Shape;1174;p31"/>
            <p:cNvSpPr/>
            <p:nvPr/>
          </p:nvSpPr>
          <p:spPr>
            <a:xfrm>
              <a:off x="8825884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5" name="Google Shape;1175;p31"/>
            <p:cNvSpPr/>
            <p:nvPr/>
          </p:nvSpPr>
          <p:spPr>
            <a:xfrm>
              <a:off x="8969900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6" name="Google Shape;1176;p31"/>
            <p:cNvSpPr/>
            <p:nvPr/>
          </p:nvSpPr>
          <p:spPr>
            <a:xfrm>
              <a:off x="9113916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7" name="Google Shape;1177;p31"/>
            <p:cNvSpPr/>
            <p:nvPr/>
          </p:nvSpPr>
          <p:spPr>
            <a:xfrm>
              <a:off x="9257932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8" name="Google Shape;1178;p31"/>
            <p:cNvSpPr/>
            <p:nvPr/>
          </p:nvSpPr>
          <p:spPr>
            <a:xfrm>
              <a:off x="9401948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9" name="Google Shape;1179;p31"/>
            <p:cNvSpPr/>
            <p:nvPr/>
          </p:nvSpPr>
          <p:spPr>
            <a:xfrm>
              <a:off x="9545964" y="2614056"/>
              <a:ext cx="144016" cy="144016"/>
            </a:xfrm>
            <a:prstGeom prst="rect">
              <a:avLst/>
            </a:prstGeom>
            <a:solidFill>
              <a:schemeClr val="accent2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0" name="Google Shape;1180;p31"/>
            <p:cNvSpPr/>
            <p:nvPr/>
          </p:nvSpPr>
          <p:spPr>
            <a:xfrm>
              <a:off x="9689980" y="26140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1" name="Google Shape;1181;p31"/>
            <p:cNvSpPr/>
            <p:nvPr/>
          </p:nvSpPr>
          <p:spPr>
            <a:xfrm>
              <a:off x="9833996" y="26140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2" name="Google Shape;1182;p31"/>
            <p:cNvSpPr/>
            <p:nvPr/>
          </p:nvSpPr>
          <p:spPr>
            <a:xfrm>
              <a:off x="9978012" y="26140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3" name="Google Shape;1183;p31"/>
            <p:cNvSpPr/>
            <p:nvPr/>
          </p:nvSpPr>
          <p:spPr>
            <a:xfrm>
              <a:off x="10122028" y="2614056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4" name="Google Shape;1184;p31"/>
            <p:cNvSpPr/>
            <p:nvPr/>
          </p:nvSpPr>
          <p:spPr>
            <a:xfrm>
              <a:off x="8825884" y="2885519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5" name="Google Shape;1185;p31"/>
            <p:cNvSpPr/>
            <p:nvPr/>
          </p:nvSpPr>
          <p:spPr>
            <a:xfrm>
              <a:off x="8969900" y="2885519"/>
              <a:ext cx="144016" cy="144016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6" name="Google Shape;1186;p31"/>
            <p:cNvSpPr/>
            <p:nvPr/>
          </p:nvSpPr>
          <p:spPr>
            <a:xfrm>
              <a:off x="9113916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7" name="Google Shape;1187;p31"/>
            <p:cNvSpPr/>
            <p:nvPr/>
          </p:nvSpPr>
          <p:spPr>
            <a:xfrm>
              <a:off x="9257932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8" name="Google Shape;1188;p31"/>
            <p:cNvSpPr/>
            <p:nvPr/>
          </p:nvSpPr>
          <p:spPr>
            <a:xfrm>
              <a:off x="9401948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9" name="Google Shape;1189;p31"/>
            <p:cNvSpPr/>
            <p:nvPr/>
          </p:nvSpPr>
          <p:spPr>
            <a:xfrm>
              <a:off x="9545964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0" name="Google Shape;1190;p31"/>
            <p:cNvSpPr/>
            <p:nvPr/>
          </p:nvSpPr>
          <p:spPr>
            <a:xfrm>
              <a:off x="9689980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1" name="Google Shape;1191;p31"/>
            <p:cNvSpPr/>
            <p:nvPr/>
          </p:nvSpPr>
          <p:spPr>
            <a:xfrm>
              <a:off x="9833996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2" name="Google Shape;1192;p31"/>
            <p:cNvSpPr/>
            <p:nvPr/>
          </p:nvSpPr>
          <p:spPr>
            <a:xfrm>
              <a:off x="9978012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3" name="Google Shape;1193;p31"/>
            <p:cNvSpPr/>
            <p:nvPr/>
          </p:nvSpPr>
          <p:spPr>
            <a:xfrm>
              <a:off x="10122028" y="2885519"/>
              <a:ext cx="144016" cy="144016"/>
            </a:xfrm>
            <a:prstGeom prst="rect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194" name="Google Shape;1194;p31"/>
            <p:cNvGrpSpPr/>
            <p:nvPr/>
          </p:nvGrpSpPr>
          <p:grpSpPr>
            <a:xfrm>
              <a:off x="7943933" y="1984626"/>
              <a:ext cx="1800201" cy="1049312"/>
              <a:chOff x="7893939" y="4046044"/>
              <a:chExt cx="1800201" cy="1049312"/>
            </a:xfrm>
          </p:grpSpPr>
          <p:sp>
            <p:nvSpPr>
              <p:cNvPr id="1195" name="Google Shape;1195;p31"/>
              <p:cNvSpPr txBox="1"/>
              <p:nvPr/>
            </p:nvSpPr>
            <p:spPr>
              <a:xfrm>
                <a:off x="7893939" y="4046044"/>
                <a:ext cx="180020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4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Deadline</a:t>
                </a:r>
                <a:endParaRPr sz="14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96" name="Google Shape;1196;p31"/>
              <p:cNvSpPr txBox="1"/>
              <p:nvPr/>
            </p:nvSpPr>
            <p:spPr>
              <a:xfrm>
                <a:off x="7906056" y="4398543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Department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97" name="Google Shape;1197;p31"/>
              <p:cNvSpPr txBox="1"/>
              <p:nvPr/>
            </p:nvSpPr>
            <p:spPr>
              <a:xfrm>
                <a:off x="7893939" y="4665069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Date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198" name="Google Shape;1198;p31"/>
              <p:cNvSpPr txBox="1"/>
              <p:nvPr/>
            </p:nvSpPr>
            <p:spPr>
              <a:xfrm>
                <a:off x="7893939" y="4941468"/>
                <a:ext cx="829223" cy="1538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5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Develop</a:t>
                </a:r>
                <a:endParaRPr sz="85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1199" name="Google Shape;1199;p3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Check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5" name="Google Shape;1205;p32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1206" name="Google Shape;1206;p32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7" name="Google Shape;1207;p32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8" name="Google Shape;1208;p32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9" name="Google Shape;1209;p32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0" name="Google Shape;1210;p32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1" name="Google Shape;1211;p32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2" name="Google Shape;1212;p32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3" name="Google Shape;1213;p32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4" name="Google Shape;1214;p32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5" name="Google Shape;1215;p32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16" name="Google Shape;1216;p32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1217" name="Google Shape;1217;p32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8" name="Google Shape;1218;p32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9" name="Google Shape;1219;p32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0" name="Google Shape;1220;p32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1" name="Google Shape;1221;p32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2" name="Google Shape;1222;p32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3" name="Google Shape;1223;p32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4" name="Google Shape;1224;p32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25" name="Google Shape;1225;p32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1226" name="Google Shape;1226;p32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7" name="Google Shape;1227;p32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8" name="Google Shape;1228;p32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9" name="Google Shape;1229;p32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0" name="Google Shape;1230;p32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1" name="Google Shape;1231;p32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32" name="Google Shape;1232;p32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1233" name="Google Shape;1233;p32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4" name="Google Shape;1234;p32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5" name="Google Shape;1235;p32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6" name="Google Shape;1236;p32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7" name="Google Shape;1237;p32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8" name="Google Shape;1238;p32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9" name="Google Shape;1239;p32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40" name="Google Shape;1240;p32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41" name="Google Shape;1241;p32"/>
          <p:cNvGrpSpPr/>
          <p:nvPr/>
        </p:nvGrpSpPr>
        <p:grpSpPr>
          <a:xfrm>
            <a:off x="2181651" y="1275606"/>
            <a:ext cx="4564674" cy="2304256"/>
            <a:chOff x="4481230" y="1779662"/>
            <a:chExt cx="4564674" cy="2304256"/>
          </a:xfrm>
        </p:grpSpPr>
        <p:sp>
          <p:nvSpPr>
            <p:cNvPr id="1242" name="Google Shape;1242;p32"/>
            <p:cNvSpPr/>
            <p:nvPr/>
          </p:nvSpPr>
          <p:spPr>
            <a:xfrm>
              <a:off x="448123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43" name="Google Shape;1243;p32"/>
            <p:cNvSpPr/>
            <p:nvPr/>
          </p:nvSpPr>
          <p:spPr>
            <a:xfrm flipH="1">
              <a:off x="823840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44" name="Google Shape;1244;p32"/>
          <p:cNvSpPr/>
          <p:nvPr/>
        </p:nvSpPr>
        <p:spPr>
          <a:xfrm>
            <a:off x="2699792" y="1419622"/>
            <a:ext cx="3600400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5" name="Google Shape;1245;p32"/>
          <p:cNvSpPr/>
          <p:nvPr/>
        </p:nvSpPr>
        <p:spPr>
          <a:xfrm>
            <a:off x="2771800" y="2470125"/>
            <a:ext cx="346897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MEET</a:t>
            </a:r>
            <a:endParaRPr b="1" sz="40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6" name="Google Shape;1246;p32"/>
          <p:cNvSpPr txBox="1"/>
          <p:nvPr/>
        </p:nvSpPr>
        <p:spPr>
          <a:xfrm flipH="1">
            <a:off x="2759213" y="1779662"/>
            <a:ext cx="348543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04</a:t>
            </a:r>
            <a:endParaRPr b="1" sz="4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1" name="Shape 1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2" name="Google Shape;1252;p33"/>
          <p:cNvGrpSpPr/>
          <p:nvPr/>
        </p:nvGrpSpPr>
        <p:grpSpPr>
          <a:xfrm>
            <a:off x="820982" y="1514475"/>
            <a:ext cx="7409717" cy="2114550"/>
            <a:chOff x="1094643" y="2019300"/>
            <a:chExt cx="9879622" cy="2819400"/>
          </a:xfrm>
        </p:grpSpPr>
        <p:sp>
          <p:nvSpPr>
            <p:cNvPr id="1253" name="Google Shape;1253;p33"/>
            <p:cNvSpPr/>
            <p:nvPr/>
          </p:nvSpPr>
          <p:spPr>
            <a:xfrm>
              <a:off x="9240715" y="2562225"/>
              <a:ext cx="1733550" cy="1733550"/>
            </a:xfrm>
            <a:prstGeom prst="ellipse">
              <a:avLst/>
            </a:prstGeom>
            <a:solidFill>
              <a:schemeClr val="accent5">
                <a:alpha val="80000"/>
              </a:schemeClr>
            </a:solidFill>
            <a:ln cap="flat" cmpd="sng" w="762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Genius hath electric</a:t>
              </a:r>
              <a:endParaRPr sz="1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4" name="Google Shape;1254;p33"/>
            <p:cNvSpPr/>
            <p:nvPr/>
          </p:nvSpPr>
          <p:spPr>
            <a:xfrm>
              <a:off x="7189909" y="2276475"/>
              <a:ext cx="2305050" cy="230505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 cap="flat" cmpd="sng" w="762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Stay in the present.</a:t>
              </a:r>
              <a:endParaRPr sz="1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5" name="Google Shape;1255;p33"/>
            <p:cNvSpPr/>
            <p:nvPr/>
          </p:nvSpPr>
          <p:spPr>
            <a:xfrm>
              <a:off x="4624753" y="2019300"/>
              <a:ext cx="2819400" cy="2819400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 cap="flat" cmpd="sng" w="762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I believe that people would be alive</a:t>
              </a:r>
              <a:endParaRPr sz="1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6" name="Google Shape;1256;p33"/>
            <p:cNvSpPr/>
            <p:nvPr/>
          </p:nvSpPr>
          <p:spPr>
            <a:xfrm>
              <a:off x="5237163" y="2562562"/>
              <a:ext cx="1594580" cy="325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5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Decision</a:t>
              </a:r>
              <a:endParaRPr b="1" sz="185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7" name="Google Shape;1257;p33"/>
            <p:cNvSpPr/>
            <p:nvPr/>
          </p:nvSpPr>
          <p:spPr>
            <a:xfrm>
              <a:off x="2573948" y="2276475"/>
              <a:ext cx="2305050" cy="2305050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 cap="flat" cmpd="sng" w="762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Stay in the present. You can do nothing </a:t>
              </a:r>
              <a:endParaRPr sz="1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8" name="Google Shape;1258;p33"/>
            <p:cNvSpPr/>
            <p:nvPr/>
          </p:nvSpPr>
          <p:spPr>
            <a:xfrm>
              <a:off x="1094643" y="2562225"/>
              <a:ext cx="1733550" cy="173355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 cap="flat" cmpd="sng" w="762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I believe that people would be alive</a:t>
              </a:r>
              <a:endParaRPr sz="11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9" name="Google Shape;1259;p33"/>
            <p:cNvSpPr/>
            <p:nvPr/>
          </p:nvSpPr>
          <p:spPr>
            <a:xfrm>
              <a:off x="7545144" y="2742851"/>
              <a:ext cx="1594580" cy="325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Decide</a:t>
              </a:r>
              <a:endParaRPr b="1" sz="1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0" name="Google Shape;1260;p33"/>
            <p:cNvSpPr/>
            <p:nvPr/>
          </p:nvSpPr>
          <p:spPr>
            <a:xfrm>
              <a:off x="2929182" y="2742851"/>
              <a:ext cx="1594580" cy="325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Deliver</a:t>
              </a:r>
              <a:endParaRPr b="1" sz="1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1" name="Google Shape;1261;p33"/>
            <p:cNvSpPr/>
            <p:nvPr/>
          </p:nvSpPr>
          <p:spPr>
            <a:xfrm>
              <a:off x="1158211" y="2795603"/>
              <a:ext cx="1594580" cy="325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Departmen</a:t>
              </a:r>
              <a:endParaRPr b="1" sz="1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2" name="Google Shape;1262;p33"/>
            <p:cNvSpPr/>
            <p:nvPr/>
          </p:nvSpPr>
          <p:spPr>
            <a:xfrm>
              <a:off x="9310200" y="2795603"/>
              <a:ext cx="1594580" cy="325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Deadline</a:t>
              </a:r>
              <a:endParaRPr b="1" sz="1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63" name="Google Shape;1263;p33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Meet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" name="Google Shape;1269;p34"/>
          <p:cNvGrpSpPr/>
          <p:nvPr/>
        </p:nvGrpSpPr>
        <p:grpSpPr>
          <a:xfrm>
            <a:off x="1122760" y="1167594"/>
            <a:ext cx="2924908" cy="3024336"/>
            <a:chOff x="1497013" y="1556792"/>
            <a:chExt cx="3899877" cy="4032448"/>
          </a:xfrm>
        </p:grpSpPr>
        <p:sp>
          <p:nvSpPr>
            <p:cNvPr id="1270" name="Google Shape;1270;p34"/>
            <p:cNvSpPr/>
            <p:nvPr/>
          </p:nvSpPr>
          <p:spPr>
            <a:xfrm>
              <a:off x="2278463" y="1556792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rgbClr val="3F8F9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1" name="Google Shape;1271;p34"/>
            <p:cNvSpPr/>
            <p:nvPr/>
          </p:nvSpPr>
          <p:spPr>
            <a:xfrm flipH="1" rot="10800000">
              <a:off x="2278463" y="2900941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2" name="Google Shape;1272;p34"/>
            <p:cNvSpPr/>
            <p:nvPr/>
          </p:nvSpPr>
          <p:spPr>
            <a:xfrm>
              <a:off x="1497013" y="2900941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3" name="Google Shape;1273;p34"/>
            <p:cNvSpPr/>
            <p:nvPr/>
          </p:nvSpPr>
          <p:spPr>
            <a:xfrm>
              <a:off x="3058070" y="2900941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4" name="Google Shape;1274;p34"/>
            <p:cNvSpPr/>
            <p:nvPr/>
          </p:nvSpPr>
          <p:spPr>
            <a:xfrm flipH="1" rot="10800000">
              <a:off x="1497013" y="1556792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5" name="Google Shape;1275;p34"/>
            <p:cNvSpPr/>
            <p:nvPr/>
          </p:nvSpPr>
          <p:spPr>
            <a:xfrm flipH="1" rot="10800000">
              <a:off x="1497013" y="4245091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rgbClr val="23375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6" name="Google Shape;1276;p34"/>
            <p:cNvSpPr/>
            <p:nvPr/>
          </p:nvSpPr>
          <p:spPr>
            <a:xfrm flipH="1" rot="10800000">
              <a:off x="3837676" y="2900941"/>
              <a:ext cx="1559214" cy="1344149"/>
            </a:xfrm>
            <a:prstGeom prst="triangle">
              <a:avLst>
                <a:gd fmla="val 50000" name="adj"/>
              </a:avLst>
            </a:prstGeom>
            <a:solidFill>
              <a:srgbClr val="C4941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77" name="Google Shape;1277;p34"/>
            <p:cNvSpPr txBox="1"/>
            <p:nvPr/>
          </p:nvSpPr>
          <p:spPr>
            <a:xfrm>
              <a:off x="2078488" y="1868791"/>
              <a:ext cx="396262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53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01</a:t>
              </a:r>
              <a:endParaRPr/>
            </a:p>
          </p:txBody>
        </p:sp>
        <p:sp>
          <p:nvSpPr>
            <p:cNvPr id="1278" name="Google Shape;1278;p34"/>
            <p:cNvSpPr txBox="1"/>
            <p:nvPr/>
          </p:nvSpPr>
          <p:spPr>
            <a:xfrm>
              <a:off x="4405526" y="3274038"/>
              <a:ext cx="423514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53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02</a:t>
              </a:r>
              <a:endParaRPr/>
            </a:p>
          </p:txBody>
        </p:sp>
        <p:sp>
          <p:nvSpPr>
            <p:cNvPr id="1279" name="Google Shape;1279;p34"/>
            <p:cNvSpPr txBox="1"/>
            <p:nvPr/>
          </p:nvSpPr>
          <p:spPr>
            <a:xfrm>
              <a:off x="2061657" y="4594535"/>
              <a:ext cx="429925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53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03</a:t>
              </a:r>
              <a:endParaRPr/>
            </a:p>
          </p:txBody>
        </p:sp>
        <p:sp>
          <p:nvSpPr>
            <p:cNvPr id="1280" name="Google Shape;1280;p34"/>
            <p:cNvSpPr/>
            <p:nvPr/>
          </p:nvSpPr>
          <p:spPr>
            <a:xfrm>
              <a:off x="3644483" y="3622844"/>
              <a:ext cx="386387" cy="386386"/>
            </a:xfrm>
            <a:custGeom>
              <a:rect b="b" l="l" r="r" t="t"/>
              <a:pathLst>
                <a:path extrusionOk="0" h="232" w="232">
                  <a:moveTo>
                    <a:pt x="116" y="0"/>
                  </a:moveTo>
                  <a:cubicBezTo>
                    <a:pt x="52" y="0"/>
                    <a:pt x="0" y="52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lose/>
                  <a:moveTo>
                    <a:pt x="129" y="208"/>
                  </a:moveTo>
                  <a:cubicBezTo>
                    <a:pt x="129" y="190"/>
                    <a:pt x="129" y="190"/>
                    <a:pt x="129" y="190"/>
                  </a:cubicBezTo>
                  <a:cubicBezTo>
                    <a:pt x="129" y="183"/>
                    <a:pt x="123" y="178"/>
                    <a:pt x="117" y="178"/>
                  </a:cubicBezTo>
                  <a:cubicBezTo>
                    <a:pt x="110" y="178"/>
                    <a:pt x="105" y="183"/>
                    <a:pt x="105" y="190"/>
                  </a:cubicBezTo>
                  <a:cubicBezTo>
                    <a:pt x="105" y="208"/>
                    <a:pt x="105" y="208"/>
                    <a:pt x="105" y="208"/>
                  </a:cubicBezTo>
                  <a:cubicBezTo>
                    <a:pt x="63" y="203"/>
                    <a:pt x="30" y="170"/>
                    <a:pt x="25" y="129"/>
                  </a:cubicBezTo>
                  <a:cubicBezTo>
                    <a:pt x="42" y="129"/>
                    <a:pt x="42" y="129"/>
                    <a:pt x="42" y="129"/>
                  </a:cubicBezTo>
                  <a:cubicBezTo>
                    <a:pt x="48" y="129"/>
                    <a:pt x="53" y="123"/>
                    <a:pt x="53" y="117"/>
                  </a:cubicBezTo>
                  <a:cubicBezTo>
                    <a:pt x="53" y="110"/>
                    <a:pt x="48" y="105"/>
                    <a:pt x="42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9" y="63"/>
                    <a:pt x="63" y="30"/>
                    <a:pt x="104" y="25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47"/>
                    <a:pt x="109" y="53"/>
                    <a:pt x="116" y="53"/>
                  </a:cubicBezTo>
                  <a:cubicBezTo>
                    <a:pt x="122" y="53"/>
                    <a:pt x="128" y="47"/>
                    <a:pt x="128" y="41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69" y="30"/>
                    <a:pt x="202" y="63"/>
                    <a:pt x="208" y="104"/>
                  </a:cubicBezTo>
                  <a:cubicBezTo>
                    <a:pt x="190" y="104"/>
                    <a:pt x="190" y="104"/>
                    <a:pt x="190" y="104"/>
                  </a:cubicBezTo>
                  <a:cubicBezTo>
                    <a:pt x="184" y="104"/>
                    <a:pt x="179" y="109"/>
                    <a:pt x="179" y="116"/>
                  </a:cubicBezTo>
                  <a:cubicBezTo>
                    <a:pt x="179" y="122"/>
                    <a:pt x="184" y="128"/>
                    <a:pt x="190" y="128"/>
                  </a:cubicBezTo>
                  <a:cubicBezTo>
                    <a:pt x="208" y="128"/>
                    <a:pt x="208" y="128"/>
                    <a:pt x="208" y="128"/>
                  </a:cubicBezTo>
                  <a:cubicBezTo>
                    <a:pt x="203" y="169"/>
                    <a:pt x="170" y="202"/>
                    <a:pt x="129" y="208"/>
                  </a:cubicBezTo>
                  <a:close/>
                  <a:moveTo>
                    <a:pt x="124" y="94"/>
                  </a:moveTo>
                  <a:cubicBezTo>
                    <a:pt x="70" y="69"/>
                    <a:pt x="70" y="69"/>
                    <a:pt x="70" y="69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97" y="129"/>
                    <a:pt x="103" y="136"/>
                    <a:pt x="109" y="138"/>
                  </a:cubicBezTo>
                  <a:cubicBezTo>
                    <a:pt x="163" y="163"/>
                    <a:pt x="163" y="163"/>
                    <a:pt x="163" y="163"/>
                  </a:cubicBezTo>
                  <a:cubicBezTo>
                    <a:pt x="138" y="108"/>
                    <a:pt x="138" y="108"/>
                    <a:pt x="138" y="108"/>
                  </a:cubicBezTo>
                  <a:cubicBezTo>
                    <a:pt x="136" y="103"/>
                    <a:pt x="130" y="96"/>
                    <a:pt x="124" y="94"/>
                  </a:cubicBezTo>
                  <a:close/>
                  <a:moveTo>
                    <a:pt x="123" y="123"/>
                  </a:moveTo>
                  <a:cubicBezTo>
                    <a:pt x="119" y="126"/>
                    <a:pt x="113" y="126"/>
                    <a:pt x="110" y="123"/>
                  </a:cubicBezTo>
                  <a:cubicBezTo>
                    <a:pt x="106" y="119"/>
                    <a:pt x="106" y="113"/>
                    <a:pt x="110" y="109"/>
                  </a:cubicBezTo>
                  <a:cubicBezTo>
                    <a:pt x="113" y="106"/>
                    <a:pt x="119" y="106"/>
                    <a:pt x="123" y="109"/>
                  </a:cubicBezTo>
                  <a:cubicBezTo>
                    <a:pt x="127" y="113"/>
                    <a:pt x="127" y="119"/>
                    <a:pt x="123" y="12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1" name="Google Shape;1281;p34"/>
            <p:cNvSpPr/>
            <p:nvPr/>
          </p:nvSpPr>
          <p:spPr>
            <a:xfrm>
              <a:off x="2849617" y="2198637"/>
              <a:ext cx="386387" cy="386386"/>
            </a:xfrm>
            <a:custGeom>
              <a:rect b="b" l="l" r="r" t="t"/>
              <a:pathLst>
                <a:path extrusionOk="0" h="48" w="45">
                  <a:moveTo>
                    <a:pt x="45" y="44"/>
                  </a:moveTo>
                  <a:cubicBezTo>
                    <a:pt x="45" y="46"/>
                    <a:pt x="43" y="48"/>
                    <a:pt x="41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1" y="48"/>
                    <a:pt x="0" y="46"/>
                    <a:pt x="0" y="4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1" y="7"/>
                    <a:pt x="3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9" y="0"/>
                    <a:pt x="1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2"/>
                    <a:pt x="17" y="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7" y="2"/>
                    <a:pt x="29" y="0"/>
                    <a:pt x="32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6" y="0"/>
                    <a:pt x="38" y="2"/>
                    <a:pt x="38" y="4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3" y="7"/>
                    <a:pt x="45" y="8"/>
                    <a:pt x="45" y="10"/>
                  </a:cubicBezTo>
                  <a:lnTo>
                    <a:pt x="45" y="44"/>
                  </a:lnTo>
                  <a:close/>
                  <a:moveTo>
                    <a:pt x="11" y="25"/>
                  </a:moveTo>
                  <a:cubicBezTo>
                    <a:pt x="11" y="17"/>
                    <a:pt x="11" y="17"/>
                    <a:pt x="11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25"/>
                    <a:pt x="3" y="25"/>
                    <a:pt x="3" y="25"/>
                  </a:cubicBezTo>
                  <a:lnTo>
                    <a:pt x="11" y="25"/>
                  </a:lnTo>
                  <a:close/>
                  <a:moveTo>
                    <a:pt x="11" y="35"/>
                  </a:moveTo>
                  <a:cubicBezTo>
                    <a:pt x="11" y="26"/>
                    <a:pt x="11" y="26"/>
                    <a:pt x="11" y="26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3" y="35"/>
                    <a:pt x="3" y="35"/>
                    <a:pt x="3" y="35"/>
                  </a:cubicBezTo>
                  <a:lnTo>
                    <a:pt x="11" y="35"/>
                  </a:lnTo>
                  <a:close/>
                  <a:moveTo>
                    <a:pt x="11" y="44"/>
                  </a:moveTo>
                  <a:cubicBezTo>
                    <a:pt x="11" y="37"/>
                    <a:pt x="11" y="37"/>
                    <a:pt x="11" y="37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44"/>
                    <a:pt x="3" y="44"/>
                    <a:pt x="3" y="44"/>
                  </a:cubicBezTo>
                  <a:lnTo>
                    <a:pt x="11" y="44"/>
                  </a:lnTo>
                  <a:close/>
                  <a:moveTo>
                    <a:pt x="14" y="4"/>
                  </a:moveTo>
                  <a:cubicBezTo>
                    <a:pt x="14" y="4"/>
                    <a:pt x="13" y="3"/>
                    <a:pt x="13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4"/>
                    <a:pt x="10" y="4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1" y="13"/>
                    <a:pt x="11" y="1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3"/>
                    <a:pt x="14" y="12"/>
                    <a:pt x="14" y="12"/>
                  </a:cubicBezTo>
                  <a:lnTo>
                    <a:pt x="14" y="4"/>
                  </a:lnTo>
                  <a:close/>
                  <a:moveTo>
                    <a:pt x="21" y="25"/>
                  </a:moveTo>
                  <a:cubicBezTo>
                    <a:pt x="21" y="17"/>
                    <a:pt x="21" y="17"/>
                    <a:pt x="21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5"/>
                    <a:pt x="13" y="25"/>
                    <a:pt x="13" y="25"/>
                  </a:cubicBezTo>
                  <a:lnTo>
                    <a:pt x="21" y="25"/>
                  </a:lnTo>
                  <a:close/>
                  <a:moveTo>
                    <a:pt x="21" y="35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3" y="35"/>
                    <a:pt x="13" y="35"/>
                    <a:pt x="13" y="35"/>
                  </a:cubicBezTo>
                  <a:lnTo>
                    <a:pt x="21" y="35"/>
                  </a:lnTo>
                  <a:close/>
                  <a:moveTo>
                    <a:pt x="21" y="44"/>
                  </a:moveTo>
                  <a:cubicBezTo>
                    <a:pt x="21" y="37"/>
                    <a:pt x="21" y="37"/>
                    <a:pt x="21" y="37"/>
                  </a:cubicBezTo>
                  <a:cubicBezTo>
                    <a:pt x="13" y="37"/>
                    <a:pt x="13" y="37"/>
                    <a:pt x="13" y="37"/>
                  </a:cubicBezTo>
                  <a:cubicBezTo>
                    <a:pt x="13" y="44"/>
                    <a:pt x="13" y="44"/>
                    <a:pt x="13" y="44"/>
                  </a:cubicBezTo>
                  <a:lnTo>
                    <a:pt x="21" y="44"/>
                  </a:lnTo>
                  <a:close/>
                  <a:moveTo>
                    <a:pt x="32" y="25"/>
                  </a:moveTo>
                  <a:cubicBezTo>
                    <a:pt x="32" y="17"/>
                    <a:pt x="32" y="17"/>
                    <a:pt x="32" y="17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3" y="25"/>
                    <a:pt x="23" y="25"/>
                    <a:pt x="23" y="25"/>
                  </a:cubicBezTo>
                  <a:lnTo>
                    <a:pt x="32" y="25"/>
                  </a:lnTo>
                  <a:close/>
                  <a:moveTo>
                    <a:pt x="32" y="35"/>
                  </a:moveTo>
                  <a:cubicBezTo>
                    <a:pt x="32" y="26"/>
                    <a:pt x="32" y="26"/>
                    <a:pt x="32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3" y="35"/>
                    <a:pt x="23" y="35"/>
                    <a:pt x="23" y="35"/>
                  </a:cubicBezTo>
                  <a:lnTo>
                    <a:pt x="32" y="35"/>
                  </a:lnTo>
                  <a:close/>
                  <a:moveTo>
                    <a:pt x="32" y="44"/>
                  </a:moveTo>
                  <a:cubicBezTo>
                    <a:pt x="32" y="37"/>
                    <a:pt x="32" y="37"/>
                    <a:pt x="32" y="37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23" y="44"/>
                    <a:pt x="23" y="44"/>
                    <a:pt x="23" y="44"/>
                  </a:cubicBezTo>
                  <a:lnTo>
                    <a:pt x="32" y="44"/>
                  </a:lnTo>
                  <a:close/>
                  <a:moveTo>
                    <a:pt x="34" y="4"/>
                  </a:moveTo>
                  <a:cubicBezTo>
                    <a:pt x="34" y="4"/>
                    <a:pt x="34" y="3"/>
                    <a:pt x="33" y="3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1" y="3"/>
                    <a:pt x="31" y="4"/>
                    <a:pt x="31" y="4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1" y="12"/>
                    <a:pt x="31" y="13"/>
                    <a:pt x="32" y="13"/>
                  </a:cubicBezTo>
                  <a:cubicBezTo>
                    <a:pt x="33" y="13"/>
                    <a:pt x="33" y="13"/>
                    <a:pt x="33" y="13"/>
                  </a:cubicBezTo>
                  <a:cubicBezTo>
                    <a:pt x="34" y="13"/>
                    <a:pt x="34" y="12"/>
                    <a:pt x="34" y="12"/>
                  </a:cubicBezTo>
                  <a:lnTo>
                    <a:pt x="34" y="4"/>
                  </a:lnTo>
                  <a:close/>
                  <a:moveTo>
                    <a:pt x="41" y="25"/>
                  </a:moveTo>
                  <a:cubicBezTo>
                    <a:pt x="41" y="17"/>
                    <a:pt x="41" y="17"/>
                    <a:pt x="41" y="17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33" y="25"/>
                    <a:pt x="33" y="25"/>
                    <a:pt x="33" y="25"/>
                  </a:cubicBezTo>
                  <a:lnTo>
                    <a:pt x="41" y="25"/>
                  </a:lnTo>
                  <a:close/>
                  <a:moveTo>
                    <a:pt x="41" y="35"/>
                  </a:moveTo>
                  <a:cubicBezTo>
                    <a:pt x="41" y="26"/>
                    <a:pt x="41" y="26"/>
                    <a:pt x="41" y="26"/>
                  </a:cubicBezTo>
                  <a:cubicBezTo>
                    <a:pt x="33" y="26"/>
                    <a:pt x="33" y="26"/>
                    <a:pt x="33" y="26"/>
                  </a:cubicBezTo>
                  <a:cubicBezTo>
                    <a:pt x="33" y="35"/>
                    <a:pt x="33" y="35"/>
                    <a:pt x="33" y="35"/>
                  </a:cubicBezTo>
                  <a:lnTo>
                    <a:pt x="41" y="35"/>
                  </a:lnTo>
                  <a:close/>
                  <a:moveTo>
                    <a:pt x="41" y="44"/>
                  </a:moveTo>
                  <a:cubicBezTo>
                    <a:pt x="41" y="37"/>
                    <a:pt x="41" y="37"/>
                    <a:pt x="41" y="37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33" y="44"/>
                    <a:pt x="33" y="44"/>
                    <a:pt x="33" y="44"/>
                  </a:cubicBezTo>
                  <a:lnTo>
                    <a:pt x="41" y="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2" name="Google Shape;1282;p34"/>
            <p:cNvSpPr/>
            <p:nvPr/>
          </p:nvSpPr>
          <p:spPr>
            <a:xfrm>
              <a:off x="2083427" y="3613255"/>
              <a:ext cx="386387" cy="386386"/>
            </a:xfrm>
            <a:custGeom>
              <a:rect b="b" l="l" r="r" t="t"/>
              <a:pathLst>
                <a:path extrusionOk="0" h="21600" w="21600">
                  <a:moveTo>
                    <a:pt x="3413" y="19459"/>
                  </a:moveTo>
                  <a:cubicBezTo>
                    <a:pt x="3413" y="20724"/>
                    <a:pt x="4778" y="21600"/>
                    <a:pt x="6046" y="21600"/>
                  </a:cubicBezTo>
                  <a:cubicBezTo>
                    <a:pt x="7363" y="21600"/>
                    <a:pt x="8191" y="20724"/>
                    <a:pt x="8191" y="19459"/>
                  </a:cubicBezTo>
                  <a:cubicBezTo>
                    <a:pt x="8191" y="18146"/>
                    <a:pt x="7363" y="16832"/>
                    <a:pt x="6046" y="16832"/>
                  </a:cubicBezTo>
                  <a:cubicBezTo>
                    <a:pt x="4778" y="16832"/>
                    <a:pt x="3413" y="18146"/>
                    <a:pt x="3413" y="19459"/>
                  </a:cubicBezTo>
                  <a:close/>
                  <a:moveTo>
                    <a:pt x="15554" y="19459"/>
                  </a:moveTo>
                  <a:cubicBezTo>
                    <a:pt x="15554" y="20724"/>
                    <a:pt x="16822" y="21600"/>
                    <a:pt x="18138" y="21600"/>
                  </a:cubicBezTo>
                  <a:cubicBezTo>
                    <a:pt x="19455" y="21600"/>
                    <a:pt x="20332" y="20724"/>
                    <a:pt x="20332" y="19459"/>
                  </a:cubicBezTo>
                  <a:cubicBezTo>
                    <a:pt x="20332" y="18146"/>
                    <a:pt x="19455" y="16832"/>
                    <a:pt x="18138" y="16832"/>
                  </a:cubicBezTo>
                  <a:cubicBezTo>
                    <a:pt x="16822" y="16832"/>
                    <a:pt x="15554" y="18146"/>
                    <a:pt x="15554" y="19459"/>
                  </a:cubicBezTo>
                  <a:close/>
                  <a:moveTo>
                    <a:pt x="7753" y="13816"/>
                  </a:moveTo>
                  <a:cubicBezTo>
                    <a:pt x="21161" y="9924"/>
                    <a:pt x="21161" y="9924"/>
                    <a:pt x="21161" y="9924"/>
                  </a:cubicBezTo>
                  <a:cubicBezTo>
                    <a:pt x="21600" y="9924"/>
                    <a:pt x="21600" y="9486"/>
                    <a:pt x="21600" y="9097"/>
                  </a:cubicBezTo>
                  <a:cubicBezTo>
                    <a:pt x="21600" y="2627"/>
                    <a:pt x="21600" y="2627"/>
                    <a:pt x="21600" y="2627"/>
                  </a:cubicBezTo>
                  <a:cubicBezTo>
                    <a:pt x="4778" y="2627"/>
                    <a:pt x="4778" y="2627"/>
                    <a:pt x="4778" y="2627"/>
                  </a:cubicBezTo>
                  <a:cubicBezTo>
                    <a:pt x="4778" y="486"/>
                    <a:pt x="4778" y="486"/>
                    <a:pt x="4778" y="486"/>
                  </a:cubicBezTo>
                  <a:lnTo>
                    <a:pt x="4340" y="0"/>
                  </a:lnTo>
                  <a:cubicBezTo>
                    <a:pt x="439" y="0"/>
                    <a:pt x="439" y="0"/>
                    <a:pt x="439" y="0"/>
                  </a:cubicBezTo>
                  <a:cubicBezTo>
                    <a:pt x="0" y="0"/>
                    <a:pt x="0" y="486"/>
                    <a:pt x="0" y="486"/>
                  </a:cubicBezTo>
                  <a:cubicBezTo>
                    <a:pt x="0" y="2627"/>
                    <a:pt x="0" y="2627"/>
                    <a:pt x="0" y="2627"/>
                  </a:cubicBezTo>
                  <a:cubicBezTo>
                    <a:pt x="2194" y="2627"/>
                    <a:pt x="2194" y="2627"/>
                    <a:pt x="2194" y="2627"/>
                  </a:cubicBezTo>
                  <a:cubicBezTo>
                    <a:pt x="4778" y="13378"/>
                    <a:pt x="4778" y="13378"/>
                    <a:pt x="4778" y="13378"/>
                  </a:cubicBezTo>
                  <a:cubicBezTo>
                    <a:pt x="4778" y="14692"/>
                    <a:pt x="4778" y="14692"/>
                    <a:pt x="4778" y="14692"/>
                  </a:cubicBezTo>
                  <a:cubicBezTo>
                    <a:pt x="4778" y="16443"/>
                    <a:pt x="4778" y="16443"/>
                    <a:pt x="4778" y="16443"/>
                  </a:cubicBezTo>
                  <a:cubicBezTo>
                    <a:pt x="4778" y="16832"/>
                    <a:pt x="5168" y="16832"/>
                    <a:pt x="5168" y="16832"/>
                  </a:cubicBezTo>
                  <a:cubicBezTo>
                    <a:pt x="6046" y="16832"/>
                    <a:pt x="6046" y="16832"/>
                    <a:pt x="6046" y="16832"/>
                  </a:cubicBezTo>
                  <a:cubicBezTo>
                    <a:pt x="18138" y="16832"/>
                    <a:pt x="18138" y="16832"/>
                    <a:pt x="18138" y="16832"/>
                  </a:cubicBezTo>
                  <a:cubicBezTo>
                    <a:pt x="21161" y="16832"/>
                    <a:pt x="21161" y="16832"/>
                    <a:pt x="21161" y="16832"/>
                  </a:cubicBezTo>
                  <a:cubicBezTo>
                    <a:pt x="21600" y="16832"/>
                    <a:pt x="21600" y="16832"/>
                    <a:pt x="21600" y="16443"/>
                  </a:cubicBezTo>
                  <a:cubicBezTo>
                    <a:pt x="21600" y="14692"/>
                    <a:pt x="21600" y="14692"/>
                    <a:pt x="21600" y="14692"/>
                  </a:cubicBezTo>
                  <a:cubicBezTo>
                    <a:pt x="8191" y="14692"/>
                    <a:pt x="8191" y="14692"/>
                    <a:pt x="8191" y="14692"/>
                  </a:cubicBezTo>
                  <a:cubicBezTo>
                    <a:pt x="6485" y="14692"/>
                    <a:pt x="6485" y="13816"/>
                    <a:pt x="7753" y="1381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3" name="Google Shape;1283;p34"/>
            <p:cNvSpPr/>
            <p:nvPr/>
          </p:nvSpPr>
          <p:spPr>
            <a:xfrm>
              <a:off x="2788506" y="3104647"/>
              <a:ext cx="508610" cy="508608"/>
            </a:xfrm>
            <a:custGeom>
              <a:rect b="b" l="l" r="r" t="t"/>
              <a:pathLst>
                <a:path extrusionOk="0" h="21600" w="2160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1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84" name="Google Shape;1284;p34"/>
          <p:cNvGrpSpPr/>
          <p:nvPr/>
        </p:nvGrpSpPr>
        <p:grpSpPr>
          <a:xfrm>
            <a:off x="4936389" y="1379951"/>
            <a:ext cx="2825669" cy="632714"/>
            <a:chOff x="5871033" y="1810977"/>
            <a:chExt cx="3767559" cy="843618"/>
          </a:xfrm>
        </p:grpSpPr>
        <p:sp>
          <p:nvSpPr>
            <p:cNvPr id="1285" name="Google Shape;1285;p34"/>
            <p:cNvSpPr/>
            <p:nvPr/>
          </p:nvSpPr>
          <p:spPr>
            <a:xfrm>
              <a:off x="5871033" y="2155997"/>
              <a:ext cx="3681352" cy="4985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Genius hath electric power which earth can never tame.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6" name="Google Shape;1286;p34"/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Difference</a:t>
              </a:r>
              <a:endParaRPr b="1" sz="1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87" name="Google Shape;1287;p34"/>
          <p:cNvGrpSpPr/>
          <p:nvPr/>
        </p:nvGrpSpPr>
        <p:grpSpPr>
          <a:xfrm>
            <a:off x="4936389" y="2283350"/>
            <a:ext cx="2825669" cy="632714"/>
            <a:chOff x="5871033" y="1810977"/>
            <a:chExt cx="3767559" cy="843618"/>
          </a:xfrm>
        </p:grpSpPr>
        <p:sp>
          <p:nvSpPr>
            <p:cNvPr id="1288" name="Google Shape;1288;p34"/>
            <p:cNvSpPr/>
            <p:nvPr/>
          </p:nvSpPr>
          <p:spPr>
            <a:xfrm>
              <a:off x="5871033" y="2155997"/>
              <a:ext cx="3681352" cy="4985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I feel very strongly that change is good because it stirs up the system.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9" name="Google Shape;1289;p34"/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Develop</a:t>
              </a:r>
              <a:endParaRPr b="1" sz="1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290" name="Google Shape;1290;p34"/>
          <p:cNvGrpSpPr/>
          <p:nvPr/>
        </p:nvGrpSpPr>
        <p:grpSpPr>
          <a:xfrm>
            <a:off x="4936389" y="3186748"/>
            <a:ext cx="2825669" cy="619586"/>
            <a:chOff x="5871033" y="1810977"/>
            <a:chExt cx="3767559" cy="826114"/>
          </a:xfrm>
        </p:grpSpPr>
        <p:sp>
          <p:nvSpPr>
            <p:cNvPr id="1291" name="Google Shape;1291;p34"/>
            <p:cNvSpPr/>
            <p:nvPr/>
          </p:nvSpPr>
          <p:spPr>
            <a:xfrm>
              <a:off x="5871033" y="2155997"/>
              <a:ext cx="3681352" cy="4810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A large income is the best recipe</a:t>
              </a:r>
              <a:endParaRPr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92" name="Google Shape;1292;p34"/>
            <p:cNvSpPr/>
            <p:nvPr/>
          </p:nvSpPr>
          <p:spPr>
            <a:xfrm>
              <a:off x="5871033" y="1810977"/>
              <a:ext cx="3767559" cy="349726"/>
            </a:xfrm>
            <a:prstGeom prst="roundRect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Description</a:t>
              </a:r>
              <a:endParaRPr b="1" sz="14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93" name="Google Shape;1293;p34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Meet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9" name="Google Shape;1299;p35"/>
          <p:cNvGrpSpPr/>
          <p:nvPr/>
        </p:nvGrpSpPr>
        <p:grpSpPr>
          <a:xfrm>
            <a:off x="1281009" y="1087855"/>
            <a:ext cx="2914894" cy="2963594"/>
            <a:chOff x="1281009" y="1087855"/>
            <a:chExt cx="2914894" cy="2963594"/>
          </a:xfrm>
        </p:grpSpPr>
        <p:sp>
          <p:nvSpPr>
            <p:cNvPr id="1300" name="Google Shape;1300;p35"/>
            <p:cNvSpPr/>
            <p:nvPr/>
          </p:nvSpPr>
          <p:spPr>
            <a:xfrm rot="-473769">
              <a:off x="1747400" y="2809372"/>
              <a:ext cx="2274450" cy="1091019"/>
            </a:xfrm>
            <a:custGeom>
              <a:rect b="b" l="l" r="r" t="t"/>
              <a:pathLst>
                <a:path extrusionOk="0" h="1616238" w="3369375">
                  <a:moveTo>
                    <a:pt x="189176" y="0"/>
                  </a:moveTo>
                  <a:lnTo>
                    <a:pt x="841726" y="159115"/>
                  </a:lnTo>
                  <a:lnTo>
                    <a:pt x="842075" y="158913"/>
                  </a:lnTo>
                  <a:lnTo>
                    <a:pt x="842300" y="159255"/>
                  </a:lnTo>
                  <a:lnTo>
                    <a:pt x="844139" y="159704"/>
                  </a:lnTo>
                  <a:lnTo>
                    <a:pt x="843019" y="160350"/>
                  </a:lnTo>
                  <a:lnTo>
                    <a:pt x="877000" y="212123"/>
                  </a:lnTo>
                  <a:lnTo>
                    <a:pt x="913513" y="264540"/>
                  </a:lnTo>
                  <a:lnTo>
                    <a:pt x="953200" y="312985"/>
                  </a:lnTo>
                  <a:lnTo>
                    <a:pt x="997650" y="360636"/>
                  </a:lnTo>
                  <a:lnTo>
                    <a:pt x="1043688" y="402727"/>
                  </a:lnTo>
                  <a:lnTo>
                    <a:pt x="1092106" y="444025"/>
                  </a:lnTo>
                  <a:lnTo>
                    <a:pt x="1143700" y="480557"/>
                  </a:lnTo>
                  <a:lnTo>
                    <a:pt x="1199263" y="514707"/>
                  </a:lnTo>
                  <a:lnTo>
                    <a:pt x="1242919" y="538532"/>
                  </a:lnTo>
                  <a:lnTo>
                    <a:pt x="1287369" y="559975"/>
                  </a:lnTo>
                  <a:lnTo>
                    <a:pt x="1332613" y="578242"/>
                  </a:lnTo>
                  <a:lnTo>
                    <a:pt x="1378650" y="594919"/>
                  </a:lnTo>
                  <a:lnTo>
                    <a:pt x="1424688" y="609215"/>
                  </a:lnTo>
                  <a:lnTo>
                    <a:pt x="1471519" y="621127"/>
                  </a:lnTo>
                  <a:lnTo>
                    <a:pt x="1517556" y="629863"/>
                  </a:lnTo>
                  <a:lnTo>
                    <a:pt x="1564388" y="637805"/>
                  </a:lnTo>
                  <a:lnTo>
                    <a:pt x="1612013" y="642570"/>
                  </a:lnTo>
                  <a:lnTo>
                    <a:pt x="1658844" y="644159"/>
                  </a:lnTo>
                  <a:lnTo>
                    <a:pt x="1706469" y="644159"/>
                  </a:lnTo>
                  <a:lnTo>
                    <a:pt x="1751713" y="642570"/>
                  </a:lnTo>
                  <a:lnTo>
                    <a:pt x="1799338" y="637805"/>
                  </a:lnTo>
                  <a:lnTo>
                    <a:pt x="1845375" y="631452"/>
                  </a:lnTo>
                  <a:lnTo>
                    <a:pt x="1890619" y="622716"/>
                  </a:lnTo>
                  <a:lnTo>
                    <a:pt x="1936656" y="611597"/>
                  </a:lnTo>
                  <a:lnTo>
                    <a:pt x="1980313" y="598096"/>
                  </a:lnTo>
                  <a:lnTo>
                    <a:pt x="2024763" y="583007"/>
                  </a:lnTo>
                  <a:lnTo>
                    <a:pt x="2069213" y="566329"/>
                  </a:lnTo>
                  <a:lnTo>
                    <a:pt x="2112075" y="546474"/>
                  </a:lnTo>
                  <a:lnTo>
                    <a:pt x="2152556" y="525031"/>
                  </a:lnTo>
                  <a:lnTo>
                    <a:pt x="2193831" y="500412"/>
                  </a:lnTo>
                  <a:lnTo>
                    <a:pt x="2231931" y="476586"/>
                  </a:lnTo>
                  <a:lnTo>
                    <a:pt x="2271619" y="448790"/>
                  </a:lnTo>
                  <a:lnTo>
                    <a:pt x="2308131" y="418611"/>
                  </a:lnTo>
                  <a:lnTo>
                    <a:pt x="2344644" y="387638"/>
                  </a:lnTo>
                  <a:lnTo>
                    <a:pt x="2378775" y="354282"/>
                  </a:lnTo>
                  <a:lnTo>
                    <a:pt x="2412113" y="317750"/>
                  </a:lnTo>
                  <a:lnTo>
                    <a:pt x="2442275" y="281217"/>
                  </a:lnTo>
                  <a:lnTo>
                    <a:pt x="2473231" y="241508"/>
                  </a:lnTo>
                  <a:lnTo>
                    <a:pt x="2500219" y="201799"/>
                  </a:lnTo>
                  <a:lnTo>
                    <a:pt x="2526413" y="158913"/>
                  </a:lnTo>
                  <a:lnTo>
                    <a:pt x="2529731" y="160829"/>
                  </a:lnTo>
                  <a:lnTo>
                    <a:pt x="2716561" y="803348"/>
                  </a:lnTo>
                  <a:lnTo>
                    <a:pt x="3368680" y="645346"/>
                  </a:lnTo>
                  <a:lnTo>
                    <a:pt x="3369375" y="645747"/>
                  </a:lnTo>
                  <a:lnTo>
                    <a:pt x="3335244" y="700546"/>
                  </a:lnTo>
                  <a:lnTo>
                    <a:pt x="3300319" y="753756"/>
                  </a:lnTo>
                  <a:lnTo>
                    <a:pt x="3265394" y="805378"/>
                  </a:lnTo>
                  <a:lnTo>
                    <a:pt x="3227294" y="857000"/>
                  </a:lnTo>
                  <a:lnTo>
                    <a:pt x="3187606" y="906239"/>
                  </a:lnTo>
                  <a:lnTo>
                    <a:pt x="3146331" y="954684"/>
                  </a:lnTo>
                  <a:lnTo>
                    <a:pt x="3104263" y="1002335"/>
                  </a:lnTo>
                  <a:lnTo>
                    <a:pt x="3059813" y="1047604"/>
                  </a:lnTo>
                  <a:lnTo>
                    <a:pt x="3013775" y="1092078"/>
                  </a:lnTo>
                  <a:lnTo>
                    <a:pt x="2966944" y="1134964"/>
                  </a:lnTo>
                  <a:lnTo>
                    <a:pt x="2917731" y="1176261"/>
                  </a:lnTo>
                  <a:lnTo>
                    <a:pt x="2869313" y="1215970"/>
                  </a:lnTo>
                  <a:lnTo>
                    <a:pt x="2817719" y="1254091"/>
                  </a:lnTo>
                  <a:lnTo>
                    <a:pt x="2765331" y="1289035"/>
                  </a:lnTo>
                  <a:lnTo>
                    <a:pt x="2712150" y="1323979"/>
                  </a:lnTo>
                  <a:lnTo>
                    <a:pt x="2657381" y="1357335"/>
                  </a:lnTo>
                  <a:lnTo>
                    <a:pt x="2569275" y="1404986"/>
                  </a:lnTo>
                  <a:lnTo>
                    <a:pt x="2478788" y="1447077"/>
                  </a:lnTo>
                  <a:lnTo>
                    <a:pt x="2389094" y="1485198"/>
                  </a:lnTo>
                  <a:lnTo>
                    <a:pt x="2297813" y="1519348"/>
                  </a:lnTo>
                  <a:lnTo>
                    <a:pt x="2206531" y="1546350"/>
                  </a:lnTo>
                  <a:lnTo>
                    <a:pt x="2113663" y="1570970"/>
                  </a:lnTo>
                  <a:lnTo>
                    <a:pt x="2018413" y="1589236"/>
                  </a:lnTo>
                  <a:lnTo>
                    <a:pt x="1925544" y="1602737"/>
                  </a:lnTo>
                  <a:lnTo>
                    <a:pt x="1831088" y="1612267"/>
                  </a:lnTo>
                  <a:lnTo>
                    <a:pt x="1736631" y="1616238"/>
                  </a:lnTo>
                  <a:lnTo>
                    <a:pt x="1643763" y="1616238"/>
                  </a:lnTo>
                  <a:lnTo>
                    <a:pt x="1549306" y="1613856"/>
                  </a:lnTo>
                  <a:lnTo>
                    <a:pt x="1456438" y="1604325"/>
                  </a:lnTo>
                  <a:lnTo>
                    <a:pt x="1363569" y="1590824"/>
                  </a:lnTo>
                  <a:lnTo>
                    <a:pt x="1272288" y="1572558"/>
                  </a:lnTo>
                  <a:lnTo>
                    <a:pt x="1181800" y="1551115"/>
                  </a:lnTo>
                  <a:lnTo>
                    <a:pt x="1092106" y="1524907"/>
                  </a:lnTo>
                  <a:lnTo>
                    <a:pt x="1004000" y="1494728"/>
                  </a:lnTo>
                  <a:lnTo>
                    <a:pt x="916688" y="1459784"/>
                  </a:lnTo>
                  <a:lnTo>
                    <a:pt x="831756" y="1420075"/>
                  </a:lnTo>
                  <a:lnTo>
                    <a:pt x="749206" y="1377189"/>
                  </a:lnTo>
                  <a:lnTo>
                    <a:pt x="666656" y="1330332"/>
                  </a:lnTo>
                  <a:lnTo>
                    <a:pt x="588869" y="1279505"/>
                  </a:lnTo>
                  <a:lnTo>
                    <a:pt x="511875" y="1223118"/>
                  </a:lnTo>
                  <a:lnTo>
                    <a:pt x="436469" y="1165143"/>
                  </a:lnTo>
                  <a:lnTo>
                    <a:pt x="365031" y="1101608"/>
                  </a:lnTo>
                  <a:lnTo>
                    <a:pt x="296769" y="1035691"/>
                  </a:lnTo>
                  <a:lnTo>
                    <a:pt x="230888" y="964214"/>
                  </a:lnTo>
                  <a:lnTo>
                    <a:pt x="168975" y="889561"/>
                  </a:lnTo>
                  <a:lnTo>
                    <a:pt x="109444" y="811731"/>
                  </a:lnTo>
                  <a:lnTo>
                    <a:pt x="53088" y="730725"/>
                  </a:lnTo>
                  <a:lnTo>
                    <a:pt x="1117" y="646423"/>
                  </a:lnTo>
                  <a:lnTo>
                    <a:pt x="0" y="64706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1" name="Google Shape;1301;p35"/>
            <p:cNvSpPr/>
            <p:nvPr/>
          </p:nvSpPr>
          <p:spPr>
            <a:xfrm rot="-473769">
              <a:off x="1408482" y="1331442"/>
              <a:ext cx="1627159" cy="1968104"/>
            </a:xfrm>
            <a:custGeom>
              <a:rect b="b" l="l" r="r" t="t"/>
              <a:pathLst>
                <a:path extrusionOk="0" h="2915554" w="2410476">
                  <a:moveTo>
                    <a:pt x="1944688" y="0"/>
                  </a:moveTo>
                  <a:lnTo>
                    <a:pt x="1944688" y="1"/>
                  </a:lnTo>
                  <a:lnTo>
                    <a:pt x="2410476" y="487365"/>
                  </a:lnTo>
                  <a:lnTo>
                    <a:pt x="1944688" y="974728"/>
                  </a:lnTo>
                  <a:lnTo>
                    <a:pt x="1944688" y="971550"/>
                  </a:lnTo>
                  <a:lnTo>
                    <a:pt x="1880394" y="973138"/>
                  </a:lnTo>
                  <a:lnTo>
                    <a:pt x="1816894" y="979488"/>
                  </a:lnTo>
                  <a:lnTo>
                    <a:pt x="1754188" y="989807"/>
                  </a:lnTo>
                  <a:lnTo>
                    <a:pt x="1693069" y="1005682"/>
                  </a:lnTo>
                  <a:lnTo>
                    <a:pt x="1631951" y="1023938"/>
                  </a:lnTo>
                  <a:lnTo>
                    <a:pt x="1573213" y="1044575"/>
                  </a:lnTo>
                  <a:lnTo>
                    <a:pt x="1515269" y="1070769"/>
                  </a:lnTo>
                  <a:lnTo>
                    <a:pt x="1458913" y="1100932"/>
                  </a:lnTo>
                  <a:lnTo>
                    <a:pt x="1416051" y="1127125"/>
                  </a:lnTo>
                  <a:lnTo>
                    <a:pt x="1374776" y="1156494"/>
                  </a:lnTo>
                  <a:lnTo>
                    <a:pt x="1336676" y="1185069"/>
                  </a:lnTo>
                  <a:lnTo>
                    <a:pt x="1298576" y="1216819"/>
                  </a:lnTo>
                  <a:lnTo>
                    <a:pt x="1263651" y="1249363"/>
                  </a:lnTo>
                  <a:lnTo>
                    <a:pt x="1230313" y="1284288"/>
                  </a:lnTo>
                  <a:lnTo>
                    <a:pt x="1197769" y="1319213"/>
                  </a:lnTo>
                  <a:lnTo>
                    <a:pt x="1169194" y="1357313"/>
                  </a:lnTo>
                  <a:lnTo>
                    <a:pt x="1141413" y="1395413"/>
                  </a:lnTo>
                  <a:lnTo>
                    <a:pt x="1115219" y="1435100"/>
                  </a:lnTo>
                  <a:lnTo>
                    <a:pt x="1092994" y="1476375"/>
                  </a:lnTo>
                  <a:lnTo>
                    <a:pt x="1071563" y="1516857"/>
                  </a:lnTo>
                  <a:lnTo>
                    <a:pt x="1051719" y="1559719"/>
                  </a:lnTo>
                  <a:lnTo>
                    <a:pt x="1033463" y="1602582"/>
                  </a:lnTo>
                  <a:lnTo>
                    <a:pt x="1018382" y="1647032"/>
                  </a:lnTo>
                  <a:lnTo>
                    <a:pt x="1005682" y="1692275"/>
                  </a:lnTo>
                  <a:lnTo>
                    <a:pt x="995363" y="1736725"/>
                  </a:lnTo>
                  <a:lnTo>
                    <a:pt x="985838" y="1781969"/>
                  </a:lnTo>
                  <a:lnTo>
                    <a:pt x="978694" y="1829594"/>
                  </a:lnTo>
                  <a:lnTo>
                    <a:pt x="973932" y="1875632"/>
                  </a:lnTo>
                  <a:lnTo>
                    <a:pt x="972344" y="1922463"/>
                  </a:lnTo>
                  <a:lnTo>
                    <a:pt x="972344" y="1970088"/>
                  </a:lnTo>
                  <a:lnTo>
                    <a:pt x="975519" y="2016919"/>
                  </a:lnTo>
                  <a:lnTo>
                    <a:pt x="980282" y="2064544"/>
                  </a:lnTo>
                  <a:lnTo>
                    <a:pt x="985838" y="2109788"/>
                  </a:lnTo>
                  <a:lnTo>
                    <a:pt x="995363" y="2157413"/>
                  </a:lnTo>
                  <a:lnTo>
                    <a:pt x="1007269" y="2204244"/>
                  </a:lnTo>
                  <a:lnTo>
                    <a:pt x="1020763" y="2250282"/>
                  </a:lnTo>
                  <a:lnTo>
                    <a:pt x="1038225" y="2295526"/>
                  </a:lnTo>
                  <a:lnTo>
                    <a:pt x="1058069" y="2339976"/>
                  </a:lnTo>
                  <a:lnTo>
                    <a:pt x="1078707" y="2386013"/>
                  </a:lnTo>
                  <a:lnTo>
                    <a:pt x="1101725" y="2429669"/>
                  </a:lnTo>
                  <a:lnTo>
                    <a:pt x="1100240" y="2430528"/>
                  </a:lnTo>
                  <a:lnTo>
                    <a:pt x="448263" y="2271553"/>
                  </a:lnTo>
                  <a:lnTo>
                    <a:pt x="259984" y="2915554"/>
                  </a:lnTo>
                  <a:lnTo>
                    <a:pt x="230188" y="2859882"/>
                  </a:lnTo>
                  <a:lnTo>
                    <a:pt x="200819" y="2803526"/>
                  </a:lnTo>
                  <a:lnTo>
                    <a:pt x="173832" y="2745582"/>
                  </a:lnTo>
                  <a:lnTo>
                    <a:pt x="147638" y="2687638"/>
                  </a:lnTo>
                  <a:lnTo>
                    <a:pt x="124619" y="2628107"/>
                  </a:lnTo>
                  <a:lnTo>
                    <a:pt x="103981" y="2568576"/>
                  </a:lnTo>
                  <a:lnTo>
                    <a:pt x="84138" y="2507457"/>
                  </a:lnTo>
                  <a:lnTo>
                    <a:pt x="67469" y="2446338"/>
                  </a:lnTo>
                  <a:lnTo>
                    <a:pt x="50006" y="2384426"/>
                  </a:lnTo>
                  <a:lnTo>
                    <a:pt x="38100" y="2323307"/>
                  </a:lnTo>
                  <a:lnTo>
                    <a:pt x="26194" y="2260601"/>
                  </a:lnTo>
                  <a:lnTo>
                    <a:pt x="16669" y="2198688"/>
                  </a:lnTo>
                  <a:lnTo>
                    <a:pt x="9525" y="2134394"/>
                  </a:lnTo>
                  <a:lnTo>
                    <a:pt x="4763" y="2070101"/>
                  </a:lnTo>
                  <a:lnTo>
                    <a:pt x="1588" y="2008188"/>
                  </a:lnTo>
                  <a:lnTo>
                    <a:pt x="0" y="1943894"/>
                  </a:lnTo>
                  <a:lnTo>
                    <a:pt x="3175" y="1843088"/>
                  </a:lnTo>
                  <a:lnTo>
                    <a:pt x="10319" y="1743869"/>
                  </a:lnTo>
                  <a:lnTo>
                    <a:pt x="23019" y="1647032"/>
                  </a:lnTo>
                  <a:lnTo>
                    <a:pt x="39688" y="1552575"/>
                  </a:lnTo>
                  <a:lnTo>
                    <a:pt x="61119" y="1458119"/>
                  </a:lnTo>
                  <a:lnTo>
                    <a:pt x="86519" y="1365250"/>
                  </a:lnTo>
                  <a:lnTo>
                    <a:pt x="119063" y="1274763"/>
                  </a:lnTo>
                  <a:lnTo>
                    <a:pt x="152400" y="1186657"/>
                  </a:lnTo>
                  <a:lnTo>
                    <a:pt x="192088" y="1100932"/>
                  </a:lnTo>
                  <a:lnTo>
                    <a:pt x="234950" y="1017588"/>
                  </a:lnTo>
                  <a:lnTo>
                    <a:pt x="281782" y="935038"/>
                  </a:lnTo>
                  <a:lnTo>
                    <a:pt x="332582" y="855663"/>
                  </a:lnTo>
                  <a:lnTo>
                    <a:pt x="387350" y="779463"/>
                  </a:lnTo>
                  <a:lnTo>
                    <a:pt x="443707" y="706438"/>
                  </a:lnTo>
                  <a:lnTo>
                    <a:pt x="504825" y="636588"/>
                  </a:lnTo>
                  <a:lnTo>
                    <a:pt x="569913" y="569913"/>
                  </a:lnTo>
                  <a:lnTo>
                    <a:pt x="637382" y="504031"/>
                  </a:lnTo>
                  <a:lnTo>
                    <a:pt x="707232" y="442913"/>
                  </a:lnTo>
                  <a:lnTo>
                    <a:pt x="781844" y="384969"/>
                  </a:lnTo>
                  <a:lnTo>
                    <a:pt x="858044" y="331788"/>
                  </a:lnTo>
                  <a:lnTo>
                    <a:pt x="935832" y="281781"/>
                  </a:lnTo>
                  <a:lnTo>
                    <a:pt x="1018382" y="234156"/>
                  </a:lnTo>
                  <a:lnTo>
                    <a:pt x="1101725" y="191294"/>
                  </a:lnTo>
                  <a:lnTo>
                    <a:pt x="1187450" y="152400"/>
                  </a:lnTo>
                  <a:lnTo>
                    <a:pt x="1275557" y="116681"/>
                  </a:lnTo>
                  <a:lnTo>
                    <a:pt x="1365251" y="86519"/>
                  </a:lnTo>
                  <a:lnTo>
                    <a:pt x="1458913" y="60325"/>
                  </a:lnTo>
                  <a:lnTo>
                    <a:pt x="1553369" y="39688"/>
                  </a:lnTo>
                  <a:lnTo>
                    <a:pt x="1649413" y="22225"/>
                  </a:lnTo>
                  <a:lnTo>
                    <a:pt x="1744663" y="10319"/>
                  </a:lnTo>
                  <a:lnTo>
                    <a:pt x="1843882" y="2381"/>
                  </a:lnTo>
                  <a:lnTo>
                    <a:pt x="194468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2" name="Google Shape;1302;p35"/>
            <p:cNvSpPr/>
            <p:nvPr/>
          </p:nvSpPr>
          <p:spPr>
            <a:xfrm rot="4926231">
              <a:off x="2364130" y="1550712"/>
              <a:ext cx="2077810" cy="1312736"/>
            </a:xfrm>
            <a:custGeom>
              <a:rect b="b" l="l" r="r" t="t"/>
              <a:pathLst>
                <a:path extrusionOk="0" h="1944689" w="3078073">
                  <a:moveTo>
                    <a:pt x="2430733" y="1102194"/>
                  </a:moveTo>
                  <a:lnTo>
                    <a:pt x="2919325" y="258766"/>
                  </a:lnTo>
                  <a:lnTo>
                    <a:pt x="3078073" y="913962"/>
                  </a:lnTo>
                  <a:close/>
                  <a:moveTo>
                    <a:pt x="971551" y="1944689"/>
                  </a:moveTo>
                  <a:lnTo>
                    <a:pt x="971644" y="1941742"/>
                  </a:lnTo>
                  <a:lnTo>
                    <a:pt x="974728" y="1944689"/>
                  </a:lnTo>
                  <a:close/>
                  <a:moveTo>
                    <a:pt x="0" y="1944689"/>
                  </a:moveTo>
                  <a:lnTo>
                    <a:pt x="1588" y="1880395"/>
                  </a:lnTo>
                  <a:lnTo>
                    <a:pt x="3969" y="1816895"/>
                  </a:lnTo>
                  <a:lnTo>
                    <a:pt x="8732" y="1754189"/>
                  </a:lnTo>
                  <a:lnTo>
                    <a:pt x="16669" y="1689895"/>
                  </a:lnTo>
                  <a:lnTo>
                    <a:pt x="25401" y="1627982"/>
                  </a:lnTo>
                  <a:lnTo>
                    <a:pt x="38101" y="1565276"/>
                  </a:lnTo>
                  <a:lnTo>
                    <a:pt x="50007" y="1502570"/>
                  </a:lnTo>
                  <a:lnTo>
                    <a:pt x="65088" y="1441451"/>
                  </a:lnTo>
                  <a:lnTo>
                    <a:pt x="83344" y="1381126"/>
                  </a:lnTo>
                  <a:lnTo>
                    <a:pt x="103188" y="1320007"/>
                  </a:lnTo>
                  <a:lnTo>
                    <a:pt x="124619" y="1260476"/>
                  </a:lnTo>
                  <a:lnTo>
                    <a:pt x="147638" y="1200944"/>
                  </a:lnTo>
                  <a:lnTo>
                    <a:pt x="172244" y="1143001"/>
                  </a:lnTo>
                  <a:lnTo>
                    <a:pt x="199232" y="1085057"/>
                  </a:lnTo>
                  <a:lnTo>
                    <a:pt x="228601" y="1028700"/>
                  </a:lnTo>
                  <a:lnTo>
                    <a:pt x="260351" y="972344"/>
                  </a:lnTo>
                  <a:lnTo>
                    <a:pt x="311944" y="886619"/>
                  </a:lnTo>
                  <a:lnTo>
                    <a:pt x="368301" y="806450"/>
                  </a:lnTo>
                  <a:lnTo>
                    <a:pt x="427832" y="727075"/>
                  </a:lnTo>
                  <a:lnTo>
                    <a:pt x="490538" y="654050"/>
                  </a:lnTo>
                  <a:lnTo>
                    <a:pt x="555626" y="581819"/>
                  </a:lnTo>
                  <a:lnTo>
                    <a:pt x="624682" y="515144"/>
                  </a:lnTo>
                  <a:lnTo>
                    <a:pt x="696120" y="452438"/>
                  </a:lnTo>
                  <a:lnTo>
                    <a:pt x="770732" y="392907"/>
                  </a:lnTo>
                  <a:lnTo>
                    <a:pt x="846932" y="338138"/>
                  </a:lnTo>
                  <a:lnTo>
                    <a:pt x="926307" y="288132"/>
                  </a:lnTo>
                  <a:lnTo>
                    <a:pt x="1008063" y="240506"/>
                  </a:lnTo>
                  <a:lnTo>
                    <a:pt x="1090613" y="196850"/>
                  </a:lnTo>
                  <a:lnTo>
                    <a:pt x="1176338" y="158750"/>
                  </a:lnTo>
                  <a:lnTo>
                    <a:pt x="1262857" y="123825"/>
                  </a:lnTo>
                  <a:lnTo>
                    <a:pt x="1350963" y="92869"/>
                  </a:lnTo>
                  <a:lnTo>
                    <a:pt x="1439863" y="67469"/>
                  </a:lnTo>
                  <a:lnTo>
                    <a:pt x="1531145" y="44450"/>
                  </a:lnTo>
                  <a:lnTo>
                    <a:pt x="1622426" y="27781"/>
                  </a:lnTo>
                  <a:lnTo>
                    <a:pt x="1715295" y="13494"/>
                  </a:lnTo>
                  <a:lnTo>
                    <a:pt x="1808163" y="4763"/>
                  </a:lnTo>
                  <a:lnTo>
                    <a:pt x="1901032" y="0"/>
                  </a:lnTo>
                  <a:lnTo>
                    <a:pt x="1995489" y="1588"/>
                  </a:lnTo>
                  <a:lnTo>
                    <a:pt x="2089945" y="6350"/>
                  </a:lnTo>
                  <a:lnTo>
                    <a:pt x="2182814" y="15081"/>
                  </a:lnTo>
                  <a:lnTo>
                    <a:pt x="2277270" y="29369"/>
                  </a:lnTo>
                  <a:lnTo>
                    <a:pt x="2370139" y="47625"/>
                  </a:lnTo>
                  <a:lnTo>
                    <a:pt x="2463801" y="71438"/>
                  </a:lnTo>
                  <a:lnTo>
                    <a:pt x="2556670" y="99219"/>
                  </a:lnTo>
                  <a:lnTo>
                    <a:pt x="2647951" y="132556"/>
                  </a:lnTo>
                  <a:lnTo>
                    <a:pt x="2737645" y="170656"/>
                  </a:lnTo>
                  <a:lnTo>
                    <a:pt x="2827339" y="213519"/>
                  </a:lnTo>
                  <a:lnTo>
                    <a:pt x="2916239" y="260350"/>
                  </a:lnTo>
                  <a:lnTo>
                    <a:pt x="2429670" y="1103313"/>
                  </a:lnTo>
                  <a:lnTo>
                    <a:pt x="2373314" y="1073150"/>
                  </a:lnTo>
                  <a:lnTo>
                    <a:pt x="2315370" y="1046957"/>
                  </a:lnTo>
                  <a:lnTo>
                    <a:pt x="2255839" y="1023938"/>
                  </a:lnTo>
                  <a:lnTo>
                    <a:pt x="2195514" y="1005682"/>
                  </a:lnTo>
                  <a:lnTo>
                    <a:pt x="2132807" y="992188"/>
                  </a:lnTo>
                  <a:lnTo>
                    <a:pt x="2070101" y="981869"/>
                  </a:lnTo>
                  <a:lnTo>
                    <a:pt x="2008189" y="975519"/>
                  </a:lnTo>
                  <a:lnTo>
                    <a:pt x="1943895" y="972344"/>
                  </a:lnTo>
                  <a:lnTo>
                    <a:pt x="1893889" y="973932"/>
                  </a:lnTo>
                  <a:lnTo>
                    <a:pt x="1843089" y="978694"/>
                  </a:lnTo>
                  <a:lnTo>
                    <a:pt x="1796257" y="984250"/>
                  </a:lnTo>
                  <a:lnTo>
                    <a:pt x="1747045" y="992188"/>
                  </a:lnTo>
                  <a:lnTo>
                    <a:pt x="1700213" y="1002507"/>
                  </a:lnTo>
                  <a:lnTo>
                    <a:pt x="1654176" y="1016794"/>
                  </a:lnTo>
                  <a:lnTo>
                    <a:pt x="1608932" y="1031875"/>
                  </a:lnTo>
                  <a:lnTo>
                    <a:pt x="1564482" y="1048544"/>
                  </a:lnTo>
                  <a:lnTo>
                    <a:pt x="1521620" y="1068388"/>
                  </a:lnTo>
                  <a:lnTo>
                    <a:pt x="1480345" y="1089819"/>
                  </a:lnTo>
                  <a:lnTo>
                    <a:pt x="1439863" y="1114426"/>
                  </a:lnTo>
                  <a:lnTo>
                    <a:pt x="1400176" y="1138238"/>
                  </a:lnTo>
                  <a:lnTo>
                    <a:pt x="1362076" y="1166019"/>
                  </a:lnTo>
                  <a:lnTo>
                    <a:pt x="1325563" y="1194594"/>
                  </a:lnTo>
                  <a:lnTo>
                    <a:pt x="1289845" y="1225551"/>
                  </a:lnTo>
                  <a:lnTo>
                    <a:pt x="1256507" y="1257301"/>
                  </a:lnTo>
                  <a:lnTo>
                    <a:pt x="1224757" y="1290638"/>
                  </a:lnTo>
                  <a:lnTo>
                    <a:pt x="1193007" y="1325563"/>
                  </a:lnTo>
                  <a:lnTo>
                    <a:pt x="1165226" y="1363663"/>
                  </a:lnTo>
                  <a:lnTo>
                    <a:pt x="1138238" y="1401763"/>
                  </a:lnTo>
                  <a:lnTo>
                    <a:pt x="1112045" y="1439863"/>
                  </a:lnTo>
                  <a:lnTo>
                    <a:pt x="1089026" y="1481139"/>
                  </a:lnTo>
                  <a:lnTo>
                    <a:pt x="1067595" y="1524001"/>
                  </a:lnTo>
                  <a:lnTo>
                    <a:pt x="1047751" y="1566864"/>
                  </a:lnTo>
                  <a:lnTo>
                    <a:pt x="1031082" y="1611314"/>
                  </a:lnTo>
                  <a:lnTo>
                    <a:pt x="1016001" y="1654970"/>
                  </a:lnTo>
                  <a:lnTo>
                    <a:pt x="1002507" y="1702595"/>
                  </a:lnTo>
                  <a:lnTo>
                    <a:pt x="991395" y="1749426"/>
                  </a:lnTo>
                  <a:lnTo>
                    <a:pt x="982663" y="1797051"/>
                  </a:lnTo>
                  <a:lnTo>
                    <a:pt x="976313" y="1845470"/>
                  </a:lnTo>
                  <a:lnTo>
                    <a:pt x="973138" y="1894682"/>
                  </a:lnTo>
                  <a:lnTo>
                    <a:pt x="971644" y="1941742"/>
                  </a:lnTo>
                  <a:lnTo>
                    <a:pt x="487365" y="1478901"/>
                  </a:lnTo>
                  <a:lnTo>
                    <a:pt x="2" y="1944689"/>
                  </a:lnTo>
                  <a:lnTo>
                    <a:pt x="1" y="194468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3" name="Google Shape;1303;p35"/>
            <p:cNvSpPr txBox="1"/>
            <p:nvPr/>
          </p:nvSpPr>
          <p:spPr>
            <a:xfrm rot="-3350445">
              <a:off x="1681800" y="1925154"/>
              <a:ext cx="538609" cy="2908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Distribute</a:t>
              </a:r>
              <a:endParaRPr b="1" sz="1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4" name="Google Shape;1304;p35"/>
            <p:cNvSpPr txBox="1"/>
            <p:nvPr/>
          </p:nvSpPr>
          <p:spPr>
            <a:xfrm>
              <a:off x="2483381" y="3397710"/>
              <a:ext cx="538609" cy="2908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Dispatch</a:t>
              </a:r>
              <a:endParaRPr b="1" sz="1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5" name="Google Shape;1305;p35"/>
            <p:cNvSpPr txBox="1"/>
            <p:nvPr/>
          </p:nvSpPr>
          <p:spPr>
            <a:xfrm rot="4068583">
              <a:off x="3490979" y="2346808"/>
              <a:ext cx="538609" cy="2908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rPr>
                <a:t>Dismiss</a:t>
              </a:r>
              <a:endParaRPr b="1" sz="16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306" name="Google Shape;1306;p35"/>
          <p:cNvGrpSpPr/>
          <p:nvPr/>
        </p:nvGrpSpPr>
        <p:grpSpPr>
          <a:xfrm>
            <a:off x="5139063" y="1347615"/>
            <a:ext cx="2716679" cy="665557"/>
            <a:chOff x="5139063" y="1347615"/>
            <a:chExt cx="2716679" cy="665557"/>
          </a:xfrm>
        </p:grpSpPr>
        <p:sp>
          <p:nvSpPr>
            <p:cNvPr id="1307" name="Google Shape;1307;p35"/>
            <p:cNvSpPr/>
            <p:nvPr/>
          </p:nvSpPr>
          <p:spPr>
            <a:xfrm rot="5400000">
              <a:off x="5258114" y="1291570"/>
              <a:ext cx="575028" cy="813130"/>
            </a:xfrm>
            <a:custGeom>
              <a:rect b="b" l="l" r="r" t="t"/>
              <a:pathLst>
                <a:path extrusionOk="0" h="1084173" w="766704">
                  <a:moveTo>
                    <a:pt x="0" y="935160"/>
                  </a:moveTo>
                  <a:lnTo>
                    <a:pt x="0" y="258442"/>
                  </a:lnTo>
                  <a:lnTo>
                    <a:pt x="1" y="258442"/>
                  </a:lnTo>
                  <a:lnTo>
                    <a:pt x="380277" y="0"/>
                  </a:lnTo>
                  <a:lnTo>
                    <a:pt x="766703" y="258442"/>
                  </a:lnTo>
                  <a:lnTo>
                    <a:pt x="766702" y="258442"/>
                  </a:lnTo>
                  <a:lnTo>
                    <a:pt x="766702" y="407454"/>
                  </a:lnTo>
                  <a:lnTo>
                    <a:pt x="766704" y="407455"/>
                  </a:lnTo>
                  <a:lnTo>
                    <a:pt x="766703" y="407455"/>
                  </a:lnTo>
                  <a:lnTo>
                    <a:pt x="766703" y="1084173"/>
                  </a:lnTo>
                  <a:lnTo>
                    <a:pt x="380278" y="825731"/>
                  </a:lnTo>
                  <a:lnTo>
                    <a:pt x="2" y="1084173"/>
                  </a:lnTo>
                  <a:lnTo>
                    <a:pt x="1" y="1084173"/>
                  </a:lnTo>
                  <a:lnTo>
                    <a:pt x="1" y="9351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8" name="Google Shape;1308;p35"/>
            <p:cNvSpPr/>
            <p:nvPr/>
          </p:nvSpPr>
          <p:spPr>
            <a:xfrm>
              <a:off x="5398302" y="1532588"/>
              <a:ext cx="351039" cy="351039"/>
            </a:xfrm>
            <a:custGeom>
              <a:rect b="b" l="l" r="r" t="t"/>
              <a:pathLst>
                <a:path extrusionOk="0" h="232" w="232">
                  <a:moveTo>
                    <a:pt x="116" y="0"/>
                  </a:moveTo>
                  <a:cubicBezTo>
                    <a:pt x="52" y="0"/>
                    <a:pt x="0" y="52"/>
                    <a:pt x="0" y="116"/>
                  </a:cubicBezTo>
                  <a:cubicBezTo>
                    <a:pt x="0" y="180"/>
                    <a:pt x="52" y="232"/>
                    <a:pt x="116" y="232"/>
                  </a:cubicBezTo>
                  <a:cubicBezTo>
                    <a:pt x="180" y="232"/>
                    <a:pt x="232" y="180"/>
                    <a:pt x="232" y="116"/>
                  </a:cubicBezTo>
                  <a:cubicBezTo>
                    <a:pt x="232" y="52"/>
                    <a:pt x="180" y="0"/>
                    <a:pt x="116" y="0"/>
                  </a:cubicBezTo>
                  <a:close/>
                  <a:moveTo>
                    <a:pt x="129" y="208"/>
                  </a:moveTo>
                  <a:cubicBezTo>
                    <a:pt x="129" y="190"/>
                    <a:pt x="129" y="190"/>
                    <a:pt x="129" y="190"/>
                  </a:cubicBezTo>
                  <a:cubicBezTo>
                    <a:pt x="129" y="183"/>
                    <a:pt x="123" y="178"/>
                    <a:pt x="117" y="178"/>
                  </a:cubicBezTo>
                  <a:cubicBezTo>
                    <a:pt x="110" y="178"/>
                    <a:pt x="105" y="183"/>
                    <a:pt x="105" y="190"/>
                  </a:cubicBezTo>
                  <a:cubicBezTo>
                    <a:pt x="105" y="208"/>
                    <a:pt x="105" y="208"/>
                    <a:pt x="105" y="208"/>
                  </a:cubicBezTo>
                  <a:cubicBezTo>
                    <a:pt x="63" y="203"/>
                    <a:pt x="30" y="170"/>
                    <a:pt x="25" y="129"/>
                  </a:cubicBezTo>
                  <a:cubicBezTo>
                    <a:pt x="42" y="129"/>
                    <a:pt x="42" y="129"/>
                    <a:pt x="42" y="129"/>
                  </a:cubicBezTo>
                  <a:cubicBezTo>
                    <a:pt x="48" y="129"/>
                    <a:pt x="53" y="123"/>
                    <a:pt x="53" y="117"/>
                  </a:cubicBezTo>
                  <a:cubicBezTo>
                    <a:pt x="53" y="110"/>
                    <a:pt x="48" y="105"/>
                    <a:pt x="42" y="105"/>
                  </a:cubicBezTo>
                  <a:cubicBezTo>
                    <a:pt x="24" y="105"/>
                    <a:pt x="24" y="105"/>
                    <a:pt x="24" y="105"/>
                  </a:cubicBezTo>
                  <a:cubicBezTo>
                    <a:pt x="29" y="63"/>
                    <a:pt x="63" y="30"/>
                    <a:pt x="104" y="25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47"/>
                    <a:pt x="109" y="53"/>
                    <a:pt x="116" y="53"/>
                  </a:cubicBezTo>
                  <a:cubicBezTo>
                    <a:pt x="122" y="53"/>
                    <a:pt x="128" y="47"/>
                    <a:pt x="128" y="41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69" y="30"/>
                    <a:pt x="202" y="63"/>
                    <a:pt x="208" y="104"/>
                  </a:cubicBezTo>
                  <a:cubicBezTo>
                    <a:pt x="190" y="104"/>
                    <a:pt x="190" y="104"/>
                    <a:pt x="190" y="104"/>
                  </a:cubicBezTo>
                  <a:cubicBezTo>
                    <a:pt x="184" y="104"/>
                    <a:pt x="179" y="109"/>
                    <a:pt x="179" y="116"/>
                  </a:cubicBezTo>
                  <a:cubicBezTo>
                    <a:pt x="179" y="122"/>
                    <a:pt x="184" y="128"/>
                    <a:pt x="190" y="128"/>
                  </a:cubicBezTo>
                  <a:cubicBezTo>
                    <a:pt x="208" y="128"/>
                    <a:pt x="208" y="128"/>
                    <a:pt x="208" y="128"/>
                  </a:cubicBezTo>
                  <a:cubicBezTo>
                    <a:pt x="203" y="169"/>
                    <a:pt x="170" y="202"/>
                    <a:pt x="129" y="208"/>
                  </a:cubicBezTo>
                  <a:close/>
                  <a:moveTo>
                    <a:pt x="124" y="94"/>
                  </a:moveTo>
                  <a:cubicBezTo>
                    <a:pt x="70" y="69"/>
                    <a:pt x="70" y="69"/>
                    <a:pt x="70" y="69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97" y="129"/>
                    <a:pt x="103" y="136"/>
                    <a:pt x="109" y="138"/>
                  </a:cubicBezTo>
                  <a:cubicBezTo>
                    <a:pt x="163" y="163"/>
                    <a:pt x="163" y="163"/>
                    <a:pt x="163" y="163"/>
                  </a:cubicBezTo>
                  <a:cubicBezTo>
                    <a:pt x="138" y="108"/>
                    <a:pt x="138" y="108"/>
                    <a:pt x="138" y="108"/>
                  </a:cubicBezTo>
                  <a:cubicBezTo>
                    <a:pt x="136" y="103"/>
                    <a:pt x="130" y="96"/>
                    <a:pt x="124" y="94"/>
                  </a:cubicBezTo>
                  <a:close/>
                  <a:moveTo>
                    <a:pt x="123" y="123"/>
                  </a:moveTo>
                  <a:cubicBezTo>
                    <a:pt x="119" y="126"/>
                    <a:pt x="113" y="126"/>
                    <a:pt x="110" y="123"/>
                  </a:cubicBezTo>
                  <a:cubicBezTo>
                    <a:pt x="106" y="119"/>
                    <a:pt x="106" y="113"/>
                    <a:pt x="110" y="109"/>
                  </a:cubicBezTo>
                  <a:cubicBezTo>
                    <a:pt x="113" y="106"/>
                    <a:pt x="119" y="106"/>
                    <a:pt x="123" y="109"/>
                  </a:cubicBezTo>
                  <a:cubicBezTo>
                    <a:pt x="127" y="113"/>
                    <a:pt x="127" y="119"/>
                    <a:pt x="123" y="12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309" name="Google Shape;1309;p35"/>
            <p:cNvGrpSpPr/>
            <p:nvPr/>
          </p:nvGrpSpPr>
          <p:grpSpPr>
            <a:xfrm>
              <a:off x="5934963" y="1347615"/>
              <a:ext cx="1920779" cy="665557"/>
              <a:chOff x="8143473" y="2390521"/>
              <a:chExt cx="2561039" cy="887409"/>
            </a:xfrm>
          </p:grpSpPr>
          <p:sp>
            <p:nvSpPr>
              <p:cNvPr id="1310" name="Google Shape;1310;p35"/>
              <p:cNvSpPr/>
              <p:nvPr/>
            </p:nvSpPr>
            <p:spPr>
              <a:xfrm>
                <a:off x="8143473" y="2723932"/>
                <a:ext cx="2561039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 large income is the best recipe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311" name="Google Shape;1311;p35"/>
              <p:cNvSpPr txBox="1"/>
              <p:nvPr/>
            </p:nvSpPr>
            <p:spPr>
              <a:xfrm>
                <a:off x="8143473" y="2390521"/>
                <a:ext cx="2561039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Distribute</a:t>
                </a:r>
                <a:endParaRPr b="1" sz="1600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1312" name="Google Shape;1312;p35"/>
          <p:cNvGrpSpPr/>
          <p:nvPr/>
        </p:nvGrpSpPr>
        <p:grpSpPr>
          <a:xfrm>
            <a:off x="5139063" y="2211710"/>
            <a:ext cx="2716679" cy="716798"/>
            <a:chOff x="5139063" y="2211710"/>
            <a:chExt cx="2716679" cy="716798"/>
          </a:xfrm>
        </p:grpSpPr>
        <p:sp>
          <p:nvSpPr>
            <p:cNvPr id="1313" name="Google Shape;1313;p35"/>
            <p:cNvSpPr/>
            <p:nvPr/>
          </p:nvSpPr>
          <p:spPr>
            <a:xfrm rot="5400000">
              <a:off x="5258114" y="2196446"/>
              <a:ext cx="575028" cy="813130"/>
            </a:xfrm>
            <a:custGeom>
              <a:rect b="b" l="l" r="r" t="t"/>
              <a:pathLst>
                <a:path extrusionOk="0" h="1084173" w="766704">
                  <a:moveTo>
                    <a:pt x="0" y="935160"/>
                  </a:moveTo>
                  <a:lnTo>
                    <a:pt x="0" y="258442"/>
                  </a:lnTo>
                  <a:lnTo>
                    <a:pt x="1" y="258442"/>
                  </a:lnTo>
                  <a:lnTo>
                    <a:pt x="380277" y="0"/>
                  </a:lnTo>
                  <a:lnTo>
                    <a:pt x="766703" y="258442"/>
                  </a:lnTo>
                  <a:lnTo>
                    <a:pt x="766702" y="258442"/>
                  </a:lnTo>
                  <a:lnTo>
                    <a:pt x="766702" y="407454"/>
                  </a:lnTo>
                  <a:lnTo>
                    <a:pt x="766704" y="407455"/>
                  </a:lnTo>
                  <a:lnTo>
                    <a:pt x="766703" y="407455"/>
                  </a:lnTo>
                  <a:lnTo>
                    <a:pt x="766703" y="1084173"/>
                  </a:lnTo>
                  <a:lnTo>
                    <a:pt x="380278" y="825731"/>
                  </a:lnTo>
                  <a:lnTo>
                    <a:pt x="2" y="1084173"/>
                  </a:lnTo>
                  <a:lnTo>
                    <a:pt x="1" y="1084173"/>
                  </a:lnTo>
                  <a:lnTo>
                    <a:pt x="1" y="9351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14" name="Google Shape;1314;p35"/>
            <p:cNvSpPr/>
            <p:nvPr/>
          </p:nvSpPr>
          <p:spPr>
            <a:xfrm>
              <a:off x="5391468" y="2423508"/>
              <a:ext cx="351039" cy="351039"/>
            </a:xfrm>
            <a:custGeom>
              <a:rect b="b" l="l" r="r" t="t"/>
              <a:pathLst>
                <a:path extrusionOk="0" h="236" w="236">
                  <a:moveTo>
                    <a:pt x="182" y="109"/>
                  </a:moveTo>
                  <a:cubicBezTo>
                    <a:pt x="172" y="107"/>
                    <a:pt x="161" y="105"/>
                    <a:pt x="157" y="103"/>
                  </a:cubicBezTo>
                  <a:cubicBezTo>
                    <a:pt x="153" y="102"/>
                    <a:pt x="143" y="101"/>
                    <a:pt x="134" y="102"/>
                  </a:cubicBezTo>
                  <a:cubicBezTo>
                    <a:pt x="125" y="103"/>
                    <a:pt x="119" y="109"/>
                    <a:pt x="120" y="114"/>
                  </a:cubicBezTo>
                  <a:cubicBezTo>
                    <a:pt x="121" y="119"/>
                    <a:pt x="120" y="126"/>
                    <a:pt x="118" y="129"/>
                  </a:cubicBezTo>
                  <a:cubicBezTo>
                    <a:pt x="117" y="132"/>
                    <a:pt x="118" y="138"/>
                    <a:pt x="122" y="141"/>
                  </a:cubicBezTo>
                  <a:cubicBezTo>
                    <a:pt x="127" y="144"/>
                    <a:pt x="132" y="151"/>
                    <a:pt x="135" y="156"/>
                  </a:cubicBezTo>
                  <a:cubicBezTo>
                    <a:pt x="138" y="162"/>
                    <a:pt x="140" y="175"/>
                    <a:pt x="139" y="185"/>
                  </a:cubicBezTo>
                  <a:cubicBezTo>
                    <a:pt x="139" y="195"/>
                    <a:pt x="145" y="201"/>
                    <a:pt x="152" y="198"/>
                  </a:cubicBezTo>
                  <a:cubicBezTo>
                    <a:pt x="160" y="195"/>
                    <a:pt x="167" y="187"/>
                    <a:pt x="169" y="180"/>
                  </a:cubicBezTo>
                  <a:cubicBezTo>
                    <a:pt x="171" y="174"/>
                    <a:pt x="179" y="160"/>
                    <a:pt x="187" y="150"/>
                  </a:cubicBezTo>
                  <a:cubicBezTo>
                    <a:pt x="195" y="140"/>
                    <a:pt x="201" y="127"/>
                    <a:pt x="200" y="122"/>
                  </a:cubicBezTo>
                  <a:cubicBezTo>
                    <a:pt x="200" y="116"/>
                    <a:pt x="191" y="111"/>
                    <a:pt x="182" y="109"/>
                  </a:cubicBez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6" y="212"/>
                  </a:moveTo>
                  <a:cubicBezTo>
                    <a:pt x="127" y="211"/>
                    <a:pt x="128" y="209"/>
                    <a:pt x="128" y="208"/>
                  </a:cubicBezTo>
                  <a:cubicBezTo>
                    <a:pt x="130" y="201"/>
                    <a:pt x="128" y="191"/>
                    <a:pt x="125" y="186"/>
                  </a:cubicBezTo>
                  <a:cubicBezTo>
                    <a:pt x="121" y="181"/>
                    <a:pt x="112" y="181"/>
                    <a:pt x="105" y="186"/>
                  </a:cubicBezTo>
                  <a:cubicBezTo>
                    <a:pt x="97" y="191"/>
                    <a:pt x="94" y="200"/>
                    <a:pt x="98" y="207"/>
                  </a:cubicBezTo>
                  <a:cubicBezTo>
                    <a:pt x="99" y="208"/>
                    <a:pt x="100" y="210"/>
                    <a:pt x="102" y="211"/>
                  </a:cubicBezTo>
                  <a:cubicBezTo>
                    <a:pt x="72" y="206"/>
                    <a:pt x="47" y="187"/>
                    <a:pt x="34" y="161"/>
                  </a:cubicBezTo>
                  <a:cubicBezTo>
                    <a:pt x="37" y="161"/>
                    <a:pt x="40" y="159"/>
                    <a:pt x="44" y="15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57" y="148"/>
                    <a:pt x="74" y="141"/>
                    <a:pt x="81" y="142"/>
                  </a:cubicBezTo>
                  <a:cubicBezTo>
                    <a:pt x="89" y="142"/>
                    <a:pt x="89" y="131"/>
                    <a:pt x="81" y="118"/>
                  </a:cubicBezTo>
                  <a:cubicBezTo>
                    <a:pt x="74" y="105"/>
                    <a:pt x="62" y="94"/>
                    <a:pt x="55" y="94"/>
                  </a:cubicBezTo>
                  <a:cubicBezTo>
                    <a:pt x="48" y="94"/>
                    <a:pt x="36" y="92"/>
                    <a:pt x="28" y="90"/>
                  </a:cubicBezTo>
                  <a:cubicBezTo>
                    <a:pt x="37" y="62"/>
                    <a:pt x="58" y="41"/>
                    <a:pt x="84" y="30"/>
                  </a:cubicBezTo>
                  <a:cubicBezTo>
                    <a:pt x="84" y="31"/>
                    <a:pt x="84" y="31"/>
                    <a:pt x="84" y="31"/>
                  </a:cubicBezTo>
                  <a:cubicBezTo>
                    <a:pt x="86" y="39"/>
                    <a:pt x="95" y="50"/>
                    <a:pt x="102" y="56"/>
                  </a:cubicBezTo>
                  <a:cubicBezTo>
                    <a:pt x="110" y="62"/>
                    <a:pt x="118" y="72"/>
                    <a:pt x="120" y="79"/>
                  </a:cubicBezTo>
                  <a:cubicBezTo>
                    <a:pt x="122" y="85"/>
                    <a:pt x="127" y="93"/>
                    <a:pt x="131" y="97"/>
                  </a:cubicBezTo>
                  <a:cubicBezTo>
                    <a:pt x="136" y="100"/>
                    <a:pt x="142" y="96"/>
                    <a:pt x="146" y="88"/>
                  </a:cubicBezTo>
                  <a:cubicBezTo>
                    <a:pt x="150" y="80"/>
                    <a:pt x="164" y="70"/>
                    <a:pt x="177" y="66"/>
                  </a:cubicBezTo>
                  <a:cubicBezTo>
                    <a:pt x="183" y="64"/>
                    <a:pt x="187" y="61"/>
                    <a:pt x="190" y="57"/>
                  </a:cubicBezTo>
                  <a:cubicBezTo>
                    <a:pt x="204" y="74"/>
                    <a:pt x="212" y="95"/>
                    <a:pt x="212" y="118"/>
                  </a:cubicBezTo>
                  <a:cubicBezTo>
                    <a:pt x="212" y="168"/>
                    <a:pt x="174" y="208"/>
                    <a:pt x="126" y="2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315" name="Google Shape;1315;p35"/>
            <p:cNvGrpSpPr/>
            <p:nvPr/>
          </p:nvGrpSpPr>
          <p:grpSpPr>
            <a:xfrm>
              <a:off x="5934963" y="2211710"/>
              <a:ext cx="1920779" cy="716798"/>
              <a:chOff x="8143473" y="3542647"/>
              <a:chExt cx="2561039" cy="955730"/>
            </a:xfrm>
          </p:grpSpPr>
          <p:sp>
            <p:nvSpPr>
              <p:cNvPr id="1316" name="Google Shape;1316;p35"/>
              <p:cNvSpPr/>
              <p:nvPr/>
            </p:nvSpPr>
            <p:spPr>
              <a:xfrm>
                <a:off x="8143473" y="3944379"/>
                <a:ext cx="2561039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 large income is the best recipe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317" name="Google Shape;1317;p35"/>
              <p:cNvSpPr txBox="1"/>
              <p:nvPr/>
            </p:nvSpPr>
            <p:spPr>
              <a:xfrm>
                <a:off x="8143473" y="3542647"/>
                <a:ext cx="2561039" cy="2215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Dismiss</a:t>
                </a:r>
                <a:endParaRPr b="1" sz="1600">
                  <a:solidFill>
                    <a:schemeClr val="accent2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1318" name="Google Shape;1318;p35"/>
          <p:cNvGrpSpPr/>
          <p:nvPr/>
        </p:nvGrpSpPr>
        <p:grpSpPr>
          <a:xfrm>
            <a:off x="5139063" y="3147812"/>
            <a:ext cx="2716679" cy="709344"/>
            <a:chOff x="5139063" y="3147812"/>
            <a:chExt cx="2716679" cy="709344"/>
          </a:xfrm>
        </p:grpSpPr>
        <p:sp>
          <p:nvSpPr>
            <p:cNvPr id="1319" name="Google Shape;1319;p35"/>
            <p:cNvSpPr/>
            <p:nvPr/>
          </p:nvSpPr>
          <p:spPr>
            <a:xfrm rot="5400000">
              <a:off x="5258114" y="3101322"/>
              <a:ext cx="575028" cy="813130"/>
            </a:xfrm>
            <a:custGeom>
              <a:rect b="b" l="l" r="r" t="t"/>
              <a:pathLst>
                <a:path extrusionOk="0" h="1084173" w="766704">
                  <a:moveTo>
                    <a:pt x="0" y="935160"/>
                  </a:moveTo>
                  <a:lnTo>
                    <a:pt x="0" y="258442"/>
                  </a:lnTo>
                  <a:lnTo>
                    <a:pt x="1" y="258442"/>
                  </a:lnTo>
                  <a:lnTo>
                    <a:pt x="380277" y="0"/>
                  </a:lnTo>
                  <a:lnTo>
                    <a:pt x="766703" y="258442"/>
                  </a:lnTo>
                  <a:lnTo>
                    <a:pt x="766702" y="258442"/>
                  </a:lnTo>
                  <a:lnTo>
                    <a:pt x="766702" y="407454"/>
                  </a:lnTo>
                  <a:lnTo>
                    <a:pt x="766704" y="407455"/>
                  </a:lnTo>
                  <a:lnTo>
                    <a:pt x="766703" y="407455"/>
                  </a:lnTo>
                  <a:lnTo>
                    <a:pt x="766703" y="1084173"/>
                  </a:lnTo>
                  <a:lnTo>
                    <a:pt x="380278" y="825731"/>
                  </a:lnTo>
                  <a:lnTo>
                    <a:pt x="2" y="1084173"/>
                  </a:lnTo>
                  <a:lnTo>
                    <a:pt x="1" y="1084173"/>
                  </a:lnTo>
                  <a:lnTo>
                    <a:pt x="1" y="93516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20" name="Google Shape;1320;p35"/>
            <p:cNvSpPr/>
            <p:nvPr/>
          </p:nvSpPr>
          <p:spPr>
            <a:xfrm>
              <a:off x="5406926" y="3332367"/>
              <a:ext cx="351039" cy="351039"/>
            </a:xfrm>
            <a:custGeom>
              <a:rect b="b" l="l" r="r" t="t"/>
              <a:pathLst>
                <a:path extrusionOk="0" h="260" w="260">
                  <a:moveTo>
                    <a:pt x="184" y="106"/>
                  </a:moveTo>
                  <a:cubicBezTo>
                    <a:pt x="190" y="117"/>
                    <a:pt x="193" y="129"/>
                    <a:pt x="193" y="143"/>
                  </a:cubicBezTo>
                  <a:cubicBezTo>
                    <a:pt x="193" y="185"/>
                    <a:pt x="159" y="219"/>
                    <a:pt x="117" y="219"/>
                  </a:cubicBezTo>
                  <a:cubicBezTo>
                    <a:pt x="76" y="219"/>
                    <a:pt x="42" y="185"/>
                    <a:pt x="42" y="143"/>
                  </a:cubicBezTo>
                  <a:cubicBezTo>
                    <a:pt x="42" y="100"/>
                    <a:pt x="76" y="66"/>
                    <a:pt x="117" y="66"/>
                  </a:cubicBezTo>
                  <a:cubicBezTo>
                    <a:pt x="131" y="66"/>
                    <a:pt x="143" y="70"/>
                    <a:pt x="154" y="76"/>
                  </a:cubicBezTo>
                  <a:cubicBezTo>
                    <a:pt x="183" y="46"/>
                    <a:pt x="183" y="46"/>
                    <a:pt x="183" y="46"/>
                  </a:cubicBezTo>
                  <a:cubicBezTo>
                    <a:pt x="165" y="33"/>
                    <a:pt x="141" y="25"/>
                    <a:pt x="117" y="25"/>
                  </a:cubicBezTo>
                  <a:cubicBezTo>
                    <a:pt x="52" y="25"/>
                    <a:pt x="0" y="78"/>
                    <a:pt x="0" y="143"/>
                  </a:cubicBezTo>
                  <a:cubicBezTo>
                    <a:pt x="0" y="207"/>
                    <a:pt x="52" y="260"/>
                    <a:pt x="117" y="260"/>
                  </a:cubicBezTo>
                  <a:cubicBezTo>
                    <a:pt x="181" y="260"/>
                    <a:pt x="233" y="207"/>
                    <a:pt x="233" y="143"/>
                  </a:cubicBezTo>
                  <a:cubicBezTo>
                    <a:pt x="233" y="118"/>
                    <a:pt x="226" y="96"/>
                    <a:pt x="213" y="77"/>
                  </a:cubicBezTo>
                  <a:cubicBezTo>
                    <a:pt x="184" y="106"/>
                    <a:pt x="184" y="106"/>
                    <a:pt x="184" y="106"/>
                  </a:cubicBezTo>
                  <a:close/>
                  <a:moveTo>
                    <a:pt x="225" y="35"/>
                  </a:moveTo>
                  <a:cubicBezTo>
                    <a:pt x="225" y="35"/>
                    <a:pt x="225" y="35"/>
                    <a:pt x="225" y="35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03" y="46"/>
                    <a:pt x="203" y="46"/>
                    <a:pt x="203" y="46"/>
                  </a:cubicBezTo>
                  <a:cubicBezTo>
                    <a:pt x="139" y="111"/>
                    <a:pt x="139" y="111"/>
                    <a:pt x="139" y="111"/>
                  </a:cubicBezTo>
                  <a:cubicBezTo>
                    <a:pt x="133" y="106"/>
                    <a:pt x="125" y="104"/>
                    <a:pt x="117" y="104"/>
                  </a:cubicBezTo>
                  <a:cubicBezTo>
                    <a:pt x="96" y="104"/>
                    <a:pt x="79" y="121"/>
                    <a:pt x="79" y="143"/>
                  </a:cubicBezTo>
                  <a:cubicBezTo>
                    <a:pt x="79" y="164"/>
                    <a:pt x="96" y="181"/>
                    <a:pt x="117" y="181"/>
                  </a:cubicBezTo>
                  <a:cubicBezTo>
                    <a:pt x="138" y="181"/>
                    <a:pt x="155" y="164"/>
                    <a:pt x="155" y="143"/>
                  </a:cubicBezTo>
                  <a:cubicBezTo>
                    <a:pt x="155" y="136"/>
                    <a:pt x="154" y="129"/>
                    <a:pt x="150" y="123"/>
                  </a:cubicBezTo>
                  <a:cubicBezTo>
                    <a:pt x="215" y="58"/>
                    <a:pt x="215" y="58"/>
                    <a:pt x="215" y="58"/>
                  </a:cubicBezTo>
                  <a:cubicBezTo>
                    <a:pt x="237" y="58"/>
                    <a:pt x="237" y="58"/>
                    <a:pt x="237" y="58"/>
                  </a:cubicBezTo>
                  <a:cubicBezTo>
                    <a:pt x="260" y="35"/>
                    <a:pt x="260" y="35"/>
                    <a:pt x="260" y="35"/>
                  </a:cubicBezTo>
                  <a:cubicBezTo>
                    <a:pt x="225" y="35"/>
                    <a:pt x="225" y="35"/>
                    <a:pt x="225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1321" name="Google Shape;1321;p35"/>
            <p:cNvGrpSpPr/>
            <p:nvPr/>
          </p:nvGrpSpPr>
          <p:grpSpPr>
            <a:xfrm>
              <a:off x="5934963" y="3147812"/>
              <a:ext cx="1920779" cy="709344"/>
              <a:chOff x="8143473" y="4790787"/>
              <a:chExt cx="2561039" cy="945792"/>
            </a:xfrm>
          </p:grpSpPr>
          <p:sp>
            <p:nvSpPr>
              <p:cNvPr id="1322" name="Google Shape;1322;p35"/>
              <p:cNvSpPr/>
              <p:nvPr/>
            </p:nvSpPr>
            <p:spPr>
              <a:xfrm>
                <a:off x="8143473" y="5182581"/>
                <a:ext cx="2561039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 large income is the best recipe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1323" name="Google Shape;1323;p35"/>
              <p:cNvSpPr txBox="1"/>
              <p:nvPr/>
            </p:nvSpPr>
            <p:spPr>
              <a:xfrm>
                <a:off x="8143473" y="4790787"/>
                <a:ext cx="2561039" cy="2215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chemeClr val="accent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Dispatch</a:t>
                </a:r>
                <a:endParaRPr b="1" sz="1600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1324" name="Google Shape;1324;p35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Meet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9" name="Shape 1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0" name="Google Shape;1330;p36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1331" name="Google Shape;1331;p36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2" name="Google Shape;1332;p36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3" name="Google Shape;1333;p36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4" name="Google Shape;1334;p36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5" name="Google Shape;1335;p36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6" name="Google Shape;1336;p36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7" name="Google Shape;1337;p36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8" name="Google Shape;1338;p36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9" name="Google Shape;1339;p36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6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6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1342" name="Google Shape;1342;p36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6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6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6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6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6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6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0" name="Google Shape;1350;p36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1351" name="Google Shape;1351;p36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2" name="Google Shape;1352;p36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36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6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36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7" name="Google Shape;1357;p36"/>
          <p:cNvGrpSpPr/>
          <p:nvPr/>
        </p:nvGrpSpPr>
        <p:grpSpPr>
          <a:xfrm>
            <a:off x="1739230" y="2549262"/>
            <a:ext cx="744538" cy="738188"/>
            <a:chOff x="2366963" y="2359025"/>
            <a:chExt cx="744538" cy="738188"/>
          </a:xfrm>
        </p:grpSpPr>
        <p:sp>
          <p:nvSpPr>
            <p:cNvPr id="1358" name="Google Shape;1358;p36"/>
            <p:cNvSpPr/>
            <p:nvPr/>
          </p:nvSpPr>
          <p:spPr>
            <a:xfrm>
              <a:off x="2366963" y="2359025"/>
              <a:ext cx="744538" cy="738188"/>
            </a:xfrm>
            <a:custGeom>
              <a:rect b="b" l="l" r="r" t="t"/>
              <a:pathLst>
                <a:path extrusionOk="0" h="87" w="88">
                  <a:moveTo>
                    <a:pt x="44" y="87"/>
                  </a:moveTo>
                  <a:cubicBezTo>
                    <a:pt x="20" y="87"/>
                    <a:pt x="0" y="68"/>
                    <a:pt x="0" y="44"/>
                  </a:cubicBezTo>
                  <a:cubicBezTo>
                    <a:pt x="0" y="19"/>
                    <a:pt x="20" y="0"/>
                    <a:pt x="44" y="0"/>
                  </a:cubicBezTo>
                  <a:cubicBezTo>
                    <a:pt x="68" y="0"/>
                    <a:pt x="88" y="19"/>
                    <a:pt x="88" y="44"/>
                  </a:cubicBezTo>
                  <a:cubicBezTo>
                    <a:pt x="88" y="68"/>
                    <a:pt x="68" y="87"/>
                    <a:pt x="44" y="87"/>
                  </a:cubicBezTo>
                  <a:close/>
                  <a:moveTo>
                    <a:pt x="44" y="13"/>
                  </a:moveTo>
                  <a:cubicBezTo>
                    <a:pt x="28" y="13"/>
                    <a:pt x="14" y="27"/>
                    <a:pt x="14" y="44"/>
                  </a:cubicBezTo>
                  <a:cubicBezTo>
                    <a:pt x="14" y="60"/>
                    <a:pt x="28" y="74"/>
                    <a:pt x="44" y="74"/>
                  </a:cubicBezTo>
                  <a:cubicBezTo>
                    <a:pt x="61" y="74"/>
                    <a:pt x="75" y="60"/>
                    <a:pt x="75" y="44"/>
                  </a:cubicBezTo>
                  <a:cubicBezTo>
                    <a:pt x="75" y="27"/>
                    <a:pt x="61" y="13"/>
                    <a:pt x="44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6"/>
            <p:cNvSpPr/>
            <p:nvPr/>
          </p:nvSpPr>
          <p:spPr>
            <a:xfrm>
              <a:off x="2519363" y="2503487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13"/>
                  </a:moveTo>
                  <a:cubicBezTo>
                    <a:pt x="19" y="13"/>
                    <a:pt x="13" y="19"/>
                    <a:pt x="13" y="27"/>
                  </a:cubicBezTo>
                  <a:cubicBezTo>
                    <a:pt x="13" y="34"/>
                    <a:pt x="19" y="40"/>
                    <a:pt x="26" y="40"/>
                  </a:cubicBezTo>
                  <a:cubicBezTo>
                    <a:pt x="34" y="40"/>
                    <a:pt x="39" y="34"/>
                    <a:pt x="39" y="27"/>
                  </a:cubicBezTo>
                  <a:cubicBezTo>
                    <a:pt x="39" y="19"/>
                    <a:pt x="34" y="13"/>
                    <a:pt x="26" y="13"/>
                  </a:cubicBezTo>
                  <a:close/>
                </a:path>
              </a:pathLst>
            </a:cu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36"/>
            <p:cNvSpPr/>
            <p:nvPr/>
          </p:nvSpPr>
          <p:spPr>
            <a:xfrm>
              <a:off x="2671763" y="2665413"/>
              <a:ext cx="134938" cy="127000"/>
            </a:xfrm>
            <a:prstGeom prst="ellipse">
              <a:avLst/>
            </a:prstGeom>
            <a:solidFill>
              <a:srgbClr val="CD3C2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1" name="Google Shape;1361;p36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1362" name="Google Shape;1362;p36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36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36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36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36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36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8" name="Google Shape;1368;p36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36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0" name="Google Shape;1370;p36"/>
          <p:cNvSpPr/>
          <p:nvPr/>
        </p:nvSpPr>
        <p:spPr>
          <a:xfrm>
            <a:off x="5511801" y="766762"/>
            <a:ext cx="1420813" cy="1423988"/>
          </a:xfrm>
          <a:custGeom>
            <a:rect b="b" l="l" r="r" t="t"/>
            <a:pathLst>
              <a:path extrusionOk="0" h="168" w="168">
                <a:moveTo>
                  <a:pt x="7" y="168"/>
                </a:moveTo>
                <a:cubicBezTo>
                  <a:pt x="6" y="168"/>
                  <a:pt x="4" y="167"/>
                  <a:pt x="2" y="166"/>
                </a:cubicBezTo>
                <a:cubicBezTo>
                  <a:pt x="0" y="163"/>
                  <a:pt x="0" y="159"/>
                  <a:pt x="2" y="156"/>
                </a:cubicBezTo>
                <a:cubicBezTo>
                  <a:pt x="156" y="3"/>
                  <a:pt x="156" y="3"/>
                  <a:pt x="156" y="3"/>
                </a:cubicBezTo>
                <a:cubicBezTo>
                  <a:pt x="159" y="0"/>
                  <a:pt x="163" y="0"/>
                  <a:pt x="165" y="3"/>
                </a:cubicBezTo>
                <a:cubicBezTo>
                  <a:pt x="168" y="5"/>
                  <a:pt x="168" y="10"/>
                  <a:pt x="165" y="12"/>
                </a:cubicBezTo>
                <a:cubicBezTo>
                  <a:pt x="12" y="166"/>
                  <a:pt x="12" y="166"/>
                  <a:pt x="12" y="166"/>
                </a:cubicBezTo>
                <a:cubicBezTo>
                  <a:pt x="11" y="167"/>
                  <a:pt x="9" y="168"/>
                  <a:pt x="7" y="168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1" name="Google Shape;1371;p36"/>
          <p:cNvSpPr/>
          <p:nvPr/>
        </p:nvSpPr>
        <p:spPr>
          <a:xfrm>
            <a:off x="5486401" y="-3175"/>
            <a:ext cx="1673225" cy="1660525"/>
          </a:xfrm>
          <a:custGeom>
            <a:rect b="b" l="l" r="r" t="t"/>
            <a:pathLst>
              <a:path extrusionOk="0" h="196" w="198">
                <a:moveTo>
                  <a:pt x="10" y="196"/>
                </a:moveTo>
                <a:cubicBezTo>
                  <a:pt x="8" y="196"/>
                  <a:pt x="6" y="195"/>
                  <a:pt x="4" y="194"/>
                </a:cubicBezTo>
                <a:cubicBezTo>
                  <a:pt x="0" y="190"/>
                  <a:pt x="0" y="184"/>
                  <a:pt x="4" y="181"/>
                </a:cubicBezTo>
                <a:cubicBezTo>
                  <a:pt x="182" y="3"/>
                  <a:pt x="182" y="3"/>
                  <a:pt x="182" y="3"/>
                </a:cubicBezTo>
                <a:cubicBezTo>
                  <a:pt x="185" y="0"/>
                  <a:pt x="191" y="0"/>
                  <a:pt x="195" y="3"/>
                </a:cubicBezTo>
                <a:cubicBezTo>
                  <a:pt x="198" y="7"/>
                  <a:pt x="198" y="12"/>
                  <a:pt x="195" y="16"/>
                </a:cubicBezTo>
                <a:cubicBezTo>
                  <a:pt x="17" y="194"/>
                  <a:pt x="17" y="194"/>
                  <a:pt x="17" y="194"/>
                </a:cubicBezTo>
                <a:cubicBezTo>
                  <a:pt x="15" y="195"/>
                  <a:pt x="13" y="196"/>
                  <a:pt x="10" y="196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2" name="Google Shape;1372;p36"/>
          <p:cNvSpPr/>
          <p:nvPr/>
        </p:nvSpPr>
        <p:spPr>
          <a:xfrm>
            <a:off x="1758951" y="3275013"/>
            <a:ext cx="2095500" cy="2092325"/>
          </a:xfrm>
          <a:custGeom>
            <a:rect b="b" l="l" r="r" t="t"/>
            <a:pathLst>
              <a:path extrusionOk="0" h="247" w="248">
                <a:moveTo>
                  <a:pt x="10" y="247"/>
                </a:moveTo>
                <a:cubicBezTo>
                  <a:pt x="8" y="247"/>
                  <a:pt x="6" y="246"/>
                  <a:pt x="4" y="245"/>
                </a:cubicBezTo>
                <a:cubicBezTo>
                  <a:pt x="0" y="241"/>
                  <a:pt x="0" y="235"/>
                  <a:pt x="4" y="232"/>
                </a:cubicBezTo>
                <a:cubicBezTo>
                  <a:pt x="232" y="4"/>
                  <a:pt x="232" y="4"/>
                  <a:pt x="232" y="4"/>
                </a:cubicBezTo>
                <a:cubicBezTo>
                  <a:pt x="235" y="0"/>
                  <a:pt x="241" y="0"/>
                  <a:pt x="244" y="4"/>
                </a:cubicBezTo>
                <a:cubicBezTo>
                  <a:pt x="248" y="7"/>
                  <a:pt x="248" y="13"/>
                  <a:pt x="244" y="17"/>
                </a:cubicBezTo>
                <a:cubicBezTo>
                  <a:pt x="17" y="245"/>
                  <a:pt x="17" y="245"/>
                  <a:pt x="17" y="245"/>
                </a:cubicBezTo>
                <a:cubicBezTo>
                  <a:pt x="15" y="246"/>
                  <a:pt x="13" y="247"/>
                  <a:pt x="10" y="247"/>
                </a:cubicBezTo>
                <a:close/>
              </a:path>
            </a:pathLst>
          </a:custGeom>
          <a:solidFill>
            <a:srgbClr val="ECBA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3" name="Google Shape;1373;p36"/>
          <p:cNvSpPr/>
          <p:nvPr/>
        </p:nvSpPr>
        <p:spPr>
          <a:xfrm>
            <a:off x="2257426" y="2978150"/>
            <a:ext cx="1309688" cy="1312863"/>
          </a:xfrm>
          <a:custGeom>
            <a:rect b="b" l="l" r="r" t="t"/>
            <a:pathLst>
              <a:path extrusionOk="0" h="155" w="155">
                <a:moveTo>
                  <a:pt x="7" y="155"/>
                </a:moveTo>
                <a:cubicBezTo>
                  <a:pt x="5" y="155"/>
                  <a:pt x="4" y="154"/>
                  <a:pt x="2" y="153"/>
                </a:cubicBezTo>
                <a:cubicBezTo>
                  <a:pt x="0" y="150"/>
                  <a:pt x="0" y="146"/>
                  <a:pt x="2" y="143"/>
                </a:cubicBezTo>
                <a:cubicBezTo>
                  <a:pt x="143" y="3"/>
                  <a:pt x="143" y="3"/>
                  <a:pt x="143" y="3"/>
                </a:cubicBezTo>
                <a:cubicBezTo>
                  <a:pt x="145" y="0"/>
                  <a:pt x="149" y="0"/>
                  <a:pt x="152" y="3"/>
                </a:cubicBezTo>
                <a:cubicBezTo>
                  <a:pt x="155" y="6"/>
                  <a:pt x="155" y="10"/>
                  <a:pt x="152" y="12"/>
                </a:cubicBezTo>
                <a:cubicBezTo>
                  <a:pt x="12" y="153"/>
                  <a:pt x="12" y="153"/>
                  <a:pt x="12" y="153"/>
                </a:cubicBezTo>
                <a:cubicBezTo>
                  <a:pt x="11" y="154"/>
                  <a:pt x="9" y="155"/>
                  <a:pt x="7" y="155"/>
                </a:cubicBezTo>
                <a:close/>
              </a:path>
            </a:pathLst>
          </a:custGeom>
          <a:solidFill>
            <a:srgbClr val="304A6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74" name="Google Shape;1374;p36"/>
          <p:cNvGrpSpPr/>
          <p:nvPr/>
        </p:nvGrpSpPr>
        <p:grpSpPr>
          <a:xfrm>
            <a:off x="1589088" y="1901825"/>
            <a:ext cx="261938" cy="263525"/>
            <a:chOff x="1589088" y="1901825"/>
            <a:chExt cx="261938" cy="263525"/>
          </a:xfrm>
        </p:grpSpPr>
        <p:sp>
          <p:nvSpPr>
            <p:cNvPr id="1375" name="Google Shape;1375;p36"/>
            <p:cNvSpPr/>
            <p:nvPr/>
          </p:nvSpPr>
          <p:spPr>
            <a:xfrm>
              <a:off x="1589088" y="1901825"/>
              <a:ext cx="261938" cy="263525"/>
            </a:xfrm>
            <a:custGeom>
              <a:rect b="b" l="l" r="r" t="t"/>
              <a:pathLst>
                <a:path extrusionOk="0" h="31" w="31">
                  <a:moveTo>
                    <a:pt x="26" y="31"/>
                  </a:moveTo>
                  <a:cubicBezTo>
                    <a:pt x="25" y="31"/>
                    <a:pt x="24" y="30"/>
                    <a:pt x="23" y="29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5"/>
                    <a:pt x="31" y="28"/>
                    <a:pt x="29" y="29"/>
                  </a:cubicBezTo>
                  <a:cubicBezTo>
                    <a:pt x="28" y="30"/>
                    <a:pt x="27" y="31"/>
                    <a:pt x="26" y="31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36"/>
            <p:cNvSpPr/>
            <p:nvPr/>
          </p:nvSpPr>
          <p:spPr>
            <a:xfrm>
              <a:off x="1589088" y="1901825"/>
              <a:ext cx="261938" cy="263525"/>
            </a:xfrm>
            <a:custGeom>
              <a:rect b="b" l="l" r="r" t="t"/>
              <a:pathLst>
                <a:path extrusionOk="0" h="31" w="31">
                  <a:moveTo>
                    <a:pt x="5" y="31"/>
                  </a:moveTo>
                  <a:cubicBezTo>
                    <a:pt x="4" y="31"/>
                    <a:pt x="3" y="30"/>
                    <a:pt x="2" y="29"/>
                  </a:cubicBezTo>
                  <a:cubicBezTo>
                    <a:pt x="0" y="28"/>
                    <a:pt x="0" y="25"/>
                    <a:pt x="2" y="23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5" y="0"/>
                    <a:pt x="27" y="0"/>
                    <a:pt x="29" y="2"/>
                  </a:cubicBezTo>
                  <a:cubicBezTo>
                    <a:pt x="31" y="4"/>
                    <a:pt x="31" y="7"/>
                    <a:pt x="29" y="8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7" y="30"/>
                    <a:pt x="6" y="31"/>
                    <a:pt x="5" y="31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7" name="Google Shape;1377;p36"/>
          <p:cNvGrpSpPr/>
          <p:nvPr/>
        </p:nvGrpSpPr>
        <p:grpSpPr>
          <a:xfrm>
            <a:off x="7151688" y="3181350"/>
            <a:ext cx="261938" cy="254000"/>
            <a:chOff x="7151688" y="3181350"/>
            <a:chExt cx="261938" cy="254000"/>
          </a:xfrm>
        </p:grpSpPr>
        <p:sp>
          <p:nvSpPr>
            <p:cNvPr id="1378" name="Google Shape;1378;p36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26" y="30"/>
                  </a:moveTo>
                  <a:cubicBezTo>
                    <a:pt x="25" y="30"/>
                    <a:pt x="24" y="30"/>
                    <a:pt x="23" y="29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6" y="0"/>
                    <a:pt x="8" y="1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31" y="24"/>
                    <a:pt x="31" y="27"/>
                    <a:pt x="29" y="29"/>
                  </a:cubicBezTo>
                  <a:cubicBezTo>
                    <a:pt x="28" y="30"/>
                    <a:pt x="27" y="30"/>
                    <a:pt x="26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9" name="Google Shape;1379;p36"/>
            <p:cNvSpPr/>
            <p:nvPr/>
          </p:nvSpPr>
          <p:spPr>
            <a:xfrm>
              <a:off x="7151688" y="3181350"/>
              <a:ext cx="261938" cy="254000"/>
            </a:xfrm>
            <a:custGeom>
              <a:rect b="b" l="l" r="r" t="t"/>
              <a:pathLst>
                <a:path extrusionOk="0" h="30" w="31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7"/>
                    <a:pt x="0" y="24"/>
                    <a:pt x="2" y="23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5" y="0"/>
                    <a:pt x="28" y="0"/>
                    <a:pt x="29" y="1"/>
                  </a:cubicBezTo>
                  <a:cubicBezTo>
                    <a:pt x="31" y="3"/>
                    <a:pt x="31" y="6"/>
                    <a:pt x="29" y="8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7" y="30"/>
                    <a:pt x="6" y="30"/>
                    <a:pt x="5" y="30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80" name="Google Shape;1380;p36"/>
          <p:cNvSpPr/>
          <p:nvPr/>
        </p:nvSpPr>
        <p:spPr>
          <a:xfrm>
            <a:off x="3314701" y="4291013"/>
            <a:ext cx="473075" cy="466725"/>
          </a:xfrm>
          <a:custGeom>
            <a:rect b="b" l="l" r="r" t="t"/>
            <a:pathLst>
              <a:path extrusionOk="0" h="55" w="56">
                <a:moveTo>
                  <a:pt x="28" y="55"/>
                </a:moveTo>
                <a:cubicBezTo>
                  <a:pt x="13" y="55"/>
                  <a:pt x="0" y="43"/>
                  <a:pt x="0" y="27"/>
                </a:cubicBezTo>
                <a:cubicBezTo>
                  <a:pt x="0" y="12"/>
                  <a:pt x="13" y="0"/>
                  <a:pt x="28" y="0"/>
                </a:cubicBezTo>
                <a:cubicBezTo>
                  <a:pt x="43" y="0"/>
                  <a:pt x="56" y="12"/>
                  <a:pt x="56" y="27"/>
                </a:cubicBezTo>
                <a:cubicBezTo>
                  <a:pt x="56" y="43"/>
                  <a:pt x="43" y="55"/>
                  <a:pt x="28" y="55"/>
                </a:cubicBezTo>
                <a:close/>
                <a:moveTo>
                  <a:pt x="28" y="9"/>
                </a:moveTo>
                <a:cubicBezTo>
                  <a:pt x="17" y="9"/>
                  <a:pt x="9" y="17"/>
                  <a:pt x="9" y="27"/>
                </a:cubicBezTo>
                <a:cubicBezTo>
                  <a:pt x="9" y="38"/>
                  <a:pt x="17" y="46"/>
                  <a:pt x="28" y="46"/>
                </a:cubicBezTo>
                <a:cubicBezTo>
                  <a:pt x="38" y="46"/>
                  <a:pt x="47" y="38"/>
                  <a:pt x="47" y="27"/>
                </a:cubicBezTo>
                <a:cubicBezTo>
                  <a:pt x="47" y="17"/>
                  <a:pt x="38" y="9"/>
                  <a:pt x="28" y="9"/>
                </a:cubicBez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36"/>
          <p:cNvSpPr/>
          <p:nvPr/>
        </p:nvSpPr>
        <p:spPr>
          <a:xfrm>
            <a:off x="5402263" y="12700"/>
            <a:ext cx="338138" cy="347663"/>
          </a:xfrm>
          <a:custGeom>
            <a:rect b="b" l="l" r="r" t="t"/>
            <a:pathLst>
              <a:path extrusionOk="0" h="41" w="40">
                <a:moveTo>
                  <a:pt x="20" y="41"/>
                </a:moveTo>
                <a:cubicBezTo>
                  <a:pt x="9" y="41"/>
                  <a:pt x="0" y="32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31" y="0"/>
                  <a:pt x="40" y="9"/>
                  <a:pt x="40" y="20"/>
                </a:cubicBezTo>
                <a:cubicBezTo>
                  <a:pt x="40" y="32"/>
                  <a:pt x="31" y="41"/>
                  <a:pt x="20" y="41"/>
                </a:cubicBezTo>
                <a:close/>
                <a:moveTo>
                  <a:pt x="20" y="9"/>
                </a:moveTo>
                <a:cubicBezTo>
                  <a:pt x="14" y="9"/>
                  <a:pt x="9" y="14"/>
                  <a:pt x="9" y="20"/>
                </a:cubicBezTo>
                <a:cubicBezTo>
                  <a:pt x="9" y="27"/>
                  <a:pt x="14" y="32"/>
                  <a:pt x="20" y="32"/>
                </a:cubicBezTo>
                <a:cubicBezTo>
                  <a:pt x="26" y="32"/>
                  <a:pt x="31" y="27"/>
                  <a:pt x="31" y="20"/>
                </a:cubicBezTo>
                <a:cubicBezTo>
                  <a:pt x="31" y="14"/>
                  <a:pt x="26" y="9"/>
                  <a:pt x="20" y="9"/>
                </a:cubicBezTo>
                <a:close/>
              </a:path>
            </a:pathLst>
          </a:custGeom>
          <a:solidFill>
            <a:srgbClr val="CD3C29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36"/>
          <p:cNvSpPr/>
          <p:nvPr/>
        </p:nvSpPr>
        <p:spPr>
          <a:xfrm>
            <a:off x="171181" y="157162"/>
            <a:ext cx="768350" cy="771525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ECBA3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3" name="Google Shape;1383;p36"/>
          <p:cNvGrpSpPr/>
          <p:nvPr/>
        </p:nvGrpSpPr>
        <p:grpSpPr>
          <a:xfrm>
            <a:off x="7827963" y="911225"/>
            <a:ext cx="777876" cy="787400"/>
            <a:chOff x="7827963" y="911225"/>
            <a:chExt cx="777876" cy="787400"/>
          </a:xfrm>
        </p:grpSpPr>
        <p:sp>
          <p:nvSpPr>
            <p:cNvPr id="1384" name="Google Shape;1384;p36"/>
            <p:cNvSpPr/>
            <p:nvPr/>
          </p:nvSpPr>
          <p:spPr>
            <a:xfrm>
              <a:off x="7835901" y="1528762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5" name="Google Shape;1385;p36"/>
            <p:cNvSpPr/>
            <p:nvPr/>
          </p:nvSpPr>
          <p:spPr>
            <a:xfrm>
              <a:off x="8039101" y="13255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6" name="Google Shape;1386;p36"/>
            <p:cNvSpPr/>
            <p:nvPr/>
          </p:nvSpPr>
          <p:spPr>
            <a:xfrm>
              <a:off x="8242301" y="11318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7" name="Google Shape;1387;p36"/>
            <p:cNvSpPr/>
            <p:nvPr/>
          </p:nvSpPr>
          <p:spPr>
            <a:xfrm>
              <a:off x="7827963" y="1325562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8" name="Google Shape;1388;p36"/>
            <p:cNvSpPr/>
            <p:nvPr/>
          </p:nvSpPr>
          <p:spPr>
            <a:xfrm>
              <a:off x="8031163" y="1114425"/>
              <a:ext cx="168275" cy="169863"/>
            </a:xfrm>
            <a:custGeom>
              <a:rect b="b" l="l" r="r" t="t"/>
              <a:pathLst>
                <a:path extrusionOk="0" h="107" w="106">
                  <a:moveTo>
                    <a:pt x="0" y="107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9" name="Google Shape;1389;p36"/>
            <p:cNvSpPr/>
            <p:nvPr/>
          </p:nvSpPr>
          <p:spPr>
            <a:xfrm>
              <a:off x="8234363" y="919162"/>
              <a:ext cx="168275" cy="161925"/>
            </a:xfrm>
            <a:custGeom>
              <a:rect b="b" l="l" r="r" t="t"/>
              <a:pathLst>
                <a:path extrusionOk="0" h="102" w="106">
                  <a:moveTo>
                    <a:pt x="0" y="102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0" name="Google Shape;1390;p36"/>
            <p:cNvSpPr/>
            <p:nvPr/>
          </p:nvSpPr>
          <p:spPr>
            <a:xfrm>
              <a:off x="8023226" y="919162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1" name="Google Shape;1391;p36"/>
            <p:cNvSpPr/>
            <p:nvPr/>
          </p:nvSpPr>
          <p:spPr>
            <a:xfrm>
              <a:off x="7827963" y="911225"/>
              <a:ext cx="169863" cy="169863"/>
            </a:xfrm>
            <a:custGeom>
              <a:rect b="b" l="l" r="r" t="t"/>
              <a:pathLst>
                <a:path extrusionOk="0" h="107" w="107">
                  <a:moveTo>
                    <a:pt x="0" y="107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2" name="Google Shape;1392;p36"/>
            <p:cNvSpPr/>
            <p:nvPr/>
          </p:nvSpPr>
          <p:spPr>
            <a:xfrm>
              <a:off x="7827963" y="1114425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3" name="Google Shape;1393;p36"/>
            <p:cNvSpPr/>
            <p:nvPr/>
          </p:nvSpPr>
          <p:spPr>
            <a:xfrm>
              <a:off x="8445501" y="928687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94" name="Google Shape;1394;p36"/>
          <p:cNvGrpSpPr/>
          <p:nvPr/>
        </p:nvGrpSpPr>
        <p:grpSpPr>
          <a:xfrm>
            <a:off x="474035" y="3541713"/>
            <a:ext cx="777876" cy="779462"/>
            <a:chOff x="566738" y="3249613"/>
            <a:chExt cx="777876" cy="779462"/>
          </a:xfrm>
        </p:grpSpPr>
        <p:sp>
          <p:nvSpPr>
            <p:cNvPr id="1395" name="Google Shape;1395;p36"/>
            <p:cNvSpPr/>
            <p:nvPr/>
          </p:nvSpPr>
          <p:spPr>
            <a:xfrm>
              <a:off x="574676" y="3867150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6" name="Google Shape;1396;p36"/>
            <p:cNvSpPr/>
            <p:nvPr/>
          </p:nvSpPr>
          <p:spPr>
            <a:xfrm>
              <a:off x="777876" y="3663950"/>
              <a:ext cx="169863" cy="161925"/>
            </a:xfrm>
            <a:custGeom>
              <a:rect b="b" l="l" r="r" t="t"/>
              <a:pathLst>
                <a:path extrusionOk="0" h="102" w="107">
                  <a:moveTo>
                    <a:pt x="0" y="102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7" name="Google Shape;1397;p36"/>
            <p:cNvSpPr/>
            <p:nvPr/>
          </p:nvSpPr>
          <p:spPr>
            <a:xfrm>
              <a:off x="981076" y="3460750"/>
              <a:ext cx="160338" cy="161925"/>
            </a:xfrm>
            <a:custGeom>
              <a:rect b="b" l="l" r="r" t="t"/>
              <a:pathLst>
                <a:path extrusionOk="0" h="102" w="101">
                  <a:moveTo>
                    <a:pt x="0" y="102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8" name="Google Shape;1398;p36"/>
            <p:cNvSpPr/>
            <p:nvPr/>
          </p:nvSpPr>
          <p:spPr>
            <a:xfrm>
              <a:off x="566738" y="3656013"/>
              <a:ext cx="168275" cy="169863"/>
            </a:xfrm>
            <a:custGeom>
              <a:rect b="b" l="l" r="r" t="t"/>
              <a:pathLst>
                <a:path extrusionOk="0" h="107" w="106">
                  <a:moveTo>
                    <a:pt x="0" y="107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9" name="Google Shape;1399;p36"/>
            <p:cNvSpPr/>
            <p:nvPr/>
          </p:nvSpPr>
          <p:spPr>
            <a:xfrm>
              <a:off x="769938" y="3452813"/>
              <a:ext cx="168275" cy="160338"/>
            </a:xfrm>
            <a:custGeom>
              <a:rect b="b" l="l" r="r" t="t"/>
              <a:pathLst>
                <a:path extrusionOk="0" h="101" w="106">
                  <a:moveTo>
                    <a:pt x="0" y="101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0" name="Google Shape;1400;p36"/>
            <p:cNvSpPr/>
            <p:nvPr/>
          </p:nvSpPr>
          <p:spPr>
            <a:xfrm>
              <a:off x="971551" y="3249613"/>
              <a:ext cx="169863" cy="168275"/>
            </a:xfrm>
            <a:custGeom>
              <a:rect b="b" l="l" r="r" t="t"/>
              <a:pathLst>
                <a:path extrusionOk="0" h="106" w="107">
                  <a:moveTo>
                    <a:pt x="0" y="106"/>
                  </a:moveTo>
                  <a:lnTo>
                    <a:pt x="0" y="0"/>
                  </a:lnTo>
                  <a:lnTo>
                    <a:pt x="107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1" name="Google Shape;1401;p36"/>
            <p:cNvSpPr/>
            <p:nvPr/>
          </p:nvSpPr>
          <p:spPr>
            <a:xfrm>
              <a:off x="760413" y="3257550"/>
              <a:ext cx="161925" cy="160338"/>
            </a:xfrm>
            <a:custGeom>
              <a:rect b="b" l="l" r="r" t="t"/>
              <a:pathLst>
                <a:path extrusionOk="0" h="101" w="102">
                  <a:moveTo>
                    <a:pt x="0" y="101"/>
                  </a:moveTo>
                  <a:lnTo>
                    <a:pt x="0" y="0"/>
                  </a:lnTo>
                  <a:lnTo>
                    <a:pt x="102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2" name="Google Shape;1402;p36"/>
            <p:cNvSpPr/>
            <p:nvPr/>
          </p:nvSpPr>
          <p:spPr>
            <a:xfrm>
              <a:off x="566738" y="3249613"/>
              <a:ext cx="168275" cy="160338"/>
            </a:xfrm>
            <a:custGeom>
              <a:rect b="b" l="l" r="r" t="t"/>
              <a:pathLst>
                <a:path extrusionOk="0" h="101" w="106">
                  <a:moveTo>
                    <a:pt x="0" y="101"/>
                  </a:moveTo>
                  <a:lnTo>
                    <a:pt x="0" y="0"/>
                  </a:lnTo>
                  <a:lnTo>
                    <a:pt x="106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3" name="Google Shape;1403;p36"/>
            <p:cNvSpPr/>
            <p:nvPr/>
          </p:nvSpPr>
          <p:spPr>
            <a:xfrm>
              <a:off x="566738" y="3452813"/>
              <a:ext cx="160338" cy="160338"/>
            </a:xfrm>
            <a:custGeom>
              <a:rect b="b" l="l" r="r" t="t"/>
              <a:pathLst>
                <a:path extrusionOk="0" h="101" w="101">
                  <a:moveTo>
                    <a:pt x="0" y="101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4" name="Google Shape;1404;p36"/>
            <p:cNvSpPr/>
            <p:nvPr/>
          </p:nvSpPr>
          <p:spPr>
            <a:xfrm>
              <a:off x="1184276" y="3257550"/>
              <a:ext cx="160338" cy="169863"/>
            </a:xfrm>
            <a:custGeom>
              <a:rect b="b" l="l" r="r" t="t"/>
              <a:pathLst>
                <a:path extrusionOk="0" h="107" w="101">
                  <a:moveTo>
                    <a:pt x="0" y="107"/>
                  </a:moveTo>
                  <a:lnTo>
                    <a:pt x="0" y="0"/>
                  </a:lnTo>
                  <a:lnTo>
                    <a:pt x="101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342F2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05" name="Google Shape;1405;p36"/>
          <p:cNvSpPr/>
          <p:nvPr/>
        </p:nvSpPr>
        <p:spPr>
          <a:xfrm>
            <a:off x="7962901" y="3236119"/>
            <a:ext cx="768350" cy="771525"/>
          </a:xfrm>
          <a:custGeom>
            <a:rect b="b" l="l" r="r" t="t"/>
            <a:pathLst>
              <a:path extrusionOk="0" h="486" w="484">
                <a:moveTo>
                  <a:pt x="484" y="0"/>
                </a:moveTo>
                <a:lnTo>
                  <a:pt x="484" y="486"/>
                </a:lnTo>
                <a:lnTo>
                  <a:pt x="0" y="486"/>
                </a:lnTo>
                <a:lnTo>
                  <a:pt x="484" y="0"/>
                </a:lnTo>
                <a:close/>
              </a:path>
            </a:pathLst>
          </a:custGeom>
          <a:solidFill>
            <a:srgbClr val="66B3C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6" name="Google Shape;1406;p36"/>
          <p:cNvSpPr/>
          <p:nvPr/>
        </p:nvSpPr>
        <p:spPr>
          <a:xfrm>
            <a:off x="2284412" y="1546126"/>
            <a:ext cx="4575176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127000" rotWithShape="0" algn="tl" dir="2700000" dist="1143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7" name="Google Shape;1407;p36"/>
          <p:cNvGrpSpPr/>
          <p:nvPr/>
        </p:nvGrpSpPr>
        <p:grpSpPr>
          <a:xfrm>
            <a:off x="2094427" y="1394222"/>
            <a:ext cx="4941261" cy="2304256"/>
            <a:chOff x="4671633" y="1779662"/>
            <a:chExt cx="4941261" cy="2304256"/>
          </a:xfrm>
        </p:grpSpPr>
        <p:sp>
          <p:nvSpPr>
            <p:cNvPr id="1408" name="Google Shape;1408;p36"/>
            <p:cNvSpPr/>
            <p:nvPr/>
          </p:nvSpPr>
          <p:spPr>
            <a:xfrm>
              <a:off x="4671633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9" name="Google Shape;1409;p36"/>
            <p:cNvSpPr/>
            <p:nvPr/>
          </p:nvSpPr>
          <p:spPr>
            <a:xfrm flipH="1">
              <a:off x="880539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10" name="Google Shape;1410;p36"/>
          <p:cNvSpPr txBox="1"/>
          <p:nvPr/>
        </p:nvSpPr>
        <p:spPr>
          <a:xfrm>
            <a:off x="2451595" y="1563638"/>
            <a:ext cx="428064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 !</a:t>
            </a:r>
            <a:endParaRPr b="1" sz="4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1" name="Google Shape;1411;p36"/>
          <p:cNvSpPr/>
          <p:nvPr/>
        </p:nvSpPr>
        <p:spPr>
          <a:xfrm>
            <a:off x="2389087" y="2283718"/>
            <a:ext cx="441516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Design Studio Presentation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12" name="Google Shape;1412;p36"/>
          <p:cNvCxnSpPr/>
          <p:nvPr/>
        </p:nvCxnSpPr>
        <p:spPr>
          <a:xfrm>
            <a:off x="2626292" y="2355726"/>
            <a:ext cx="3942438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13" name="Google Shape;1413;p36"/>
          <p:cNvSpPr txBox="1"/>
          <p:nvPr/>
        </p:nvSpPr>
        <p:spPr>
          <a:xfrm>
            <a:off x="2714073" y="3154283"/>
            <a:ext cx="371585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 by </a:t>
            </a:r>
            <a:r>
              <a:rPr b="1" lang="tr-TR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GoogleSlides</a:t>
            </a:r>
            <a:r>
              <a:rPr lang="tr-TR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.org</a:t>
            </a:r>
            <a:endParaRPr sz="10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7" name="Shape 1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Google Shape;1418;p37"/>
          <p:cNvSpPr/>
          <p:nvPr/>
        </p:nvSpPr>
        <p:spPr>
          <a:xfrm>
            <a:off x="611560" y="2532316"/>
            <a:ext cx="8064896" cy="2185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19" name="Google Shape;1419;p37"/>
          <p:cNvSpPr/>
          <p:nvPr/>
        </p:nvSpPr>
        <p:spPr>
          <a:xfrm>
            <a:off x="1190" y="1442516"/>
            <a:ext cx="9141620" cy="1069600"/>
          </a:xfrm>
          <a:prstGeom prst="rect">
            <a:avLst/>
          </a:prstGeom>
          <a:solidFill>
            <a:srgbClr val="66B3C1"/>
          </a:solidFill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4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0" name="Google Shape;1420;p37"/>
          <p:cNvSpPr/>
          <p:nvPr/>
        </p:nvSpPr>
        <p:spPr>
          <a:xfrm>
            <a:off x="707729" y="1598256"/>
            <a:ext cx="3975118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21" name="Google Shape;1421;p37"/>
          <p:cNvSpPr/>
          <p:nvPr/>
        </p:nvSpPr>
        <p:spPr>
          <a:xfrm>
            <a:off x="5040190" y="1616929"/>
            <a:ext cx="3975119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78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22" name="Google Shape;1422;p37"/>
          <p:cNvSpPr txBox="1"/>
          <p:nvPr/>
        </p:nvSpPr>
        <p:spPr>
          <a:xfrm>
            <a:off x="2010552" y="444965"/>
            <a:ext cx="4816411" cy="7615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44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" name="Google Shape;287;p14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288" name="Google Shape;288;p14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9" name="Google Shape;289;p14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0" name="Google Shape;290;p14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1" name="Google Shape;291;p14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14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14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14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14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6" name="Google Shape;296;p14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7" name="Google Shape;297;p14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98" name="Google Shape;298;p14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299" name="Google Shape;299;p14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07" name="Google Shape;307;p14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308" name="Google Shape;308;p14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14" name="Google Shape;314;p14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315" name="Google Shape;315;p14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23" name="Google Shape;323;p14"/>
          <p:cNvGrpSpPr/>
          <p:nvPr/>
        </p:nvGrpSpPr>
        <p:grpSpPr>
          <a:xfrm>
            <a:off x="2181651" y="1275606"/>
            <a:ext cx="4564674" cy="2304256"/>
            <a:chOff x="4481230" y="1779662"/>
            <a:chExt cx="4564674" cy="2304256"/>
          </a:xfrm>
        </p:grpSpPr>
        <p:sp>
          <p:nvSpPr>
            <p:cNvPr id="324" name="Google Shape;324;p14"/>
            <p:cNvSpPr/>
            <p:nvPr/>
          </p:nvSpPr>
          <p:spPr>
            <a:xfrm>
              <a:off x="448123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5" name="Google Shape;325;p14"/>
            <p:cNvSpPr/>
            <p:nvPr/>
          </p:nvSpPr>
          <p:spPr>
            <a:xfrm flipH="1">
              <a:off x="823840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6" name="Google Shape;326;p14"/>
          <p:cNvSpPr/>
          <p:nvPr/>
        </p:nvSpPr>
        <p:spPr>
          <a:xfrm>
            <a:off x="2699792" y="1419622"/>
            <a:ext cx="3600400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27" name="Google Shape;327;p14"/>
          <p:cNvSpPr/>
          <p:nvPr/>
        </p:nvSpPr>
        <p:spPr>
          <a:xfrm>
            <a:off x="2771800" y="2470125"/>
            <a:ext cx="346897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THİNK</a:t>
            </a:r>
            <a:endParaRPr b="1" sz="40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28" name="Google Shape;328;p14"/>
          <p:cNvSpPr txBox="1"/>
          <p:nvPr/>
        </p:nvSpPr>
        <p:spPr>
          <a:xfrm flipH="1">
            <a:off x="2759213" y="1779662"/>
            <a:ext cx="348543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01</a:t>
            </a:r>
            <a:endParaRPr b="1" sz="4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Google Shape;334;p15"/>
          <p:cNvGrpSpPr/>
          <p:nvPr/>
        </p:nvGrpSpPr>
        <p:grpSpPr>
          <a:xfrm>
            <a:off x="2820469" y="968082"/>
            <a:ext cx="3448120" cy="3448121"/>
            <a:chOff x="2820469" y="968082"/>
            <a:chExt cx="3448120" cy="3448121"/>
          </a:xfrm>
        </p:grpSpPr>
        <p:sp>
          <p:nvSpPr>
            <p:cNvPr id="335" name="Google Shape;335;p15"/>
            <p:cNvSpPr/>
            <p:nvPr/>
          </p:nvSpPr>
          <p:spPr>
            <a:xfrm>
              <a:off x="3946774" y="2094389"/>
              <a:ext cx="1195505" cy="1195505"/>
            </a:xfrm>
            <a:custGeom>
              <a:rect b="b" l="l" r="r" t="t"/>
              <a:pathLst>
                <a:path extrusionOk="0" h="1188002" w="1188002">
                  <a:moveTo>
                    <a:pt x="0" y="594001"/>
                  </a:moveTo>
                  <a:cubicBezTo>
                    <a:pt x="0" y="265943"/>
                    <a:pt x="265943" y="0"/>
                    <a:pt x="594001" y="0"/>
                  </a:cubicBezTo>
                  <a:cubicBezTo>
                    <a:pt x="922059" y="0"/>
                    <a:pt x="1188002" y="265943"/>
                    <a:pt x="1188002" y="594001"/>
                  </a:cubicBezTo>
                  <a:cubicBezTo>
                    <a:pt x="1188002" y="922059"/>
                    <a:pt x="922059" y="1188002"/>
                    <a:pt x="594001" y="1188002"/>
                  </a:cubicBezTo>
                  <a:cubicBezTo>
                    <a:pt x="265943" y="1188002"/>
                    <a:pt x="0" y="922059"/>
                    <a:pt x="0" y="594001"/>
                  </a:cubicBezTo>
                  <a:close/>
                </a:path>
              </a:pathLst>
            </a:custGeom>
            <a:solidFill>
              <a:srgbClr val="65B3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15"/>
            <p:cNvSpPr/>
            <p:nvPr/>
          </p:nvSpPr>
          <p:spPr>
            <a:xfrm rot="-5400000">
              <a:off x="4459859" y="1996822"/>
              <a:ext cx="169336" cy="25799"/>
            </a:xfrm>
            <a:custGeom>
              <a:rect b="b" l="l" r="r" t="t"/>
              <a:pathLst>
                <a:path extrusionOk="0" h="25637" w="168273">
                  <a:moveTo>
                    <a:pt x="0" y="12818"/>
                  </a:moveTo>
                  <a:lnTo>
                    <a:pt x="168273" y="12818"/>
                  </a:lnTo>
                </a:path>
              </a:pathLst>
            </a:custGeom>
            <a:noFill/>
            <a:ln cap="flat" cmpd="sng" w="25400">
              <a:solidFill>
                <a:srgbClr val="E9B93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4066042" y="968082"/>
              <a:ext cx="956971" cy="956971"/>
            </a:xfrm>
            <a:custGeom>
              <a:rect b="b" l="l" r="r" t="t"/>
              <a:pathLst>
                <a:path extrusionOk="0" h="950965" w="950965">
                  <a:moveTo>
                    <a:pt x="0" y="475483"/>
                  </a:moveTo>
                  <a:cubicBezTo>
                    <a:pt x="0" y="212881"/>
                    <a:pt x="212881" y="0"/>
                    <a:pt x="475483" y="0"/>
                  </a:cubicBezTo>
                  <a:cubicBezTo>
                    <a:pt x="738085" y="0"/>
                    <a:pt x="950966" y="212881"/>
                    <a:pt x="950966" y="475483"/>
                  </a:cubicBezTo>
                  <a:cubicBezTo>
                    <a:pt x="950966" y="738085"/>
                    <a:pt x="738085" y="950966"/>
                    <a:pt x="475483" y="950966"/>
                  </a:cubicBezTo>
                  <a:cubicBezTo>
                    <a:pt x="212881" y="950966"/>
                    <a:pt x="0" y="738085"/>
                    <a:pt x="0" y="4754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1" anchor="b" bIns="288000" lIns="153225" spcFirstLastPara="1" rIns="153225" wrap="square" tIns="1532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2F2F2"/>
                  </a:solidFill>
                  <a:latin typeface="Cambria"/>
                  <a:ea typeface="Cambria"/>
                  <a:cs typeface="Cambria"/>
                  <a:sym typeface="Cambria"/>
                </a:rPr>
                <a:t>Solutions</a:t>
              </a:r>
              <a:endParaRPr b="1" sz="14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142280" y="2679242"/>
              <a:ext cx="169336" cy="25799"/>
            </a:xfrm>
            <a:custGeom>
              <a:rect b="b" l="l" r="r" t="t"/>
              <a:pathLst>
                <a:path extrusionOk="0" h="25637" w="168273">
                  <a:moveTo>
                    <a:pt x="0" y="12818"/>
                  </a:moveTo>
                  <a:lnTo>
                    <a:pt x="168273" y="12818"/>
                  </a:lnTo>
                </a:path>
              </a:pathLst>
            </a:custGeom>
            <a:noFill/>
            <a:ln cap="flat" cmpd="sng" w="25400">
              <a:solidFill>
                <a:srgbClr val="E9B93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311618" y="2213657"/>
              <a:ext cx="956971" cy="956971"/>
            </a:xfrm>
            <a:custGeom>
              <a:rect b="b" l="l" r="r" t="t"/>
              <a:pathLst>
                <a:path extrusionOk="0" h="950965" w="950965">
                  <a:moveTo>
                    <a:pt x="0" y="475483"/>
                  </a:moveTo>
                  <a:cubicBezTo>
                    <a:pt x="0" y="212881"/>
                    <a:pt x="212881" y="0"/>
                    <a:pt x="475483" y="0"/>
                  </a:cubicBezTo>
                  <a:cubicBezTo>
                    <a:pt x="738085" y="0"/>
                    <a:pt x="950966" y="212881"/>
                    <a:pt x="950966" y="475483"/>
                  </a:cubicBezTo>
                  <a:cubicBezTo>
                    <a:pt x="950966" y="738085"/>
                    <a:pt x="738085" y="950966"/>
                    <a:pt x="475483" y="950966"/>
                  </a:cubicBezTo>
                  <a:cubicBezTo>
                    <a:pt x="212881" y="950966"/>
                    <a:pt x="0" y="738085"/>
                    <a:pt x="0" y="4754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1" anchor="b" bIns="288000" lIns="153225" spcFirstLastPara="1" rIns="153225" wrap="square" tIns="1532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2F2F2"/>
                  </a:solidFill>
                  <a:latin typeface="Cambria"/>
                  <a:ea typeface="Cambria"/>
                  <a:cs typeface="Cambria"/>
                  <a:sym typeface="Cambria"/>
                </a:rPr>
                <a:t>Overview</a:t>
              </a:r>
              <a:endParaRPr b="1" sz="14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0" name="Google Shape;340;p15"/>
            <p:cNvSpPr/>
            <p:nvPr/>
          </p:nvSpPr>
          <p:spPr>
            <a:xfrm rot="5400000">
              <a:off x="4459859" y="3361664"/>
              <a:ext cx="169336" cy="25799"/>
            </a:xfrm>
            <a:custGeom>
              <a:rect b="b" l="l" r="r" t="t"/>
              <a:pathLst>
                <a:path extrusionOk="0" h="25637" w="168273">
                  <a:moveTo>
                    <a:pt x="0" y="12818"/>
                  </a:moveTo>
                  <a:lnTo>
                    <a:pt x="168273" y="12818"/>
                  </a:lnTo>
                </a:path>
              </a:pathLst>
            </a:custGeom>
            <a:noFill/>
            <a:ln cap="flat" cmpd="sng" w="25400">
              <a:solidFill>
                <a:srgbClr val="E9B93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4066042" y="3459232"/>
              <a:ext cx="956971" cy="956971"/>
            </a:xfrm>
            <a:custGeom>
              <a:rect b="b" l="l" r="r" t="t"/>
              <a:pathLst>
                <a:path extrusionOk="0" h="950965" w="950965">
                  <a:moveTo>
                    <a:pt x="0" y="475483"/>
                  </a:moveTo>
                  <a:cubicBezTo>
                    <a:pt x="0" y="212881"/>
                    <a:pt x="212881" y="0"/>
                    <a:pt x="475483" y="0"/>
                  </a:cubicBezTo>
                  <a:cubicBezTo>
                    <a:pt x="738085" y="0"/>
                    <a:pt x="950966" y="212881"/>
                    <a:pt x="950966" y="475483"/>
                  </a:cubicBezTo>
                  <a:cubicBezTo>
                    <a:pt x="950966" y="738085"/>
                    <a:pt x="738085" y="950966"/>
                    <a:pt x="475483" y="950966"/>
                  </a:cubicBezTo>
                  <a:cubicBezTo>
                    <a:pt x="212881" y="950966"/>
                    <a:pt x="0" y="738085"/>
                    <a:pt x="0" y="47548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1" anchor="b" bIns="288000" lIns="153225" spcFirstLastPara="1" rIns="153225" wrap="square" tIns="1532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2F2F2"/>
                  </a:solidFill>
                  <a:latin typeface="Cambria"/>
                  <a:ea typeface="Cambria"/>
                  <a:cs typeface="Cambria"/>
                  <a:sym typeface="Cambria"/>
                </a:rPr>
                <a:t>Design</a:t>
              </a:r>
              <a:endParaRPr b="1" sz="14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2820469" y="2213657"/>
              <a:ext cx="956971" cy="956971"/>
            </a:xfrm>
            <a:custGeom>
              <a:rect b="b" l="l" r="r" t="t"/>
              <a:pathLst>
                <a:path extrusionOk="0" h="950965" w="950965">
                  <a:moveTo>
                    <a:pt x="0" y="475483"/>
                  </a:moveTo>
                  <a:cubicBezTo>
                    <a:pt x="0" y="212881"/>
                    <a:pt x="212881" y="0"/>
                    <a:pt x="475483" y="0"/>
                  </a:cubicBezTo>
                  <a:cubicBezTo>
                    <a:pt x="738085" y="0"/>
                    <a:pt x="950966" y="212881"/>
                    <a:pt x="950966" y="475483"/>
                  </a:cubicBezTo>
                  <a:cubicBezTo>
                    <a:pt x="950966" y="738085"/>
                    <a:pt x="738085" y="950966"/>
                    <a:pt x="475483" y="950966"/>
                  </a:cubicBezTo>
                  <a:cubicBezTo>
                    <a:pt x="212881" y="950966"/>
                    <a:pt x="0" y="738085"/>
                    <a:pt x="0" y="4754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1" anchor="b" bIns="288000" lIns="153225" spcFirstLastPara="1" rIns="153225" wrap="square" tIns="1532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2F2F2"/>
                  </a:solidFill>
                  <a:latin typeface="Cambria"/>
                  <a:ea typeface="Cambria"/>
                  <a:cs typeface="Cambria"/>
                  <a:sym typeface="Cambria"/>
                </a:rPr>
                <a:t>Web</a:t>
              </a:r>
              <a:endParaRPr b="1" sz="1400">
                <a:solidFill>
                  <a:srgbClr val="F2F2F2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4287754" y="2420156"/>
              <a:ext cx="542759" cy="543383"/>
            </a:xfrm>
            <a:custGeom>
              <a:rect b="b" l="l" r="r" t="t"/>
              <a:pathLst>
                <a:path extrusionOk="0" h="368" w="368">
                  <a:moveTo>
                    <a:pt x="89" y="122"/>
                  </a:moveTo>
                  <a:cubicBezTo>
                    <a:pt x="93" y="122"/>
                    <a:pt x="97" y="123"/>
                    <a:pt x="101" y="124"/>
                  </a:cubicBezTo>
                  <a:cubicBezTo>
                    <a:pt x="115" y="108"/>
                    <a:pt x="130" y="94"/>
                    <a:pt x="146" y="82"/>
                  </a:cubicBezTo>
                  <a:cubicBezTo>
                    <a:pt x="146" y="79"/>
                    <a:pt x="145" y="76"/>
                    <a:pt x="145" y="73"/>
                  </a:cubicBezTo>
                  <a:cubicBezTo>
                    <a:pt x="145" y="68"/>
                    <a:pt x="146" y="64"/>
                    <a:pt x="147" y="60"/>
                  </a:cubicBezTo>
                  <a:cubicBezTo>
                    <a:pt x="129" y="47"/>
                    <a:pt x="109" y="36"/>
                    <a:pt x="87" y="27"/>
                  </a:cubicBezTo>
                  <a:cubicBezTo>
                    <a:pt x="67" y="40"/>
                    <a:pt x="50" y="56"/>
                    <a:pt x="36" y="75"/>
                  </a:cubicBezTo>
                  <a:cubicBezTo>
                    <a:pt x="46" y="93"/>
                    <a:pt x="58" y="110"/>
                    <a:pt x="72" y="126"/>
                  </a:cubicBezTo>
                  <a:cubicBezTo>
                    <a:pt x="77" y="124"/>
                    <a:pt x="83" y="122"/>
                    <a:pt x="89" y="122"/>
                  </a:cubicBezTo>
                  <a:close/>
                  <a:moveTo>
                    <a:pt x="50" y="161"/>
                  </a:moveTo>
                  <a:cubicBezTo>
                    <a:pt x="50" y="156"/>
                    <a:pt x="51" y="151"/>
                    <a:pt x="53" y="146"/>
                  </a:cubicBezTo>
                  <a:cubicBezTo>
                    <a:pt x="41" y="132"/>
                    <a:pt x="29" y="117"/>
                    <a:pt x="19" y="101"/>
                  </a:cubicBezTo>
                  <a:cubicBezTo>
                    <a:pt x="7" y="126"/>
                    <a:pt x="0" y="154"/>
                    <a:pt x="0" y="184"/>
                  </a:cubicBezTo>
                  <a:cubicBezTo>
                    <a:pt x="0" y="218"/>
                    <a:pt x="9" y="250"/>
                    <a:pt x="26" y="278"/>
                  </a:cubicBezTo>
                  <a:cubicBezTo>
                    <a:pt x="32" y="245"/>
                    <a:pt x="43" y="214"/>
                    <a:pt x="58" y="185"/>
                  </a:cubicBezTo>
                  <a:cubicBezTo>
                    <a:pt x="53" y="178"/>
                    <a:pt x="50" y="170"/>
                    <a:pt x="50" y="161"/>
                  </a:cubicBezTo>
                  <a:close/>
                  <a:moveTo>
                    <a:pt x="184" y="34"/>
                  </a:moveTo>
                  <a:cubicBezTo>
                    <a:pt x="195" y="34"/>
                    <a:pt x="204" y="38"/>
                    <a:pt x="211" y="44"/>
                  </a:cubicBezTo>
                  <a:cubicBezTo>
                    <a:pt x="232" y="35"/>
                    <a:pt x="253" y="29"/>
                    <a:pt x="275" y="24"/>
                  </a:cubicBezTo>
                  <a:cubicBezTo>
                    <a:pt x="248" y="9"/>
                    <a:pt x="217" y="0"/>
                    <a:pt x="184" y="0"/>
                  </a:cubicBezTo>
                  <a:cubicBezTo>
                    <a:pt x="161" y="0"/>
                    <a:pt x="139" y="4"/>
                    <a:pt x="119" y="12"/>
                  </a:cubicBezTo>
                  <a:cubicBezTo>
                    <a:pt x="135" y="20"/>
                    <a:pt x="150" y="29"/>
                    <a:pt x="165" y="39"/>
                  </a:cubicBezTo>
                  <a:cubicBezTo>
                    <a:pt x="170" y="36"/>
                    <a:pt x="177" y="34"/>
                    <a:pt x="184" y="34"/>
                  </a:cubicBezTo>
                  <a:close/>
                  <a:moveTo>
                    <a:pt x="243" y="218"/>
                  </a:moveTo>
                  <a:cubicBezTo>
                    <a:pt x="245" y="213"/>
                    <a:pt x="249" y="208"/>
                    <a:pt x="253" y="205"/>
                  </a:cubicBezTo>
                  <a:cubicBezTo>
                    <a:pt x="242" y="169"/>
                    <a:pt x="223" y="137"/>
                    <a:pt x="200" y="109"/>
                  </a:cubicBezTo>
                  <a:cubicBezTo>
                    <a:pt x="195" y="111"/>
                    <a:pt x="190" y="112"/>
                    <a:pt x="184" y="112"/>
                  </a:cubicBezTo>
                  <a:cubicBezTo>
                    <a:pt x="176" y="112"/>
                    <a:pt x="168" y="109"/>
                    <a:pt x="162" y="105"/>
                  </a:cubicBezTo>
                  <a:cubicBezTo>
                    <a:pt x="148" y="115"/>
                    <a:pt x="134" y="128"/>
                    <a:pt x="122" y="141"/>
                  </a:cubicBezTo>
                  <a:cubicBezTo>
                    <a:pt x="126" y="147"/>
                    <a:pt x="128" y="154"/>
                    <a:pt x="128" y="161"/>
                  </a:cubicBezTo>
                  <a:cubicBezTo>
                    <a:pt x="128" y="165"/>
                    <a:pt x="128" y="169"/>
                    <a:pt x="127" y="173"/>
                  </a:cubicBezTo>
                  <a:cubicBezTo>
                    <a:pt x="161" y="196"/>
                    <a:pt x="200" y="212"/>
                    <a:pt x="243" y="218"/>
                  </a:cubicBezTo>
                  <a:close/>
                  <a:moveTo>
                    <a:pt x="294" y="271"/>
                  </a:moveTo>
                  <a:cubicBezTo>
                    <a:pt x="294" y="278"/>
                    <a:pt x="295" y="286"/>
                    <a:pt x="295" y="293"/>
                  </a:cubicBezTo>
                  <a:cubicBezTo>
                    <a:pt x="295" y="307"/>
                    <a:pt x="294" y="320"/>
                    <a:pt x="292" y="333"/>
                  </a:cubicBezTo>
                  <a:cubicBezTo>
                    <a:pt x="323" y="310"/>
                    <a:pt x="347" y="277"/>
                    <a:pt x="359" y="240"/>
                  </a:cubicBezTo>
                  <a:cubicBezTo>
                    <a:pt x="345" y="243"/>
                    <a:pt x="330" y="246"/>
                    <a:pt x="315" y="247"/>
                  </a:cubicBezTo>
                  <a:cubicBezTo>
                    <a:pt x="312" y="258"/>
                    <a:pt x="304" y="266"/>
                    <a:pt x="294" y="271"/>
                  </a:cubicBezTo>
                  <a:close/>
                  <a:moveTo>
                    <a:pt x="234" y="244"/>
                  </a:moveTo>
                  <a:cubicBezTo>
                    <a:pt x="188" y="237"/>
                    <a:pt x="146" y="220"/>
                    <a:pt x="110" y="195"/>
                  </a:cubicBezTo>
                  <a:cubicBezTo>
                    <a:pt x="104" y="198"/>
                    <a:pt x="97" y="200"/>
                    <a:pt x="89" y="200"/>
                  </a:cubicBezTo>
                  <a:cubicBezTo>
                    <a:pt x="86" y="200"/>
                    <a:pt x="84" y="200"/>
                    <a:pt x="81" y="200"/>
                  </a:cubicBezTo>
                  <a:cubicBezTo>
                    <a:pt x="64" y="233"/>
                    <a:pt x="52" y="270"/>
                    <a:pt x="49" y="309"/>
                  </a:cubicBezTo>
                  <a:cubicBezTo>
                    <a:pt x="67" y="328"/>
                    <a:pt x="88" y="343"/>
                    <a:pt x="112" y="353"/>
                  </a:cubicBezTo>
                  <a:cubicBezTo>
                    <a:pt x="142" y="308"/>
                    <a:pt x="184" y="270"/>
                    <a:pt x="234" y="244"/>
                  </a:cubicBezTo>
                  <a:close/>
                  <a:moveTo>
                    <a:pt x="307" y="48"/>
                  </a:moveTo>
                  <a:cubicBezTo>
                    <a:pt x="278" y="50"/>
                    <a:pt x="250" y="58"/>
                    <a:pt x="223" y="69"/>
                  </a:cubicBezTo>
                  <a:cubicBezTo>
                    <a:pt x="224" y="70"/>
                    <a:pt x="224" y="71"/>
                    <a:pt x="224" y="73"/>
                  </a:cubicBezTo>
                  <a:cubicBezTo>
                    <a:pt x="224" y="79"/>
                    <a:pt x="222" y="85"/>
                    <a:pt x="220" y="90"/>
                  </a:cubicBezTo>
                  <a:cubicBezTo>
                    <a:pt x="246" y="121"/>
                    <a:pt x="266" y="157"/>
                    <a:pt x="279" y="196"/>
                  </a:cubicBezTo>
                  <a:cubicBezTo>
                    <a:pt x="295" y="196"/>
                    <a:pt x="309" y="206"/>
                    <a:pt x="314" y="220"/>
                  </a:cubicBezTo>
                  <a:cubicBezTo>
                    <a:pt x="332" y="218"/>
                    <a:pt x="349" y="215"/>
                    <a:pt x="366" y="210"/>
                  </a:cubicBezTo>
                  <a:cubicBezTo>
                    <a:pt x="367" y="201"/>
                    <a:pt x="368" y="193"/>
                    <a:pt x="368" y="184"/>
                  </a:cubicBezTo>
                  <a:cubicBezTo>
                    <a:pt x="368" y="130"/>
                    <a:pt x="344" y="81"/>
                    <a:pt x="307" y="48"/>
                  </a:cubicBezTo>
                  <a:close/>
                  <a:moveTo>
                    <a:pt x="254" y="265"/>
                  </a:moveTo>
                  <a:cubicBezTo>
                    <a:pt x="207" y="287"/>
                    <a:pt x="167" y="321"/>
                    <a:pt x="139" y="362"/>
                  </a:cubicBezTo>
                  <a:cubicBezTo>
                    <a:pt x="153" y="366"/>
                    <a:pt x="168" y="368"/>
                    <a:pt x="184" y="368"/>
                  </a:cubicBezTo>
                  <a:cubicBezTo>
                    <a:pt x="212" y="368"/>
                    <a:pt x="238" y="362"/>
                    <a:pt x="261" y="351"/>
                  </a:cubicBezTo>
                  <a:cubicBezTo>
                    <a:pt x="265" y="332"/>
                    <a:pt x="267" y="313"/>
                    <a:pt x="267" y="293"/>
                  </a:cubicBezTo>
                  <a:cubicBezTo>
                    <a:pt x="267" y="286"/>
                    <a:pt x="267" y="279"/>
                    <a:pt x="266" y="272"/>
                  </a:cubicBezTo>
                  <a:cubicBezTo>
                    <a:pt x="262" y="271"/>
                    <a:pt x="257" y="268"/>
                    <a:pt x="254" y="26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161134" y="2436735"/>
              <a:ext cx="288441" cy="203670"/>
            </a:xfrm>
            <a:custGeom>
              <a:rect b="b" l="l" r="r" t="t"/>
              <a:pathLst>
                <a:path extrusionOk="0" h="154" w="219">
                  <a:moveTo>
                    <a:pt x="218" y="117"/>
                  </a:moveTo>
                  <a:cubicBezTo>
                    <a:pt x="219" y="117"/>
                    <a:pt x="219" y="117"/>
                    <a:pt x="219" y="118"/>
                  </a:cubicBezTo>
                  <a:cubicBezTo>
                    <a:pt x="219" y="119"/>
                    <a:pt x="219" y="119"/>
                    <a:pt x="218" y="119"/>
                  </a:cubicBezTo>
                  <a:cubicBezTo>
                    <a:pt x="174" y="153"/>
                    <a:pt x="174" y="153"/>
                    <a:pt x="174" y="153"/>
                  </a:cubicBezTo>
                  <a:cubicBezTo>
                    <a:pt x="174" y="154"/>
                    <a:pt x="173" y="154"/>
                    <a:pt x="172" y="153"/>
                  </a:cubicBezTo>
                  <a:cubicBezTo>
                    <a:pt x="171" y="153"/>
                    <a:pt x="171" y="152"/>
                    <a:pt x="171" y="151"/>
                  </a:cubicBezTo>
                  <a:cubicBezTo>
                    <a:pt x="179" y="133"/>
                    <a:pt x="179" y="133"/>
                    <a:pt x="179" y="133"/>
                  </a:cubicBezTo>
                  <a:cubicBezTo>
                    <a:pt x="145" y="131"/>
                    <a:pt x="126" y="119"/>
                    <a:pt x="113" y="106"/>
                  </a:cubicBezTo>
                  <a:cubicBezTo>
                    <a:pt x="118" y="100"/>
                    <a:pt x="122" y="94"/>
                    <a:pt x="126" y="89"/>
                  </a:cubicBezTo>
                  <a:cubicBezTo>
                    <a:pt x="128" y="86"/>
                    <a:pt x="130" y="84"/>
                    <a:pt x="131" y="82"/>
                  </a:cubicBezTo>
                  <a:cubicBezTo>
                    <a:pt x="141" y="93"/>
                    <a:pt x="154" y="102"/>
                    <a:pt x="179" y="103"/>
                  </a:cubicBezTo>
                  <a:cubicBezTo>
                    <a:pt x="171" y="85"/>
                    <a:pt x="171" y="85"/>
                    <a:pt x="171" y="85"/>
                  </a:cubicBezTo>
                  <a:cubicBezTo>
                    <a:pt x="171" y="84"/>
                    <a:pt x="171" y="83"/>
                    <a:pt x="172" y="83"/>
                  </a:cubicBezTo>
                  <a:cubicBezTo>
                    <a:pt x="172" y="82"/>
                    <a:pt x="173" y="82"/>
                    <a:pt x="173" y="82"/>
                  </a:cubicBezTo>
                  <a:cubicBezTo>
                    <a:pt x="173" y="82"/>
                    <a:pt x="174" y="82"/>
                    <a:pt x="174" y="83"/>
                  </a:cubicBezTo>
                  <a:lnTo>
                    <a:pt x="218" y="117"/>
                  </a:lnTo>
                  <a:close/>
                  <a:moveTo>
                    <a:pt x="45" y="71"/>
                  </a:moveTo>
                  <a:cubicBezTo>
                    <a:pt x="45" y="71"/>
                    <a:pt x="45" y="71"/>
                    <a:pt x="46" y="71"/>
                  </a:cubicBezTo>
                  <a:cubicBezTo>
                    <a:pt x="46" y="71"/>
                    <a:pt x="46" y="71"/>
                    <a:pt x="47" y="71"/>
                  </a:cubicBezTo>
                  <a:cubicBezTo>
                    <a:pt x="47" y="70"/>
                    <a:pt x="48" y="69"/>
                    <a:pt x="47" y="69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65" y="52"/>
                    <a:pt x="77" y="61"/>
                    <a:pt x="87" y="72"/>
                  </a:cubicBezTo>
                  <a:cubicBezTo>
                    <a:pt x="89" y="70"/>
                    <a:pt x="91" y="68"/>
                    <a:pt x="93" y="65"/>
                  </a:cubicBezTo>
                  <a:cubicBezTo>
                    <a:pt x="96" y="60"/>
                    <a:pt x="101" y="54"/>
                    <a:pt x="106" y="49"/>
                  </a:cubicBezTo>
                  <a:cubicBezTo>
                    <a:pt x="92" y="35"/>
                    <a:pt x="73" y="23"/>
                    <a:pt x="40" y="21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8" y="1"/>
                    <a:pt x="47" y="1"/>
                    <a:pt x="47" y="0"/>
                  </a:cubicBezTo>
                  <a:cubicBezTo>
                    <a:pt x="46" y="0"/>
                    <a:pt x="45" y="0"/>
                    <a:pt x="45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5"/>
                    <a:pt x="0" y="35"/>
                  </a:cubicBezTo>
                  <a:cubicBezTo>
                    <a:pt x="0" y="36"/>
                    <a:pt x="0" y="36"/>
                    <a:pt x="0" y="37"/>
                  </a:cubicBezTo>
                  <a:lnTo>
                    <a:pt x="45" y="71"/>
                  </a:lnTo>
                  <a:close/>
                  <a:moveTo>
                    <a:pt x="121" y="86"/>
                  </a:moveTo>
                  <a:cubicBezTo>
                    <a:pt x="134" y="67"/>
                    <a:pt x="145" y="53"/>
                    <a:pt x="179" y="50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69"/>
                    <a:pt x="171" y="70"/>
                    <a:pt x="172" y="71"/>
                  </a:cubicBezTo>
                  <a:cubicBezTo>
                    <a:pt x="172" y="71"/>
                    <a:pt x="173" y="71"/>
                    <a:pt x="173" y="71"/>
                  </a:cubicBezTo>
                  <a:cubicBezTo>
                    <a:pt x="173" y="71"/>
                    <a:pt x="174" y="71"/>
                    <a:pt x="174" y="71"/>
                  </a:cubicBezTo>
                  <a:cubicBezTo>
                    <a:pt x="218" y="37"/>
                    <a:pt x="218" y="37"/>
                    <a:pt x="218" y="37"/>
                  </a:cubicBezTo>
                  <a:cubicBezTo>
                    <a:pt x="219" y="36"/>
                    <a:pt x="219" y="36"/>
                    <a:pt x="219" y="35"/>
                  </a:cubicBezTo>
                  <a:cubicBezTo>
                    <a:pt x="219" y="35"/>
                    <a:pt x="219" y="34"/>
                    <a:pt x="218" y="34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0"/>
                    <a:pt x="173" y="0"/>
                    <a:pt x="172" y="0"/>
                  </a:cubicBezTo>
                  <a:cubicBezTo>
                    <a:pt x="171" y="1"/>
                    <a:pt x="171" y="1"/>
                    <a:pt x="171" y="2"/>
                  </a:cubicBezTo>
                  <a:cubicBezTo>
                    <a:pt x="179" y="21"/>
                    <a:pt x="179" y="21"/>
                    <a:pt x="179" y="21"/>
                  </a:cubicBezTo>
                  <a:cubicBezTo>
                    <a:pt x="130" y="23"/>
                    <a:pt x="112" y="48"/>
                    <a:pt x="97" y="69"/>
                  </a:cubicBezTo>
                  <a:cubicBezTo>
                    <a:pt x="84" y="87"/>
                    <a:pt x="74" y="101"/>
                    <a:pt x="40" y="103"/>
                  </a:cubicBezTo>
                  <a:cubicBezTo>
                    <a:pt x="47" y="85"/>
                    <a:pt x="47" y="85"/>
                    <a:pt x="47" y="85"/>
                  </a:cubicBezTo>
                  <a:cubicBezTo>
                    <a:pt x="48" y="84"/>
                    <a:pt x="47" y="83"/>
                    <a:pt x="47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5" y="82"/>
                    <a:pt x="45" y="82"/>
                    <a:pt x="45" y="83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8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4"/>
                    <a:pt x="46" y="154"/>
                    <a:pt x="47" y="153"/>
                  </a:cubicBezTo>
                  <a:cubicBezTo>
                    <a:pt x="47" y="153"/>
                    <a:pt x="48" y="152"/>
                    <a:pt x="47" y="151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89" y="131"/>
                    <a:pt x="107" y="106"/>
                    <a:pt x="121" y="86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345" name="Google Shape;345;p15"/>
            <p:cNvGrpSpPr/>
            <p:nvPr/>
          </p:nvGrpSpPr>
          <p:grpSpPr>
            <a:xfrm>
              <a:off x="4387165" y="1160618"/>
              <a:ext cx="314724" cy="260783"/>
              <a:chOff x="6350" y="0"/>
              <a:chExt cx="733775" cy="608013"/>
            </a:xfrm>
          </p:grpSpPr>
          <p:sp>
            <p:nvSpPr>
              <p:cNvPr id="346" name="Google Shape;346;p15"/>
              <p:cNvSpPr/>
              <p:nvPr/>
            </p:nvSpPr>
            <p:spPr>
              <a:xfrm>
                <a:off x="132112" y="309563"/>
                <a:ext cx="307975" cy="290513"/>
              </a:xfrm>
              <a:custGeom>
                <a:rect b="b" l="l" r="r" t="t"/>
                <a:pathLst>
                  <a:path extrusionOk="0" h="183" w="194">
                    <a:moveTo>
                      <a:pt x="194" y="0"/>
                    </a:moveTo>
                    <a:lnTo>
                      <a:pt x="0" y="0"/>
                    </a:lnTo>
                    <a:lnTo>
                      <a:pt x="0" y="31"/>
                    </a:lnTo>
                    <a:lnTo>
                      <a:pt x="19" y="31"/>
                    </a:lnTo>
                    <a:lnTo>
                      <a:pt x="19" y="183"/>
                    </a:lnTo>
                    <a:lnTo>
                      <a:pt x="161" y="183"/>
                    </a:lnTo>
                    <a:lnTo>
                      <a:pt x="161" y="31"/>
                    </a:lnTo>
                    <a:lnTo>
                      <a:pt x="194" y="31"/>
                    </a:lnTo>
                    <a:lnTo>
                      <a:pt x="19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47" name="Google Shape;347;p15"/>
              <p:cNvSpPr/>
              <p:nvPr/>
            </p:nvSpPr>
            <p:spPr>
              <a:xfrm>
                <a:off x="44450" y="0"/>
                <a:ext cx="111125" cy="10795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48" name="Google Shape;348;p15"/>
              <p:cNvSpPr/>
              <p:nvPr/>
            </p:nvSpPr>
            <p:spPr>
              <a:xfrm>
                <a:off x="535337" y="252413"/>
                <a:ext cx="204788" cy="352425"/>
              </a:xfrm>
              <a:custGeom>
                <a:rect b="b" l="l" r="r" t="t"/>
                <a:pathLst>
                  <a:path extrusionOk="0" h="92" w="54">
                    <a:moveTo>
                      <a:pt x="50" y="0"/>
                    </a:moveTo>
                    <a:cubicBezTo>
                      <a:pt x="49" y="1"/>
                      <a:pt x="49" y="1"/>
                      <a:pt x="49" y="1"/>
                    </a:cubicBezTo>
                    <a:cubicBezTo>
                      <a:pt x="41" y="8"/>
                      <a:pt x="32" y="37"/>
                      <a:pt x="29" y="47"/>
                    </a:cubicBezTo>
                    <a:cubicBezTo>
                      <a:pt x="27" y="47"/>
                      <a:pt x="26" y="47"/>
                      <a:pt x="25" y="47"/>
                    </a:cubicBezTo>
                    <a:cubicBezTo>
                      <a:pt x="13" y="47"/>
                      <a:pt x="1" y="56"/>
                      <a:pt x="1" y="56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4" y="61"/>
                      <a:pt x="4" y="61"/>
                      <a:pt x="4" y="61"/>
                    </a:cubicBezTo>
                    <a:cubicBezTo>
                      <a:pt x="4" y="61"/>
                      <a:pt x="10" y="56"/>
                      <a:pt x="17" y="54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9" y="85"/>
                      <a:pt x="9" y="85"/>
                      <a:pt x="9" y="85"/>
                    </a:cubicBezTo>
                    <a:cubicBezTo>
                      <a:pt x="11" y="90"/>
                      <a:pt x="11" y="90"/>
                      <a:pt x="11" y="90"/>
                    </a:cubicBezTo>
                    <a:cubicBezTo>
                      <a:pt x="19" y="86"/>
                      <a:pt x="19" y="86"/>
                      <a:pt x="19" y="86"/>
                    </a:cubicBezTo>
                    <a:cubicBezTo>
                      <a:pt x="27" y="92"/>
                      <a:pt x="27" y="92"/>
                      <a:pt x="27" y="92"/>
                    </a:cubicBezTo>
                    <a:cubicBezTo>
                      <a:pt x="30" y="87"/>
                      <a:pt x="30" y="87"/>
                      <a:pt x="30" y="87"/>
                    </a:cubicBezTo>
                    <a:cubicBezTo>
                      <a:pt x="22" y="81"/>
                      <a:pt x="22" y="81"/>
                      <a:pt x="22" y="81"/>
                    </a:cubicBezTo>
                    <a:cubicBezTo>
                      <a:pt x="22" y="53"/>
                      <a:pt x="22" y="53"/>
                      <a:pt x="22" y="53"/>
                    </a:cubicBezTo>
                    <a:cubicBezTo>
                      <a:pt x="23" y="53"/>
                      <a:pt x="24" y="52"/>
                      <a:pt x="25" y="52"/>
                    </a:cubicBezTo>
                    <a:cubicBezTo>
                      <a:pt x="27" y="52"/>
                      <a:pt x="28" y="53"/>
                      <a:pt x="30" y="53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3" y="51"/>
                      <a:pt x="33" y="51"/>
                      <a:pt x="33" y="51"/>
                    </a:cubicBezTo>
                    <a:cubicBezTo>
                      <a:pt x="37" y="36"/>
                      <a:pt x="47" y="11"/>
                      <a:pt x="53" y="5"/>
                    </a:cubicBezTo>
                    <a:cubicBezTo>
                      <a:pt x="54" y="5"/>
                      <a:pt x="54" y="5"/>
                      <a:pt x="54" y="5"/>
                    </a:cubicBezTo>
                    <a:lnTo>
                      <a:pt x="5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49" name="Google Shape;349;p15"/>
              <p:cNvSpPr/>
              <p:nvPr/>
            </p:nvSpPr>
            <p:spPr>
              <a:xfrm>
                <a:off x="6350" y="114300"/>
                <a:ext cx="244475" cy="485775"/>
              </a:xfrm>
              <a:custGeom>
                <a:rect b="b" l="l" r="r" t="t"/>
                <a:pathLst>
                  <a:path extrusionOk="0" h="127" w="64">
                    <a:moveTo>
                      <a:pt x="48" y="27"/>
                    </a:moveTo>
                    <a:cubicBezTo>
                      <a:pt x="40" y="31"/>
                      <a:pt x="34" y="31"/>
                      <a:pt x="28" y="28"/>
                    </a:cubicBezTo>
                    <a:cubicBezTo>
                      <a:pt x="29" y="25"/>
                      <a:pt x="29" y="21"/>
                      <a:pt x="30" y="18"/>
                    </a:cubicBezTo>
                    <a:cubicBezTo>
                      <a:pt x="33" y="10"/>
                      <a:pt x="26" y="2"/>
                      <a:pt x="19" y="1"/>
                    </a:cubicBezTo>
                    <a:cubicBezTo>
                      <a:pt x="14" y="0"/>
                      <a:pt x="10" y="1"/>
                      <a:pt x="7" y="4"/>
                    </a:cubicBezTo>
                    <a:cubicBezTo>
                      <a:pt x="6" y="4"/>
                      <a:pt x="5" y="5"/>
                      <a:pt x="5" y="5"/>
                    </a:cubicBezTo>
                    <a:cubicBezTo>
                      <a:pt x="2" y="16"/>
                      <a:pt x="0" y="35"/>
                      <a:pt x="0" y="35"/>
                    </a:cubicBezTo>
                    <a:cubicBezTo>
                      <a:pt x="0" y="65"/>
                      <a:pt x="3" y="73"/>
                      <a:pt x="6" y="74"/>
                    </a:cubicBezTo>
                    <a:cubicBezTo>
                      <a:pt x="6" y="118"/>
                      <a:pt x="6" y="118"/>
                      <a:pt x="6" y="118"/>
                    </a:cubicBezTo>
                    <a:cubicBezTo>
                      <a:pt x="6" y="127"/>
                      <a:pt x="20" y="127"/>
                      <a:pt x="20" y="118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3" y="72"/>
                      <a:pt x="23" y="72"/>
                      <a:pt x="23" y="72"/>
                    </a:cubicBezTo>
                    <a:cubicBezTo>
                      <a:pt x="23" y="70"/>
                      <a:pt x="24" y="68"/>
                      <a:pt x="24" y="66"/>
                    </a:cubicBezTo>
                    <a:cubicBezTo>
                      <a:pt x="24" y="58"/>
                      <a:pt x="25" y="51"/>
                      <a:pt x="25" y="44"/>
                    </a:cubicBezTo>
                    <a:cubicBezTo>
                      <a:pt x="35" y="47"/>
                      <a:pt x="45" y="46"/>
                      <a:pt x="56" y="40"/>
                    </a:cubicBezTo>
                    <a:cubicBezTo>
                      <a:pt x="64" y="36"/>
                      <a:pt x="57" y="23"/>
                      <a:pt x="48" y="27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50" name="Google Shape;350;p15"/>
              <p:cNvSpPr/>
              <p:nvPr/>
            </p:nvSpPr>
            <p:spPr>
              <a:xfrm>
                <a:off x="330549" y="80963"/>
                <a:ext cx="406400" cy="527050"/>
              </a:xfrm>
              <a:custGeom>
                <a:rect b="b" l="l" r="r" t="t"/>
                <a:pathLst>
                  <a:path extrusionOk="0" h="138" w="107">
                    <a:moveTo>
                      <a:pt x="84" y="76"/>
                    </a:moveTo>
                    <a:cubicBezTo>
                      <a:pt x="84" y="66"/>
                      <a:pt x="87" y="56"/>
                      <a:pt x="95" y="48"/>
                    </a:cubicBezTo>
                    <a:cubicBezTo>
                      <a:pt x="107" y="35"/>
                      <a:pt x="87" y="15"/>
                      <a:pt x="74" y="28"/>
                    </a:cubicBezTo>
                    <a:cubicBezTo>
                      <a:pt x="73" y="30"/>
                      <a:pt x="71" y="32"/>
                      <a:pt x="70" y="33"/>
                    </a:cubicBezTo>
                    <a:cubicBezTo>
                      <a:pt x="59" y="32"/>
                      <a:pt x="48" y="31"/>
                      <a:pt x="38" y="27"/>
                    </a:cubicBezTo>
                    <a:cubicBezTo>
                      <a:pt x="35" y="26"/>
                      <a:pt x="33" y="27"/>
                      <a:pt x="32" y="28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29" y="31"/>
                      <a:pt x="29" y="31"/>
                      <a:pt x="29" y="31"/>
                    </a:cubicBezTo>
                    <a:cubicBezTo>
                      <a:pt x="27" y="35"/>
                      <a:pt x="28" y="40"/>
                      <a:pt x="34" y="42"/>
                    </a:cubicBezTo>
                    <a:cubicBezTo>
                      <a:pt x="43" y="45"/>
                      <a:pt x="52" y="47"/>
                      <a:pt x="62" y="48"/>
                    </a:cubicBezTo>
                    <a:cubicBezTo>
                      <a:pt x="58" y="56"/>
                      <a:pt x="56" y="65"/>
                      <a:pt x="55" y="75"/>
                    </a:cubicBezTo>
                    <a:cubicBezTo>
                      <a:pt x="34" y="83"/>
                      <a:pt x="23" y="102"/>
                      <a:pt x="20" y="126"/>
                    </a:cubicBezTo>
                    <a:cubicBezTo>
                      <a:pt x="18" y="138"/>
                      <a:pt x="37" y="138"/>
                      <a:pt x="38" y="126"/>
                    </a:cubicBezTo>
                    <a:cubicBezTo>
                      <a:pt x="41" y="107"/>
                      <a:pt x="52" y="94"/>
                      <a:pt x="70" y="90"/>
                    </a:cubicBezTo>
                    <a:cubicBezTo>
                      <a:pt x="78" y="90"/>
                      <a:pt x="83" y="84"/>
                      <a:pt x="84" y="76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51" name="Google Shape;351;p15"/>
              <p:cNvSpPr/>
              <p:nvPr/>
            </p:nvSpPr>
            <p:spPr>
              <a:xfrm>
                <a:off x="595662" y="53975"/>
                <a:ext cx="111125" cy="11112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352" name="Google Shape;352;p15"/>
            <p:cNvGrpSpPr/>
            <p:nvPr/>
          </p:nvGrpSpPr>
          <p:grpSpPr>
            <a:xfrm>
              <a:off x="5671223" y="2442973"/>
              <a:ext cx="264108" cy="257310"/>
              <a:chOff x="3532018" y="-211904"/>
              <a:chExt cx="801688" cy="781051"/>
            </a:xfrm>
          </p:grpSpPr>
          <p:sp>
            <p:nvSpPr>
              <p:cNvPr id="353" name="Google Shape;353;p15"/>
              <p:cNvSpPr/>
              <p:nvPr/>
            </p:nvSpPr>
            <p:spPr>
              <a:xfrm>
                <a:off x="3532018" y="-149991"/>
                <a:ext cx="719138" cy="719138"/>
              </a:xfrm>
              <a:custGeom>
                <a:rect b="b" l="l" r="r" t="t"/>
                <a:pathLst>
                  <a:path extrusionOk="0" h="189" w="189">
                    <a:moveTo>
                      <a:pt x="94" y="95"/>
                    </a:moveTo>
                    <a:cubicBezTo>
                      <a:pt x="189" y="95"/>
                      <a:pt x="189" y="95"/>
                      <a:pt x="189" y="95"/>
                    </a:cubicBezTo>
                    <a:cubicBezTo>
                      <a:pt x="189" y="147"/>
                      <a:pt x="147" y="189"/>
                      <a:pt x="94" y="189"/>
                    </a:cubicBezTo>
                    <a:cubicBezTo>
                      <a:pt x="42" y="189"/>
                      <a:pt x="0" y="147"/>
                      <a:pt x="0" y="95"/>
                    </a:cubicBezTo>
                    <a:cubicBezTo>
                      <a:pt x="0" y="42"/>
                      <a:pt x="42" y="0"/>
                      <a:pt x="94" y="0"/>
                    </a:cubicBezTo>
                    <a:lnTo>
                      <a:pt x="94" y="9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354" name="Google Shape;354;p15"/>
              <p:cNvSpPr/>
              <p:nvPr/>
            </p:nvSpPr>
            <p:spPr>
              <a:xfrm>
                <a:off x="3973343" y="-211904"/>
                <a:ext cx="360363" cy="361950"/>
              </a:xfrm>
              <a:custGeom>
                <a:rect b="b" l="l" r="r" t="t"/>
                <a:pathLst>
                  <a:path extrusionOk="0" h="95" w="95">
                    <a:moveTo>
                      <a:pt x="0" y="95"/>
                    </a:moveTo>
                    <a:cubicBezTo>
                      <a:pt x="95" y="95"/>
                      <a:pt x="95" y="95"/>
                      <a:pt x="95" y="95"/>
                    </a:cubicBezTo>
                    <a:cubicBezTo>
                      <a:pt x="95" y="42"/>
                      <a:pt x="52" y="0"/>
                      <a:pt x="0" y="0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355" name="Google Shape;355;p15"/>
            <p:cNvSpPr/>
            <p:nvPr/>
          </p:nvSpPr>
          <p:spPr>
            <a:xfrm>
              <a:off x="4384255" y="3720268"/>
              <a:ext cx="320543" cy="201632"/>
            </a:xfrm>
            <a:custGeom>
              <a:rect b="b" l="l" r="r" t="t"/>
              <a:pathLst>
                <a:path extrusionOk="0" h="162" w="260">
                  <a:moveTo>
                    <a:pt x="211" y="65"/>
                  </a:moveTo>
                  <a:cubicBezTo>
                    <a:pt x="211" y="29"/>
                    <a:pt x="182" y="0"/>
                    <a:pt x="146" y="0"/>
                  </a:cubicBezTo>
                  <a:cubicBezTo>
                    <a:pt x="122" y="0"/>
                    <a:pt x="101" y="13"/>
                    <a:pt x="90" y="33"/>
                  </a:cubicBezTo>
                  <a:cubicBezTo>
                    <a:pt x="87" y="33"/>
                    <a:pt x="84" y="32"/>
                    <a:pt x="81" y="32"/>
                  </a:cubicBezTo>
                  <a:cubicBezTo>
                    <a:pt x="59" y="32"/>
                    <a:pt x="41" y="47"/>
                    <a:pt x="35" y="67"/>
                  </a:cubicBezTo>
                  <a:cubicBezTo>
                    <a:pt x="15" y="73"/>
                    <a:pt x="0" y="92"/>
                    <a:pt x="0" y="114"/>
                  </a:cubicBezTo>
                  <a:cubicBezTo>
                    <a:pt x="0" y="140"/>
                    <a:pt x="22" y="162"/>
                    <a:pt x="49" y="162"/>
                  </a:cubicBezTo>
                  <a:cubicBezTo>
                    <a:pt x="211" y="162"/>
                    <a:pt x="211" y="162"/>
                    <a:pt x="211" y="162"/>
                  </a:cubicBezTo>
                  <a:cubicBezTo>
                    <a:pt x="238" y="162"/>
                    <a:pt x="260" y="140"/>
                    <a:pt x="260" y="114"/>
                  </a:cubicBezTo>
                  <a:cubicBezTo>
                    <a:pt x="260" y="87"/>
                    <a:pt x="238" y="65"/>
                    <a:pt x="211" y="65"/>
                  </a:cubicBezTo>
                  <a:moveTo>
                    <a:pt x="130" y="146"/>
                  </a:moveTo>
                  <a:cubicBezTo>
                    <a:pt x="81" y="81"/>
                    <a:pt x="81" y="81"/>
                    <a:pt x="81" y="81"/>
                  </a:cubicBezTo>
                  <a:cubicBezTo>
                    <a:pt x="114" y="81"/>
                    <a:pt x="114" y="81"/>
                    <a:pt x="114" y="81"/>
                  </a:cubicBezTo>
                  <a:cubicBezTo>
                    <a:pt x="114" y="32"/>
                    <a:pt x="114" y="32"/>
                    <a:pt x="114" y="32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46" y="81"/>
                    <a:pt x="146" y="81"/>
                    <a:pt x="146" y="81"/>
                  </a:cubicBezTo>
                  <a:cubicBezTo>
                    <a:pt x="179" y="81"/>
                    <a:pt x="179" y="81"/>
                    <a:pt x="179" y="81"/>
                  </a:cubicBezTo>
                  <a:lnTo>
                    <a:pt x="130" y="14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56" name="Google Shape;356;p15"/>
          <p:cNvGrpSpPr/>
          <p:nvPr/>
        </p:nvGrpSpPr>
        <p:grpSpPr>
          <a:xfrm>
            <a:off x="6345917" y="1271053"/>
            <a:ext cx="2258732" cy="706631"/>
            <a:chOff x="9477009" y="3764961"/>
            <a:chExt cx="2806831" cy="942175"/>
          </a:xfrm>
        </p:grpSpPr>
        <p:sp>
          <p:nvSpPr>
            <p:cNvPr id="357" name="Google Shape;357;p15"/>
            <p:cNvSpPr txBox="1"/>
            <p:nvPr/>
          </p:nvSpPr>
          <p:spPr>
            <a:xfrm>
              <a:off x="9477009" y="3764961"/>
              <a:ext cx="2001228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36000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rPr>
                <a:t>Design</a:t>
              </a:r>
              <a:endParaRPr sz="1600">
                <a:solidFill>
                  <a:srgbClr val="2F4A6C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58" name="Google Shape;358;p15"/>
            <p:cNvSpPr txBox="1"/>
            <p:nvPr/>
          </p:nvSpPr>
          <p:spPr>
            <a:xfrm>
              <a:off x="9477009" y="4074919"/>
              <a:ext cx="2806831" cy="632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36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This is your presentation title</a:t>
              </a:r>
              <a:endParaRPr b="0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59" name="Google Shape;359;p15"/>
          <p:cNvGrpSpPr/>
          <p:nvPr/>
        </p:nvGrpSpPr>
        <p:grpSpPr>
          <a:xfrm>
            <a:off x="817604" y="1059581"/>
            <a:ext cx="1749106" cy="711786"/>
            <a:chOff x="714323" y="2086168"/>
            <a:chExt cx="3109173" cy="949048"/>
          </a:xfrm>
        </p:grpSpPr>
        <p:sp>
          <p:nvSpPr>
            <p:cNvPr id="360" name="Google Shape;360;p15"/>
            <p:cNvSpPr txBox="1"/>
            <p:nvPr/>
          </p:nvSpPr>
          <p:spPr>
            <a:xfrm>
              <a:off x="714323" y="2086168"/>
              <a:ext cx="3109173" cy="309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36000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EBBA33"/>
                  </a:solidFill>
                  <a:latin typeface="Cambria"/>
                  <a:ea typeface="Cambria"/>
                  <a:cs typeface="Cambria"/>
                  <a:sym typeface="Cambria"/>
                </a:rPr>
                <a:t>Overview</a:t>
              </a:r>
              <a:endParaRPr sz="1600">
                <a:solidFill>
                  <a:srgbClr val="EBBA33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1" name="Google Shape;361;p15"/>
            <p:cNvSpPr txBox="1"/>
            <p:nvPr/>
          </p:nvSpPr>
          <p:spPr>
            <a:xfrm>
              <a:off x="714323" y="2479037"/>
              <a:ext cx="3109173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36000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Show and explain your  web, app or</a:t>
              </a:r>
              <a:endParaRPr b="0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62" name="Google Shape;362;p15"/>
          <p:cNvGrpSpPr/>
          <p:nvPr/>
        </p:nvGrpSpPr>
        <p:grpSpPr>
          <a:xfrm>
            <a:off x="6345916" y="3651871"/>
            <a:ext cx="2114516" cy="730613"/>
            <a:chOff x="9477009" y="3656948"/>
            <a:chExt cx="2627621" cy="974150"/>
          </a:xfrm>
        </p:grpSpPr>
        <p:sp>
          <p:nvSpPr>
            <p:cNvPr id="363" name="Google Shape;363;p15"/>
            <p:cNvSpPr txBox="1"/>
            <p:nvPr/>
          </p:nvSpPr>
          <p:spPr>
            <a:xfrm>
              <a:off x="9477009" y="3656948"/>
              <a:ext cx="2001228" cy="309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36000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C7388F"/>
                  </a:solidFill>
                  <a:latin typeface="Cambria"/>
                  <a:ea typeface="Cambria"/>
                  <a:cs typeface="Cambria"/>
                  <a:sym typeface="Cambria"/>
                </a:rPr>
                <a:t>Solutions</a:t>
              </a:r>
              <a:endParaRPr sz="1600">
                <a:solidFill>
                  <a:srgbClr val="C7388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4" name="Google Shape;364;p15"/>
            <p:cNvSpPr txBox="1"/>
            <p:nvPr/>
          </p:nvSpPr>
          <p:spPr>
            <a:xfrm>
              <a:off x="9477009" y="4074919"/>
              <a:ext cx="2627621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360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A complex idea can be conveyed with just a single still image</a:t>
              </a:r>
              <a:endParaRPr b="0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65" name="Google Shape;365;p15"/>
          <p:cNvGrpSpPr/>
          <p:nvPr/>
        </p:nvGrpSpPr>
        <p:grpSpPr>
          <a:xfrm>
            <a:off x="986940" y="3579862"/>
            <a:ext cx="1749106" cy="802622"/>
            <a:chOff x="714323" y="1965054"/>
            <a:chExt cx="3109173" cy="1070162"/>
          </a:xfrm>
        </p:grpSpPr>
        <p:sp>
          <p:nvSpPr>
            <p:cNvPr id="366" name="Google Shape;366;p15"/>
            <p:cNvSpPr txBox="1"/>
            <p:nvPr/>
          </p:nvSpPr>
          <p:spPr>
            <a:xfrm>
              <a:off x="714323" y="1965054"/>
              <a:ext cx="3109173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36000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rPr>
                <a:t>Web</a:t>
              </a:r>
              <a:endParaRPr sz="1600">
                <a:solidFill>
                  <a:srgbClr val="2F4A6C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67" name="Google Shape;367;p15"/>
            <p:cNvSpPr txBox="1"/>
            <p:nvPr/>
          </p:nvSpPr>
          <p:spPr>
            <a:xfrm>
              <a:off x="714323" y="2479037"/>
              <a:ext cx="3109173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360000" wrap="square" tIns="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I hope and I believe that this</a:t>
              </a:r>
              <a:endParaRPr b="0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68" name="Google Shape;368;p15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4526" y="1530132"/>
            <a:ext cx="1580386" cy="105274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pic>
      <p:pic>
        <p:nvPicPr>
          <p:cNvPr id="375" name="Google Shape;375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04526" y="2985705"/>
            <a:ext cx="1580386" cy="1052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22928" y="1550842"/>
            <a:ext cx="1553185" cy="1036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509344" y="2989291"/>
            <a:ext cx="1569621" cy="104557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78" name="Google Shape;378;p16"/>
          <p:cNvGrpSpPr/>
          <p:nvPr/>
        </p:nvGrpSpPr>
        <p:grpSpPr>
          <a:xfrm>
            <a:off x="6228184" y="1607768"/>
            <a:ext cx="1862820" cy="2757501"/>
            <a:chOff x="8303452" y="2237214"/>
            <a:chExt cx="2483759" cy="3676667"/>
          </a:xfrm>
        </p:grpSpPr>
        <p:sp>
          <p:nvSpPr>
            <p:cNvPr id="379" name="Google Shape;379;p16"/>
            <p:cNvSpPr txBox="1"/>
            <p:nvPr/>
          </p:nvSpPr>
          <p:spPr>
            <a:xfrm>
              <a:off x="8503779" y="2798120"/>
              <a:ext cx="2232247" cy="73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Easy to change colors, photos and Text.</a:t>
              </a:r>
              <a:endParaRPr sz="12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0" name="Google Shape;380;p16"/>
            <p:cNvSpPr txBox="1"/>
            <p:nvPr/>
          </p:nvSpPr>
          <p:spPr>
            <a:xfrm>
              <a:off x="8303452" y="2279309"/>
              <a:ext cx="1774275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Info</a:t>
              </a:r>
              <a:endParaRPr b="1" sz="16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1" name="Google Shape;381;p16"/>
            <p:cNvSpPr txBox="1"/>
            <p:nvPr/>
          </p:nvSpPr>
          <p:spPr>
            <a:xfrm>
              <a:off x="8554965" y="4861296"/>
              <a:ext cx="2232247" cy="1052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 Get a modern PowerPoint Presentation that</a:t>
              </a:r>
              <a:endParaRPr sz="12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2" name="Google Shape;382;p16"/>
            <p:cNvSpPr txBox="1"/>
            <p:nvPr/>
          </p:nvSpPr>
          <p:spPr>
            <a:xfrm>
              <a:off x="8353380" y="4194597"/>
              <a:ext cx="1774275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Devices</a:t>
              </a:r>
              <a:endParaRPr b="1" sz="16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3" name="Google Shape;383;p16"/>
            <p:cNvSpPr/>
            <p:nvPr/>
          </p:nvSpPr>
          <p:spPr>
            <a:xfrm>
              <a:off x="9390916" y="2237214"/>
              <a:ext cx="592638" cy="547837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rPr>
                <a:t>B</a:t>
              </a:r>
              <a:endParaRPr sz="2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4" name="Google Shape;384;p16"/>
            <p:cNvSpPr/>
            <p:nvPr/>
          </p:nvSpPr>
          <p:spPr>
            <a:xfrm>
              <a:off x="9442102" y="4259085"/>
              <a:ext cx="592638" cy="547837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rPr>
                <a:t>C</a:t>
              </a:r>
              <a:endParaRPr sz="2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385" name="Google Shape;385;p16"/>
          <p:cNvGrpSpPr/>
          <p:nvPr/>
        </p:nvGrpSpPr>
        <p:grpSpPr>
          <a:xfrm>
            <a:off x="953599" y="1744704"/>
            <a:ext cx="1780756" cy="2295771"/>
            <a:chOff x="1270670" y="2419796"/>
            <a:chExt cx="2374340" cy="3061030"/>
          </a:xfrm>
        </p:grpSpPr>
        <p:sp>
          <p:nvSpPr>
            <p:cNvPr id="386" name="Google Shape;386;p16"/>
            <p:cNvSpPr txBox="1"/>
            <p:nvPr/>
          </p:nvSpPr>
          <p:spPr>
            <a:xfrm>
              <a:off x="1296422" y="3022004"/>
              <a:ext cx="2232247" cy="105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 Get a modern PowerPoint Presentation that</a:t>
              </a:r>
              <a:endParaRPr sz="12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7" name="Google Shape;387;p16"/>
            <p:cNvSpPr txBox="1"/>
            <p:nvPr/>
          </p:nvSpPr>
          <p:spPr>
            <a:xfrm>
              <a:off x="1870735" y="2509979"/>
              <a:ext cx="1774275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Break</a:t>
              </a:r>
              <a:endParaRPr b="1" sz="16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8" name="Google Shape;388;p16"/>
            <p:cNvSpPr txBox="1"/>
            <p:nvPr/>
          </p:nvSpPr>
          <p:spPr>
            <a:xfrm>
              <a:off x="1270670" y="4748328"/>
              <a:ext cx="2232247" cy="732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Easy to change colors, photos and Text.</a:t>
              </a:r>
              <a:endParaRPr sz="12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89" name="Google Shape;389;p16"/>
            <p:cNvSpPr txBox="1"/>
            <p:nvPr/>
          </p:nvSpPr>
          <p:spPr>
            <a:xfrm>
              <a:off x="1870735" y="4245950"/>
              <a:ext cx="1774275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8550" spcFirstLastPara="1" rIns="68550" wrap="square" tIns="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ambria"/>
                  <a:ea typeface="Cambria"/>
                  <a:cs typeface="Cambria"/>
                  <a:sym typeface="Cambria"/>
                </a:rPr>
                <a:t>Time</a:t>
              </a:r>
              <a:endParaRPr b="1" sz="1600">
                <a:solidFill>
                  <a:srgbClr val="7F7F7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0" name="Google Shape;390;p16"/>
            <p:cNvSpPr/>
            <p:nvPr/>
          </p:nvSpPr>
          <p:spPr>
            <a:xfrm>
              <a:off x="2125863" y="2419796"/>
              <a:ext cx="592638" cy="547837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rPr>
                <a:t>A</a:t>
              </a:r>
              <a:endParaRPr sz="2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91" name="Google Shape;391;p16"/>
            <p:cNvSpPr/>
            <p:nvPr/>
          </p:nvSpPr>
          <p:spPr>
            <a:xfrm>
              <a:off x="2100113" y="4221088"/>
              <a:ext cx="592638" cy="547837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rgbClr val="FFFFFF"/>
                  </a:solidFill>
                  <a:latin typeface="Cambria"/>
                  <a:ea typeface="Cambria"/>
                  <a:cs typeface="Cambria"/>
                  <a:sym typeface="Cambria"/>
                </a:rPr>
                <a:t>D</a:t>
              </a:r>
              <a:endParaRPr sz="2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92" name="Google Shape;392;p16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7"/>
          <p:cNvSpPr/>
          <p:nvPr/>
        </p:nvSpPr>
        <p:spPr>
          <a:xfrm rot="5400000">
            <a:off x="3824610" y="1511850"/>
            <a:ext cx="1388159" cy="915754"/>
          </a:xfrm>
          <a:prstGeom prst="bentArrow">
            <a:avLst>
              <a:gd fmla="val 51385" name="adj1"/>
              <a:gd fmla="val 44445" name="adj2"/>
              <a:gd fmla="val 44585" name="adj3"/>
              <a:gd fmla="val 67108" name="adj4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99" name="Google Shape;399;p17"/>
          <p:cNvSpPr/>
          <p:nvPr/>
        </p:nvSpPr>
        <p:spPr>
          <a:xfrm>
            <a:off x="3459127" y="1202916"/>
            <a:ext cx="601687" cy="601686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01</a:t>
            </a:r>
            <a:endParaRPr/>
          </a:p>
        </p:txBody>
      </p:sp>
      <p:sp>
        <p:nvSpPr>
          <p:cNvPr id="400" name="Google Shape;400;p17"/>
          <p:cNvSpPr/>
          <p:nvPr/>
        </p:nvSpPr>
        <p:spPr>
          <a:xfrm rot="10800000">
            <a:off x="4584985" y="2170562"/>
            <a:ext cx="1388159" cy="915754"/>
          </a:xfrm>
          <a:prstGeom prst="bentArrow">
            <a:avLst>
              <a:gd fmla="val 51385" name="adj1"/>
              <a:gd fmla="val 44445" name="adj2"/>
              <a:gd fmla="val 44585" name="adj3"/>
              <a:gd fmla="val 67108" name="adj4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01" name="Google Shape;401;p17"/>
          <p:cNvSpPr/>
          <p:nvPr/>
        </p:nvSpPr>
        <p:spPr>
          <a:xfrm>
            <a:off x="5444189" y="1568877"/>
            <a:ext cx="601687" cy="601686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02</a:t>
            </a:r>
            <a:endParaRPr/>
          </a:p>
        </p:txBody>
      </p:sp>
      <p:sp>
        <p:nvSpPr>
          <p:cNvPr id="402" name="Google Shape;402;p17"/>
          <p:cNvSpPr/>
          <p:nvPr/>
        </p:nvSpPr>
        <p:spPr>
          <a:xfrm rot="-5400000">
            <a:off x="3931232" y="2927513"/>
            <a:ext cx="1388159" cy="915754"/>
          </a:xfrm>
          <a:prstGeom prst="bentArrow">
            <a:avLst>
              <a:gd fmla="val 51385" name="adj1"/>
              <a:gd fmla="val 44445" name="adj2"/>
              <a:gd fmla="val 44585" name="adj3"/>
              <a:gd fmla="val 67108" name="adj4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03" name="Google Shape;403;p17"/>
          <p:cNvSpPr/>
          <p:nvPr/>
        </p:nvSpPr>
        <p:spPr>
          <a:xfrm flipH="1">
            <a:off x="5083188" y="3550515"/>
            <a:ext cx="601687" cy="601686"/>
          </a:xfrm>
          <a:prstGeom prst="roundRect">
            <a:avLst>
              <a:gd fmla="val 16667" name="adj"/>
            </a:avLst>
          </a:prstGeom>
          <a:solidFill>
            <a:schemeClr val="accent4"/>
          </a:solidFill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03</a:t>
            </a:r>
            <a:endParaRPr/>
          </a:p>
        </p:txBody>
      </p:sp>
      <p:sp>
        <p:nvSpPr>
          <p:cNvPr id="404" name="Google Shape;404;p17"/>
          <p:cNvSpPr/>
          <p:nvPr/>
        </p:nvSpPr>
        <p:spPr>
          <a:xfrm>
            <a:off x="3170858" y="2268803"/>
            <a:ext cx="1388159" cy="915754"/>
          </a:xfrm>
          <a:prstGeom prst="bentArrow">
            <a:avLst>
              <a:gd fmla="val 51385" name="adj1"/>
              <a:gd fmla="val 44445" name="adj2"/>
              <a:gd fmla="val 44585" name="adj3"/>
              <a:gd fmla="val 67108" name="adj4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05" name="Google Shape;405;p17"/>
          <p:cNvSpPr/>
          <p:nvPr/>
        </p:nvSpPr>
        <p:spPr>
          <a:xfrm flipH="1">
            <a:off x="3098125" y="3184554"/>
            <a:ext cx="601687" cy="60168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04</a:t>
            </a:r>
            <a:endParaRPr/>
          </a:p>
        </p:txBody>
      </p:sp>
      <p:grpSp>
        <p:nvGrpSpPr>
          <p:cNvPr id="406" name="Google Shape;406;p17"/>
          <p:cNvGrpSpPr/>
          <p:nvPr/>
        </p:nvGrpSpPr>
        <p:grpSpPr>
          <a:xfrm>
            <a:off x="1373695" y="1195364"/>
            <a:ext cx="6857074" cy="3032570"/>
            <a:chOff x="1373695" y="1195364"/>
            <a:chExt cx="6857074" cy="3032570"/>
          </a:xfrm>
        </p:grpSpPr>
        <p:grpSp>
          <p:nvGrpSpPr>
            <p:cNvPr id="407" name="Google Shape;407;p17"/>
            <p:cNvGrpSpPr/>
            <p:nvPr/>
          </p:nvGrpSpPr>
          <p:grpSpPr>
            <a:xfrm>
              <a:off x="6045876" y="1549734"/>
              <a:ext cx="2184893" cy="661977"/>
              <a:chOff x="1415480" y="1651350"/>
              <a:chExt cx="2913191" cy="882635"/>
            </a:xfrm>
          </p:grpSpPr>
          <p:sp>
            <p:nvSpPr>
              <p:cNvPr id="408" name="Google Shape;408;p17"/>
              <p:cNvSpPr txBox="1"/>
              <p:nvPr/>
            </p:nvSpPr>
            <p:spPr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rgbClr val="EBBA3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Time</a:t>
                </a:r>
                <a:endParaRPr sz="1600">
                  <a:solidFill>
                    <a:srgbClr val="EBBA3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09" name="Google Shape;409;p17"/>
              <p:cNvSpPr txBox="1"/>
              <p:nvPr/>
            </p:nvSpPr>
            <p:spPr>
              <a:xfrm>
                <a:off x="1415480" y="1977807"/>
                <a:ext cx="2913191" cy="5561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Easy to change colors, photos and Text.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410" name="Google Shape;410;p17"/>
            <p:cNvGrpSpPr/>
            <p:nvPr/>
          </p:nvGrpSpPr>
          <p:grpSpPr>
            <a:xfrm>
              <a:off x="1373695" y="3187280"/>
              <a:ext cx="1724430" cy="896638"/>
              <a:chOff x="793990" y="1227225"/>
              <a:chExt cx="2299240" cy="1195516"/>
            </a:xfrm>
          </p:grpSpPr>
          <p:sp>
            <p:nvSpPr>
              <p:cNvPr id="411" name="Google Shape;411;p17"/>
              <p:cNvSpPr txBox="1"/>
              <p:nvPr/>
            </p:nvSpPr>
            <p:spPr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rgbClr val="66B3C0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Free</a:t>
                </a:r>
                <a:endParaRPr sz="1600">
                  <a:solidFill>
                    <a:srgbClr val="66B3C0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12" name="Google Shape;412;p17"/>
              <p:cNvSpPr txBox="1"/>
              <p:nvPr/>
            </p:nvSpPr>
            <p:spPr>
              <a:xfrm>
                <a:off x="793990" y="1866563"/>
                <a:ext cx="2299240" cy="5561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Easy to change colors, photos and Text.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413" name="Google Shape;413;p17"/>
            <p:cNvGrpSpPr/>
            <p:nvPr/>
          </p:nvGrpSpPr>
          <p:grpSpPr>
            <a:xfrm>
              <a:off x="1734697" y="1195364"/>
              <a:ext cx="1724430" cy="785408"/>
              <a:chOff x="793990" y="1227225"/>
              <a:chExt cx="2299240" cy="1047209"/>
            </a:xfrm>
          </p:grpSpPr>
          <p:sp>
            <p:nvSpPr>
              <p:cNvPr id="414" name="Google Shape;414;p17"/>
              <p:cNvSpPr txBox="1"/>
              <p:nvPr/>
            </p:nvSpPr>
            <p:spPr>
              <a:xfrm>
                <a:off x="793990" y="1227225"/>
                <a:ext cx="2299240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432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rgbClr val="2F4A6C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Vision</a:t>
                </a:r>
                <a:endParaRPr sz="1600">
                  <a:solidFill>
                    <a:srgbClr val="2F4A6C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15" name="Google Shape;415;p17"/>
              <p:cNvSpPr txBox="1"/>
              <p:nvPr/>
            </p:nvSpPr>
            <p:spPr>
              <a:xfrm>
                <a:off x="793990" y="1718256"/>
                <a:ext cx="2299240" cy="5561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432000" wrap="square" tIns="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Get a modern PowerPoint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grpSp>
          <p:nvGrpSpPr>
            <p:cNvPr id="416" name="Google Shape;416;p17"/>
            <p:cNvGrpSpPr/>
            <p:nvPr/>
          </p:nvGrpSpPr>
          <p:grpSpPr>
            <a:xfrm>
              <a:off x="5684874" y="3530118"/>
              <a:ext cx="2184893" cy="697816"/>
              <a:chOff x="1415480" y="1651350"/>
              <a:chExt cx="2913191" cy="930421"/>
            </a:xfrm>
          </p:grpSpPr>
          <p:sp>
            <p:nvSpPr>
              <p:cNvPr id="417" name="Google Shape;417;p17"/>
              <p:cNvSpPr txBox="1"/>
              <p:nvPr/>
            </p:nvSpPr>
            <p:spPr>
              <a:xfrm>
                <a:off x="1415480" y="1651350"/>
                <a:ext cx="2913191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rgbClr val="C7388F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Speakers</a:t>
                </a:r>
                <a:endParaRPr sz="1600">
                  <a:solidFill>
                    <a:srgbClr val="C7388F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18" name="Google Shape;418;p17"/>
              <p:cNvSpPr txBox="1"/>
              <p:nvPr/>
            </p:nvSpPr>
            <p:spPr>
              <a:xfrm>
                <a:off x="1415480" y="2025593"/>
                <a:ext cx="2913191" cy="5561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Get a modern PowerPoint Presentation</a:t>
                </a:r>
                <a:endParaRPr b="0"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419" name="Google Shape;419;p17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oogle Shape;425;p18"/>
          <p:cNvGrpSpPr/>
          <p:nvPr/>
        </p:nvGrpSpPr>
        <p:grpSpPr>
          <a:xfrm>
            <a:off x="539353" y="1653648"/>
            <a:ext cx="1530771" cy="2074104"/>
            <a:chOff x="539353" y="1653648"/>
            <a:chExt cx="1530771" cy="2074104"/>
          </a:xfrm>
        </p:grpSpPr>
        <p:sp>
          <p:nvSpPr>
            <p:cNvPr id="426" name="Google Shape;426;p18"/>
            <p:cNvSpPr/>
            <p:nvPr/>
          </p:nvSpPr>
          <p:spPr>
            <a:xfrm>
              <a:off x="691271" y="1653648"/>
              <a:ext cx="1091329" cy="1083888"/>
            </a:xfrm>
            <a:custGeom>
              <a:rect b="b" l="l" r="r" t="t"/>
              <a:pathLst>
                <a:path extrusionOk="0" h="21600" w="19679">
                  <a:moveTo>
                    <a:pt x="9838" y="0"/>
                  </a:moveTo>
                  <a:cubicBezTo>
                    <a:pt x="7321" y="0"/>
                    <a:pt x="4802" y="1061"/>
                    <a:pt x="2881" y="3185"/>
                  </a:cubicBezTo>
                  <a:cubicBezTo>
                    <a:pt x="-961" y="7433"/>
                    <a:pt x="-961" y="14319"/>
                    <a:pt x="2881" y="18566"/>
                  </a:cubicBezTo>
                  <a:cubicBezTo>
                    <a:pt x="4162" y="19983"/>
                    <a:pt x="5714" y="20915"/>
                    <a:pt x="7349" y="21387"/>
                  </a:cubicBezTo>
                  <a:cubicBezTo>
                    <a:pt x="7502" y="20105"/>
                    <a:pt x="7606" y="18839"/>
                    <a:pt x="7040" y="17627"/>
                  </a:cubicBezTo>
                  <a:cubicBezTo>
                    <a:pt x="6734" y="16971"/>
                    <a:pt x="6508" y="15994"/>
                    <a:pt x="6456" y="15252"/>
                  </a:cubicBezTo>
                  <a:cubicBezTo>
                    <a:pt x="6401" y="14476"/>
                    <a:pt x="6337" y="13689"/>
                    <a:pt x="6443" y="12919"/>
                  </a:cubicBezTo>
                  <a:cubicBezTo>
                    <a:pt x="6519" y="12364"/>
                    <a:pt x="6597" y="11933"/>
                    <a:pt x="7092" y="11661"/>
                  </a:cubicBezTo>
                  <a:cubicBezTo>
                    <a:pt x="7371" y="11509"/>
                    <a:pt x="7879" y="11601"/>
                    <a:pt x="7981" y="11271"/>
                  </a:cubicBezTo>
                  <a:cubicBezTo>
                    <a:pt x="8218" y="10496"/>
                    <a:pt x="8931" y="10470"/>
                    <a:pt x="9550" y="10696"/>
                  </a:cubicBezTo>
                  <a:cubicBezTo>
                    <a:pt x="9537" y="9892"/>
                    <a:pt x="10640" y="9462"/>
                    <a:pt x="11187" y="9814"/>
                  </a:cubicBezTo>
                  <a:cubicBezTo>
                    <a:pt x="11217" y="8792"/>
                    <a:pt x="11241" y="7794"/>
                    <a:pt x="11299" y="6770"/>
                  </a:cubicBezTo>
                  <a:cubicBezTo>
                    <a:pt x="11331" y="6199"/>
                    <a:pt x="11040" y="4873"/>
                    <a:pt x="11691" y="4630"/>
                  </a:cubicBezTo>
                  <a:cubicBezTo>
                    <a:pt x="12334" y="4389"/>
                    <a:pt x="12636" y="5057"/>
                    <a:pt x="12665" y="5661"/>
                  </a:cubicBezTo>
                  <a:cubicBezTo>
                    <a:pt x="12687" y="6109"/>
                    <a:pt x="12630" y="6559"/>
                    <a:pt x="12621" y="7008"/>
                  </a:cubicBezTo>
                  <a:cubicBezTo>
                    <a:pt x="12615" y="7348"/>
                    <a:pt x="12656" y="7708"/>
                    <a:pt x="12632" y="8051"/>
                  </a:cubicBezTo>
                  <a:cubicBezTo>
                    <a:pt x="12567" y="8966"/>
                    <a:pt x="12574" y="9833"/>
                    <a:pt x="12541" y="10751"/>
                  </a:cubicBezTo>
                  <a:cubicBezTo>
                    <a:pt x="12523" y="11234"/>
                    <a:pt x="12603" y="11706"/>
                    <a:pt x="12603" y="12187"/>
                  </a:cubicBezTo>
                  <a:cubicBezTo>
                    <a:pt x="12603" y="12720"/>
                    <a:pt x="12787" y="12862"/>
                    <a:pt x="13052" y="13278"/>
                  </a:cubicBezTo>
                  <a:cubicBezTo>
                    <a:pt x="13598" y="14135"/>
                    <a:pt x="13067" y="14687"/>
                    <a:pt x="12834" y="15484"/>
                  </a:cubicBezTo>
                  <a:cubicBezTo>
                    <a:pt x="12622" y="16211"/>
                    <a:pt x="12162" y="16649"/>
                    <a:pt x="11725" y="17205"/>
                  </a:cubicBezTo>
                  <a:cubicBezTo>
                    <a:pt x="11085" y="18018"/>
                    <a:pt x="11420" y="19826"/>
                    <a:pt x="11447" y="20807"/>
                  </a:cubicBezTo>
                  <a:cubicBezTo>
                    <a:pt x="11454" y="21060"/>
                    <a:pt x="11442" y="21335"/>
                    <a:pt x="11436" y="21600"/>
                  </a:cubicBezTo>
                  <a:cubicBezTo>
                    <a:pt x="13398" y="21244"/>
                    <a:pt x="15284" y="20239"/>
                    <a:pt x="16796" y="18566"/>
                  </a:cubicBezTo>
                  <a:cubicBezTo>
                    <a:pt x="20638" y="14319"/>
                    <a:pt x="20638" y="7433"/>
                    <a:pt x="16796" y="3185"/>
                  </a:cubicBezTo>
                  <a:cubicBezTo>
                    <a:pt x="14875" y="1061"/>
                    <a:pt x="12356" y="0"/>
                    <a:pt x="98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27" name="Google Shape;427;p18"/>
            <p:cNvGrpSpPr/>
            <p:nvPr/>
          </p:nvGrpSpPr>
          <p:grpSpPr>
            <a:xfrm>
              <a:off x="539353" y="3003798"/>
              <a:ext cx="1530771" cy="723954"/>
              <a:chOff x="1732858" y="4893238"/>
              <a:chExt cx="2213143" cy="965272"/>
            </a:xfrm>
          </p:grpSpPr>
          <p:sp>
            <p:nvSpPr>
              <p:cNvPr id="428" name="Google Shape;428;p18"/>
              <p:cNvSpPr txBox="1"/>
              <p:nvPr/>
            </p:nvSpPr>
            <p:spPr>
              <a:xfrm>
                <a:off x="1732858" y="4893238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Forum</a:t>
                </a:r>
                <a:endParaRPr b="1" i="0" sz="1600" u="none" cap="none" strike="noStrike">
                  <a:solidFill>
                    <a:schemeClr val="accen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29" name="Google Shape;429;p18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You will get a copy of this document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430" name="Google Shape;430;p18"/>
          <p:cNvGrpSpPr/>
          <p:nvPr/>
        </p:nvGrpSpPr>
        <p:grpSpPr>
          <a:xfrm>
            <a:off x="2172984" y="1653648"/>
            <a:ext cx="1530771" cy="2074104"/>
            <a:chOff x="2172984" y="1653648"/>
            <a:chExt cx="1530771" cy="2074104"/>
          </a:xfrm>
        </p:grpSpPr>
        <p:sp>
          <p:nvSpPr>
            <p:cNvPr id="431" name="Google Shape;431;p18"/>
            <p:cNvSpPr/>
            <p:nvPr/>
          </p:nvSpPr>
          <p:spPr>
            <a:xfrm>
              <a:off x="2358647" y="1653648"/>
              <a:ext cx="1091329" cy="1083888"/>
            </a:xfrm>
            <a:custGeom>
              <a:rect b="b" l="l" r="r" t="t"/>
              <a:pathLst>
                <a:path extrusionOk="0" h="21600" w="19679">
                  <a:moveTo>
                    <a:pt x="9840" y="0"/>
                  </a:moveTo>
                  <a:cubicBezTo>
                    <a:pt x="7322" y="0"/>
                    <a:pt x="4802" y="1061"/>
                    <a:pt x="2881" y="3185"/>
                  </a:cubicBezTo>
                  <a:cubicBezTo>
                    <a:pt x="-961" y="7432"/>
                    <a:pt x="-961" y="14317"/>
                    <a:pt x="2881" y="18564"/>
                  </a:cubicBezTo>
                  <a:cubicBezTo>
                    <a:pt x="4403" y="20245"/>
                    <a:pt x="6299" y="21250"/>
                    <a:pt x="8273" y="21599"/>
                  </a:cubicBezTo>
                  <a:cubicBezTo>
                    <a:pt x="8280" y="21196"/>
                    <a:pt x="8288" y="20786"/>
                    <a:pt x="8291" y="20399"/>
                  </a:cubicBezTo>
                  <a:cubicBezTo>
                    <a:pt x="8298" y="19449"/>
                    <a:pt x="7895" y="18952"/>
                    <a:pt x="7454" y="18205"/>
                  </a:cubicBezTo>
                  <a:cubicBezTo>
                    <a:pt x="7100" y="17604"/>
                    <a:pt x="7030" y="16970"/>
                    <a:pt x="6909" y="16284"/>
                  </a:cubicBezTo>
                  <a:cubicBezTo>
                    <a:pt x="6776" y="15533"/>
                    <a:pt x="6599" y="14888"/>
                    <a:pt x="6753" y="14112"/>
                  </a:cubicBezTo>
                  <a:cubicBezTo>
                    <a:pt x="6887" y="13434"/>
                    <a:pt x="7281" y="13322"/>
                    <a:pt x="7787" y="13110"/>
                  </a:cubicBezTo>
                  <a:cubicBezTo>
                    <a:pt x="7554" y="12673"/>
                    <a:pt x="7406" y="12140"/>
                    <a:pt x="7790" y="11734"/>
                  </a:cubicBezTo>
                  <a:cubicBezTo>
                    <a:pt x="8060" y="11449"/>
                    <a:pt x="8680" y="11481"/>
                    <a:pt x="8951" y="11734"/>
                  </a:cubicBezTo>
                  <a:cubicBezTo>
                    <a:pt x="8952" y="10799"/>
                    <a:pt x="8650" y="9866"/>
                    <a:pt x="8398" y="8977"/>
                  </a:cubicBezTo>
                  <a:cubicBezTo>
                    <a:pt x="8241" y="8425"/>
                    <a:pt x="8213" y="7832"/>
                    <a:pt x="8068" y="7277"/>
                  </a:cubicBezTo>
                  <a:cubicBezTo>
                    <a:pt x="7963" y="6878"/>
                    <a:pt x="7786" y="6442"/>
                    <a:pt x="7764" y="6025"/>
                  </a:cubicBezTo>
                  <a:cubicBezTo>
                    <a:pt x="7707" y="4971"/>
                    <a:pt x="8821" y="5095"/>
                    <a:pt x="9034" y="6016"/>
                  </a:cubicBezTo>
                  <a:cubicBezTo>
                    <a:pt x="9248" y="6940"/>
                    <a:pt x="9675" y="8095"/>
                    <a:pt x="9790" y="9038"/>
                  </a:cubicBezTo>
                  <a:cubicBezTo>
                    <a:pt x="9832" y="9377"/>
                    <a:pt x="10225" y="11269"/>
                    <a:pt x="10518" y="11269"/>
                  </a:cubicBezTo>
                  <a:cubicBezTo>
                    <a:pt x="11000" y="11269"/>
                    <a:pt x="11177" y="9653"/>
                    <a:pt x="11285" y="9325"/>
                  </a:cubicBezTo>
                  <a:cubicBezTo>
                    <a:pt x="11460" y="8791"/>
                    <a:pt x="11555" y="8186"/>
                    <a:pt x="11596" y="7616"/>
                  </a:cubicBezTo>
                  <a:cubicBezTo>
                    <a:pt x="11626" y="7204"/>
                    <a:pt x="11663" y="6834"/>
                    <a:pt x="11804" y="6450"/>
                  </a:cubicBezTo>
                  <a:cubicBezTo>
                    <a:pt x="12132" y="5554"/>
                    <a:pt x="12881" y="5794"/>
                    <a:pt x="12976" y="6728"/>
                  </a:cubicBezTo>
                  <a:cubicBezTo>
                    <a:pt x="13032" y="7273"/>
                    <a:pt x="12812" y="7796"/>
                    <a:pt x="12776" y="8337"/>
                  </a:cubicBezTo>
                  <a:cubicBezTo>
                    <a:pt x="12740" y="8882"/>
                    <a:pt x="12629" y="9500"/>
                    <a:pt x="12459" y="10026"/>
                  </a:cubicBezTo>
                  <a:cubicBezTo>
                    <a:pt x="12320" y="10457"/>
                    <a:pt x="12422" y="10912"/>
                    <a:pt x="12334" y="11364"/>
                  </a:cubicBezTo>
                  <a:cubicBezTo>
                    <a:pt x="12243" y="11837"/>
                    <a:pt x="12155" y="12146"/>
                    <a:pt x="12267" y="12628"/>
                  </a:cubicBezTo>
                  <a:cubicBezTo>
                    <a:pt x="12513" y="13688"/>
                    <a:pt x="12427" y="14900"/>
                    <a:pt x="12454" y="15850"/>
                  </a:cubicBezTo>
                  <a:cubicBezTo>
                    <a:pt x="12478" y="16701"/>
                    <a:pt x="12402" y="17232"/>
                    <a:pt x="12215" y="18058"/>
                  </a:cubicBezTo>
                  <a:cubicBezTo>
                    <a:pt x="11974" y="19124"/>
                    <a:pt x="12145" y="20145"/>
                    <a:pt x="12111" y="21258"/>
                  </a:cubicBezTo>
                  <a:cubicBezTo>
                    <a:pt x="12109" y="21322"/>
                    <a:pt x="12110" y="21381"/>
                    <a:pt x="12108" y="21444"/>
                  </a:cubicBezTo>
                  <a:cubicBezTo>
                    <a:pt x="13826" y="20996"/>
                    <a:pt x="15456" y="20044"/>
                    <a:pt x="16796" y="18564"/>
                  </a:cubicBezTo>
                  <a:cubicBezTo>
                    <a:pt x="20638" y="14317"/>
                    <a:pt x="20639" y="7432"/>
                    <a:pt x="16796" y="3185"/>
                  </a:cubicBezTo>
                  <a:cubicBezTo>
                    <a:pt x="14875" y="1061"/>
                    <a:pt x="12358" y="0"/>
                    <a:pt x="9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32" name="Google Shape;432;p18"/>
            <p:cNvGrpSpPr/>
            <p:nvPr/>
          </p:nvGrpSpPr>
          <p:grpSpPr>
            <a:xfrm>
              <a:off x="2172984" y="3003798"/>
              <a:ext cx="1530771" cy="723954"/>
              <a:chOff x="1732858" y="4893238"/>
              <a:chExt cx="2213143" cy="965272"/>
            </a:xfrm>
          </p:grpSpPr>
          <p:sp>
            <p:nvSpPr>
              <p:cNvPr id="433" name="Google Shape;433;p18"/>
              <p:cNvSpPr txBox="1"/>
              <p:nvPr/>
            </p:nvSpPr>
            <p:spPr>
              <a:xfrm>
                <a:off x="1732858" y="4893238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About us</a:t>
                </a:r>
                <a:endParaRPr b="1" i="0" sz="1600" u="none" cap="none" strike="noStrike">
                  <a:solidFill>
                    <a:schemeClr val="accent2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34" name="Google Shape;434;p18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You have to be signed in to your  Google 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435" name="Google Shape;435;p18"/>
          <p:cNvGrpSpPr/>
          <p:nvPr/>
        </p:nvGrpSpPr>
        <p:grpSpPr>
          <a:xfrm>
            <a:off x="3806615" y="1653648"/>
            <a:ext cx="1530771" cy="2074104"/>
            <a:chOff x="3806615" y="1653648"/>
            <a:chExt cx="1530771" cy="2074104"/>
          </a:xfrm>
        </p:grpSpPr>
        <p:sp>
          <p:nvSpPr>
            <p:cNvPr id="436" name="Google Shape;436;p18"/>
            <p:cNvSpPr/>
            <p:nvPr/>
          </p:nvSpPr>
          <p:spPr>
            <a:xfrm>
              <a:off x="4026644" y="1653648"/>
              <a:ext cx="1091329" cy="1082027"/>
            </a:xfrm>
            <a:custGeom>
              <a:rect b="b" l="l" r="r" t="t"/>
              <a:pathLst>
                <a:path extrusionOk="0" h="21600" w="19679">
                  <a:moveTo>
                    <a:pt x="9840" y="0"/>
                  </a:moveTo>
                  <a:cubicBezTo>
                    <a:pt x="7322" y="0"/>
                    <a:pt x="4802" y="1063"/>
                    <a:pt x="2881" y="3190"/>
                  </a:cubicBezTo>
                  <a:cubicBezTo>
                    <a:pt x="-961" y="7445"/>
                    <a:pt x="-961" y="14344"/>
                    <a:pt x="2881" y="18598"/>
                  </a:cubicBezTo>
                  <a:cubicBezTo>
                    <a:pt x="4337" y="20210"/>
                    <a:pt x="6134" y="21209"/>
                    <a:pt x="8016" y="21600"/>
                  </a:cubicBezTo>
                  <a:cubicBezTo>
                    <a:pt x="8154" y="20857"/>
                    <a:pt x="8137" y="20064"/>
                    <a:pt x="8049" y="19309"/>
                  </a:cubicBezTo>
                  <a:cubicBezTo>
                    <a:pt x="7981" y="18720"/>
                    <a:pt x="7552" y="18189"/>
                    <a:pt x="7389" y="17614"/>
                  </a:cubicBezTo>
                  <a:cubicBezTo>
                    <a:pt x="7066" y="16467"/>
                    <a:pt x="6898" y="15510"/>
                    <a:pt x="6898" y="14297"/>
                  </a:cubicBezTo>
                  <a:cubicBezTo>
                    <a:pt x="6898" y="13719"/>
                    <a:pt x="6390" y="12905"/>
                    <a:pt x="7171" y="12234"/>
                  </a:cubicBezTo>
                  <a:cubicBezTo>
                    <a:pt x="7405" y="12033"/>
                    <a:pt x="7717" y="12156"/>
                    <a:pt x="7748" y="11802"/>
                  </a:cubicBezTo>
                  <a:cubicBezTo>
                    <a:pt x="7766" y="11598"/>
                    <a:pt x="7754" y="11382"/>
                    <a:pt x="7709" y="11184"/>
                  </a:cubicBezTo>
                  <a:cubicBezTo>
                    <a:pt x="7551" y="10484"/>
                    <a:pt x="7369" y="9823"/>
                    <a:pt x="7288" y="9106"/>
                  </a:cubicBezTo>
                  <a:cubicBezTo>
                    <a:pt x="7219" y="8496"/>
                    <a:pt x="7152" y="7823"/>
                    <a:pt x="7018" y="7227"/>
                  </a:cubicBezTo>
                  <a:cubicBezTo>
                    <a:pt x="6929" y="6833"/>
                    <a:pt x="6938" y="5868"/>
                    <a:pt x="7574" y="6099"/>
                  </a:cubicBezTo>
                  <a:cubicBezTo>
                    <a:pt x="8112" y="6295"/>
                    <a:pt x="8202" y="7091"/>
                    <a:pt x="8237" y="7613"/>
                  </a:cubicBezTo>
                  <a:cubicBezTo>
                    <a:pt x="8321" y="8873"/>
                    <a:pt x="8637" y="10157"/>
                    <a:pt x="9011" y="11356"/>
                  </a:cubicBezTo>
                  <a:cubicBezTo>
                    <a:pt x="9365" y="11088"/>
                    <a:pt x="9136" y="10567"/>
                    <a:pt x="9154" y="10200"/>
                  </a:cubicBezTo>
                  <a:cubicBezTo>
                    <a:pt x="9177" y="9704"/>
                    <a:pt x="9200" y="9216"/>
                    <a:pt x="9232" y="8724"/>
                  </a:cubicBezTo>
                  <a:cubicBezTo>
                    <a:pt x="9272" y="8096"/>
                    <a:pt x="9103" y="7497"/>
                    <a:pt x="9193" y="6859"/>
                  </a:cubicBezTo>
                  <a:cubicBezTo>
                    <a:pt x="9254" y="6428"/>
                    <a:pt x="9119" y="5797"/>
                    <a:pt x="9432" y="5449"/>
                  </a:cubicBezTo>
                  <a:cubicBezTo>
                    <a:pt x="9728" y="5121"/>
                    <a:pt x="10265" y="5332"/>
                    <a:pt x="10372" y="5757"/>
                  </a:cubicBezTo>
                  <a:cubicBezTo>
                    <a:pt x="10522" y="6349"/>
                    <a:pt x="10388" y="7074"/>
                    <a:pt x="10370" y="7676"/>
                  </a:cubicBezTo>
                  <a:cubicBezTo>
                    <a:pt x="10349" y="8368"/>
                    <a:pt x="10560" y="9005"/>
                    <a:pt x="10560" y="9696"/>
                  </a:cubicBezTo>
                  <a:cubicBezTo>
                    <a:pt x="10560" y="10149"/>
                    <a:pt x="10351" y="10721"/>
                    <a:pt x="10609" y="11135"/>
                  </a:cubicBezTo>
                  <a:cubicBezTo>
                    <a:pt x="11006" y="10952"/>
                    <a:pt x="10975" y="10063"/>
                    <a:pt x="11079" y="9653"/>
                  </a:cubicBezTo>
                  <a:cubicBezTo>
                    <a:pt x="11169" y="9299"/>
                    <a:pt x="11287" y="9000"/>
                    <a:pt x="11337" y="8629"/>
                  </a:cubicBezTo>
                  <a:cubicBezTo>
                    <a:pt x="11370" y="8376"/>
                    <a:pt x="11464" y="8074"/>
                    <a:pt x="11464" y="7791"/>
                  </a:cubicBezTo>
                  <a:cubicBezTo>
                    <a:pt x="11464" y="7264"/>
                    <a:pt x="11488" y="6489"/>
                    <a:pt x="11843" y="6071"/>
                  </a:cubicBezTo>
                  <a:cubicBezTo>
                    <a:pt x="12136" y="5726"/>
                    <a:pt x="12824" y="5844"/>
                    <a:pt x="12916" y="6347"/>
                  </a:cubicBezTo>
                  <a:cubicBezTo>
                    <a:pt x="13046" y="7049"/>
                    <a:pt x="12637" y="7834"/>
                    <a:pt x="12597" y="8539"/>
                  </a:cubicBezTo>
                  <a:cubicBezTo>
                    <a:pt x="12556" y="9246"/>
                    <a:pt x="12525" y="9868"/>
                    <a:pt x="12308" y="10551"/>
                  </a:cubicBezTo>
                  <a:cubicBezTo>
                    <a:pt x="11919" y="11778"/>
                    <a:pt x="12431" y="13033"/>
                    <a:pt x="12225" y="14280"/>
                  </a:cubicBezTo>
                  <a:cubicBezTo>
                    <a:pt x="12091" y="15095"/>
                    <a:pt x="12382" y="15825"/>
                    <a:pt x="12256" y="16699"/>
                  </a:cubicBezTo>
                  <a:cubicBezTo>
                    <a:pt x="12204" y="17063"/>
                    <a:pt x="12041" y="17402"/>
                    <a:pt x="11916" y="17744"/>
                  </a:cubicBezTo>
                  <a:cubicBezTo>
                    <a:pt x="11833" y="17969"/>
                    <a:pt x="11607" y="18118"/>
                    <a:pt x="11607" y="18363"/>
                  </a:cubicBezTo>
                  <a:cubicBezTo>
                    <a:pt x="11607" y="19161"/>
                    <a:pt x="11789" y="19938"/>
                    <a:pt x="11781" y="20728"/>
                  </a:cubicBezTo>
                  <a:cubicBezTo>
                    <a:pt x="11778" y="21016"/>
                    <a:pt x="11753" y="21300"/>
                    <a:pt x="11734" y="21585"/>
                  </a:cubicBezTo>
                  <a:cubicBezTo>
                    <a:pt x="13589" y="21184"/>
                    <a:pt x="15359" y="20189"/>
                    <a:pt x="16796" y="18598"/>
                  </a:cubicBezTo>
                  <a:cubicBezTo>
                    <a:pt x="20638" y="14344"/>
                    <a:pt x="20638" y="7445"/>
                    <a:pt x="16796" y="3190"/>
                  </a:cubicBezTo>
                  <a:cubicBezTo>
                    <a:pt x="14875" y="1063"/>
                    <a:pt x="12358" y="0"/>
                    <a:pt x="98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37" name="Google Shape;437;p18"/>
            <p:cNvGrpSpPr/>
            <p:nvPr/>
          </p:nvGrpSpPr>
          <p:grpSpPr>
            <a:xfrm>
              <a:off x="3806615" y="3003798"/>
              <a:ext cx="1530771" cy="723954"/>
              <a:chOff x="1732858" y="4893238"/>
              <a:chExt cx="2213143" cy="965272"/>
            </a:xfrm>
          </p:grpSpPr>
          <p:sp>
            <p:nvSpPr>
              <p:cNvPr id="438" name="Google Shape;438;p18"/>
              <p:cNvSpPr txBox="1"/>
              <p:nvPr/>
            </p:nvSpPr>
            <p:spPr>
              <a:xfrm>
                <a:off x="1732858" y="4893238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3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Our</a:t>
                </a:r>
                <a:endParaRPr b="1" i="0" sz="1600" u="none" cap="none" strike="noStrike">
                  <a:solidFill>
                    <a:schemeClr val="accent3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39" name="Google Shape;439;p18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You have to be signed in to your  Google 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440" name="Google Shape;440;p18"/>
          <p:cNvGrpSpPr/>
          <p:nvPr/>
        </p:nvGrpSpPr>
        <p:grpSpPr>
          <a:xfrm>
            <a:off x="5440246" y="1653648"/>
            <a:ext cx="1530771" cy="2074104"/>
            <a:chOff x="5440246" y="1653648"/>
            <a:chExt cx="1530771" cy="2074104"/>
          </a:xfrm>
        </p:grpSpPr>
        <p:sp>
          <p:nvSpPr>
            <p:cNvPr id="441" name="Google Shape;441;p18"/>
            <p:cNvSpPr/>
            <p:nvPr/>
          </p:nvSpPr>
          <p:spPr>
            <a:xfrm>
              <a:off x="5694020" y="1653648"/>
              <a:ext cx="1091329" cy="1083267"/>
            </a:xfrm>
            <a:custGeom>
              <a:rect b="b" l="l" r="r" t="t"/>
              <a:pathLst>
                <a:path extrusionOk="0" h="21600" w="19679">
                  <a:moveTo>
                    <a:pt x="9840" y="0"/>
                  </a:moveTo>
                  <a:cubicBezTo>
                    <a:pt x="7322" y="0"/>
                    <a:pt x="4802" y="1061"/>
                    <a:pt x="2881" y="3186"/>
                  </a:cubicBezTo>
                  <a:cubicBezTo>
                    <a:pt x="-961" y="7434"/>
                    <a:pt x="-961" y="14323"/>
                    <a:pt x="2881" y="18571"/>
                  </a:cubicBezTo>
                  <a:cubicBezTo>
                    <a:pt x="4240" y="20074"/>
                    <a:pt x="5899" y="21033"/>
                    <a:pt x="7644" y="21473"/>
                  </a:cubicBezTo>
                  <a:cubicBezTo>
                    <a:pt x="7648" y="21252"/>
                    <a:pt x="7643" y="21031"/>
                    <a:pt x="7605" y="20818"/>
                  </a:cubicBezTo>
                  <a:cubicBezTo>
                    <a:pt x="7431" y="19848"/>
                    <a:pt x="7313" y="18994"/>
                    <a:pt x="7026" y="18045"/>
                  </a:cubicBezTo>
                  <a:cubicBezTo>
                    <a:pt x="6736" y="17091"/>
                    <a:pt x="6626" y="16134"/>
                    <a:pt x="6475" y="15147"/>
                  </a:cubicBezTo>
                  <a:cubicBezTo>
                    <a:pt x="6317" y="14118"/>
                    <a:pt x="6608" y="13106"/>
                    <a:pt x="6306" y="12092"/>
                  </a:cubicBezTo>
                  <a:cubicBezTo>
                    <a:pt x="6068" y="11295"/>
                    <a:pt x="5814" y="10409"/>
                    <a:pt x="5698" y="9570"/>
                  </a:cubicBezTo>
                  <a:cubicBezTo>
                    <a:pt x="5650" y="9227"/>
                    <a:pt x="5530" y="8463"/>
                    <a:pt x="5937" y="8323"/>
                  </a:cubicBezTo>
                  <a:cubicBezTo>
                    <a:pt x="6319" y="8202"/>
                    <a:pt x="6444" y="8426"/>
                    <a:pt x="6597" y="8694"/>
                  </a:cubicBezTo>
                  <a:cubicBezTo>
                    <a:pt x="6826" y="9095"/>
                    <a:pt x="6874" y="9335"/>
                    <a:pt x="6896" y="9794"/>
                  </a:cubicBezTo>
                  <a:cubicBezTo>
                    <a:pt x="6922" y="10356"/>
                    <a:pt x="7199" y="10966"/>
                    <a:pt x="7353" y="11498"/>
                  </a:cubicBezTo>
                  <a:cubicBezTo>
                    <a:pt x="7384" y="11604"/>
                    <a:pt x="7694" y="12372"/>
                    <a:pt x="7829" y="11989"/>
                  </a:cubicBezTo>
                  <a:cubicBezTo>
                    <a:pt x="7961" y="11613"/>
                    <a:pt x="7889" y="11440"/>
                    <a:pt x="7826" y="11032"/>
                  </a:cubicBezTo>
                  <a:cubicBezTo>
                    <a:pt x="7748" y="10528"/>
                    <a:pt x="7879" y="9965"/>
                    <a:pt x="7771" y="9461"/>
                  </a:cubicBezTo>
                  <a:cubicBezTo>
                    <a:pt x="7657" y="8925"/>
                    <a:pt x="7685" y="8198"/>
                    <a:pt x="7717" y="7645"/>
                  </a:cubicBezTo>
                  <a:cubicBezTo>
                    <a:pt x="7743" y="7191"/>
                    <a:pt x="7556" y="5321"/>
                    <a:pt x="8665" y="5823"/>
                  </a:cubicBezTo>
                  <a:cubicBezTo>
                    <a:pt x="8943" y="5949"/>
                    <a:pt x="8934" y="8058"/>
                    <a:pt x="8925" y="8734"/>
                  </a:cubicBezTo>
                  <a:cubicBezTo>
                    <a:pt x="8915" y="9462"/>
                    <a:pt x="8950" y="11499"/>
                    <a:pt x="9333" y="11495"/>
                  </a:cubicBezTo>
                  <a:cubicBezTo>
                    <a:pt x="9470" y="11428"/>
                    <a:pt x="9451" y="10067"/>
                    <a:pt x="9505" y="9814"/>
                  </a:cubicBezTo>
                  <a:cubicBezTo>
                    <a:pt x="9643" y="9155"/>
                    <a:pt x="9656" y="8384"/>
                    <a:pt x="9723" y="7705"/>
                  </a:cubicBezTo>
                  <a:cubicBezTo>
                    <a:pt x="9784" y="7081"/>
                    <a:pt x="9730" y="5332"/>
                    <a:pt x="10476" y="5280"/>
                  </a:cubicBezTo>
                  <a:cubicBezTo>
                    <a:pt x="11885" y="5280"/>
                    <a:pt x="10909" y="7410"/>
                    <a:pt x="10983" y="8191"/>
                  </a:cubicBezTo>
                  <a:cubicBezTo>
                    <a:pt x="11053" y="8931"/>
                    <a:pt x="10797" y="9574"/>
                    <a:pt x="10786" y="10311"/>
                  </a:cubicBezTo>
                  <a:cubicBezTo>
                    <a:pt x="10781" y="10633"/>
                    <a:pt x="10668" y="11163"/>
                    <a:pt x="10773" y="11406"/>
                  </a:cubicBezTo>
                  <a:cubicBezTo>
                    <a:pt x="11150" y="12020"/>
                    <a:pt x="11510" y="10640"/>
                    <a:pt x="11591" y="10417"/>
                  </a:cubicBezTo>
                  <a:cubicBezTo>
                    <a:pt x="11820" y="9795"/>
                    <a:pt x="12032" y="9181"/>
                    <a:pt x="12308" y="8581"/>
                  </a:cubicBezTo>
                  <a:cubicBezTo>
                    <a:pt x="12584" y="7983"/>
                    <a:pt x="12566" y="7077"/>
                    <a:pt x="13077" y="6633"/>
                  </a:cubicBezTo>
                  <a:cubicBezTo>
                    <a:pt x="13359" y="6509"/>
                    <a:pt x="13569" y="6509"/>
                    <a:pt x="13860" y="6771"/>
                  </a:cubicBezTo>
                  <a:cubicBezTo>
                    <a:pt x="14268" y="7257"/>
                    <a:pt x="13853" y="8101"/>
                    <a:pt x="13706" y="8619"/>
                  </a:cubicBezTo>
                  <a:cubicBezTo>
                    <a:pt x="13529" y="9246"/>
                    <a:pt x="13374" y="9862"/>
                    <a:pt x="13181" y="10483"/>
                  </a:cubicBezTo>
                  <a:cubicBezTo>
                    <a:pt x="12911" y="11356"/>
                    <a:pt x="12661" y="12302"/>
                    <a:pt x="12316" y="13135"/>
                  </a:cubicBezTo>
                  <a:cubicBezTo>
                    <a:pt x="12284" y="13214"/>
                    <a:pt x="12205" y="14203"/>
                    <a:pt x="12197" y="14463"/>
                  </a:cubicBezTo>
                  <a:cubicBezTo>
                    <a:pt x="12183" y="14897"/>
                    <a:pt x="12230" y="15346"/>
                    <a:pt x="12116" y="15770"/>
                  </a:cubicBezTo>
                  <a:cubicBezTo>
                    <a:pt x="12055" y="15997"/>
                    <a:pt x="12220" y="16247"/>
                    <a:pt x="12230" y="16505"/>
                  </a:cubicBezTo>
                  <a:cubicBezTo>
                    <a:pt x="12258" y="17188"/>
                    <a:pt x="11798" y="17805"/>
                    <a:pt x="11487" y="18359"/>
                  </a:cubicBezTo>
                  <a:cubicBezTo>
                    <a:pt x="11343" y="19093"/>
                    <a:pt x="11444" y="20004"/>
                    <a:pt x="11448" y="20755"/>
                  </a:cubicBezTo>
                  <a:cubicBezTo>
                    <a:pt x="11450" y="21036"/>
                    <a:pt x="11459" y="21317"/>
                    <a:pt x="11466" y="21599"/>
                  </a:cubicBezTo>
                  <a:cubicBezTo>
                    <a:pt x="13418" y="21239"/>
                    <a:pt x="15290" y="20236"/>
                    <a:pt x="16796" y="18571"/>
                  </a:cubicBezTo>
                  <a:cubicBezTo>
                    <a:pt x="20638" y="14323"/>
                    <a:pt x="20638" y="7434"/>
                    <a:pt x="16796" y="3186"/>
                  </a:cubicBezTo>
                  <a:cubicBezTo>
                    <a:pt x="14875" y="1061"/>
                    <a:pt x="12358" y="0"/>
                    <a:pt x="98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42" name="Google Shape;442;p18"/>
            <p:cNvGrpSpPr/>
            <p:nvPr/>
          </p:nvGrpSpPr>
          <p:grpSpPr>
            <a:xfrm>
              <a:off x="5440246" y="3003798"/>
              <a:ext cx="1530771" cy="723954"/>
              <a:chOff x="1732858" y="4893238"/>
              <a:chExt cx="2213143" cy="965272"/>
            </a:xfrm>
          </p:grpSpPr>
          <p:sp>
            <p:nvSpPr>
              <p:cNvPr id="443" name="Google Shape;443;p18"/>
              <p:cNvSpPr txBox="1"/>
              <p:nvPr/>
            </p:nvSpPr>
            <p:spPr>
              <a:xfrm>
                <a:off x="1732858" y="4893238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4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Values</a:t>
                </a:r>
                <a:endParaRPr b="1" i="0" sz="1600" u="none" cap="none" strike="noStrike">
                  <a:solidFill>
                    <a:schemeClr val="accent4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44" name="Google Shape;444;p18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You will get a copy of this document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grpSp>
        <p:nvGrpSpPr>
          <p:cNvPr id="445" name="Google Shape;445;p18"/>
          <p:cNvGrpSpPr/>
          <p:nvPr/>
        </p:nvGrpSpPr>
        <p:grpSpPr>
          <a:xfrm>
            <a:off x="7073877" y="1653648"/>
            <a:ext cx="1530771" cy="2074104"/>
            <a:chOff x="7073877" y="1653648"/>
            <a:chExt cx="1530771" cy="2074104"/>
          </a:xfrm>
        </p:grpSpPr>
        <p:sp>
          <p:nvSpPr>
            <p:cNvPr id="446" name="Google Shape;446;p18"/>
            <p:cNvSpPr/>
            <p:nvPr/>
          </p:nvSpPr>
          <p:spPr>
            <a:xfrm>
              <a:off x="7361396" y="1653648"/>
              <a:ext cx="1091329" cy="1086368"/>
            </a:xfrm>
            <a:custGeom>
              <a:rect b="b" l="l" r="r" t="t"/>
              <a:pathLst>
                <a:path extrusionOk="0" h="21600" w="19679">
                  <a:moveTo>
                    <a:pt x="9839" y="0"/>
                  </a:moveTo>
                  <a:cubicBezTo>
                    <a:pt x="7321" y="0"/>
                    <a:pt x="4802" y="1058"/>
                    <a:pt x="2881" y="3176"/>
                  </a:cubicBezTo>
                  <a:cubicBezTo>
                    <a:pt x="-961" y="7412"/>
                    <a:pt x="-961" y="14279"/>
                    <a:pt x="2881" y="18515"/>
                  </a:cubicBezTo>
                  <a:cubicBezTo>
                    <a:pt x="4148" y="19912"/>
                    <a:pt x="5679" y="20838"/>
                    <a:pt x="7295" y="21313"/>
                  </a:cubicBezTo>
                  <a:cubicBezTo>
                    <a:pt x="7306" y="21185"/>
                    <a:pt x="7325" y="21050"/>
                    <a:pt x="7334" y="20924"/>
                  </a:cubicBezTo>
                  <a:cubicBezTo>
                    <a:pt x="7433" y="19560"/>
                    <a:pt x="6825" y="18431"/>
                    <a:pt x="6445" y="17197"/>
                  </a:cubicBezTo>
                  <a:cubicBezTo>
                    <a:pt x="5874" y="15777"/>
                    <a:pt x="5675" y="14138"/>
                    <a:pt x="5687" y="12597"/>
                  </a:cubicBezTo>
                  <a:cubicBezTo>
                    <a:pt x="5692" y="11883"/>
                    <a:pt x="5275" y="11146"/>
                    <a:pt x="5102" y="10474"/>
                  </a:cubicBezTo>
                  <a:cubicBezTo>
                    <a:pt x="4891" y="10084"/>
                    <a:pt x="4845" y="9244"/>
                    <a:pt x="4785" y="8802"/>
                  </a:cubicBezTo>
                  <a:cubicBezTo>
                    <a:pt x="4670" y="7958"/>
                    <a:pt x="5327" y="7746"/>
                    <a:pt x="5684" y="8426"/>
                  </a:cubicBezTo>
                  <a:cubicBezTo>
                    <a:pt x="6037" y="9100"/>
                    <a:pt x="6096" y="9902"/>
                    <a:pt x="6409" y="10595"/>
                  </a:cubicBezTo>
                  <a:cubicBezTo>
                    <a:pt x="6559" y="10926"/>
                    <a:pt x="6656" y="11804"/>
                    <a:pt x="7058" y="11709"/>
                  </a:cubicBezTo>
                  <a:cubicBezTo>
                    <a:pt x="7366" y="11676"/>
                    <a:pt x="7023" y="10959"/>
                    <a:pt x="7014" y="10764"/>
                  </a:cubicBezTo>
                  <a:cubicBezTo>
                    <a:pt x="6994" y="10326"/>
                    <a:pt x="6870" y="9942"/>
                    <a:pt x="6890" y="9489"/>
                  </a:cubicBezTo>
                  <a:cubicBezTo>
                    <a:pt x="6902" y="9215"/>
                    <a:pt x="6900" y="8945"/>
                    <a:pt x="6864" y="8673"/>
                  </a:cubicBezTo>
                  <a:cubicBezTo>
                    <a:pt x="6676" y="8156"/>
                    <a:pt x="6772" y="7446"/>
                    <a:pt x="6700" y="6897"/>
                  </a:cubicBezTo>
                  <a:cubicBezTo>
                    <a:pt x="6653" y="6538"/>
                    <a:pt x="6630" y="6138"/>
                    <a:pt x="6757" y="5794"/>
                  </a:cubicBezTo>
                  <a:cubicBezTo>
                    <a:pt x="6870" y="5490"/>
                    <a:pt x="7223" y="5183"/>
                    <a:pt x="7539" y="5321"/>
                  </a:cubicBezTo>
                  <a:cubicBezTo>
                    <a:pt x="8013" y="5529"/>
                    <a:pt x="7872" y="6038"/>
                    <a:pt x="7885" y="6470"/>
                  </a:cubicBezTo>
                  <a:cubicBezTo>
                    <a:pt x="7898" y="6905"/>
                    <a:pt x="7949" y="7242"/>
                    <a:pt x="8022" y="7662"/>
                  </a:cubicBezTo>
                  <a:cubicBezTo>
                    <a:pt x="8083" y="8010"/>
                    <a:pt x="8257" y="8637"/>
                    <a:pt x="8194" y="8988"/>
                  </a:cubicBezTo>
                  <a:cubicBezTo>
                    <a:pt x="8243" y="9288"/>
                    <a:pt x="8365" y="11410"/>
                    <a:pt x="8773" y="10830"/>
                  </a:cubicBezTo>
                  <a:cubicBezTo>
                    <a:pt x="8897" y="10144"/>
                    <a:pt x="8726" y="8719"/>
                    <a:pt x="8695" y="7590"/>
                  </a:cubicBezTo>
                  <a:cubicBezTo>
                    <a:pt x="8671" y="6723"/>
                    <a:pt x="8388" y="5506"/>
                    <a:pt x="8914" y="4771"/>
                  </a:cubicBezTo>
                  <a:cubicBezTo>
                    <a:pt x="9231" y="4327"/>
                    <a:pt x="9761" y="4710"/>
                    <a:pt x="9880" y="5127"/>
                  </a:cubicBezTo>
                  <a:cubicBezTo>
                    <a:pt x="9987" y="5503"/>
                    <a:pt x="9933" y="5938"/>
                    <a:pt x="9927" y="6327"/>
                  </a:cubicBezTo>
                  <a:cubicBezTo>
                    <a:pt x="9911" y="7281"/>
                    <a:pt x="10254" y="8239"/>
                    <a:pt x="10117" y="9188"/>
                  </a:cubicBezTo>
                  <a:cubicBezTo>
                    <a:pt x="10072" y="9496"/>
                    <a:pt x="10223" y="11643"/>
                    <a:pt x="10821" y="10735"/>
                  </a:cubicBezTo>
                  <a:cubicBezTo>
                    <a:pt x="11048" y="10390"/>
                    <a:pt x="11044" y="9818"/>
                    <a:pt x="11177" y="9417"/>
                  </a:cubicBezTo>
                  <a:cubicBezTo>
                    <a:pt x="11348" y="8899"/>
                    <a:pt x="11477" y="8376"/>
                    <a:pt x="11686" y="7874"/>
                  </a:cubicBezTo>
                  <a:cubicBezTo>
                    <a:pt x="11930" y="7285"/>
                    <a:pt x="12234" y="5353"/>
                    <a:pt x="13177" y="5757"/>
                  </a:cubicBezTo>
                  <a:cubicBezTo>
                    <a:pt x="13823" y="6033"/>
                    <a:pt x="13102" y="7797"/>
                    <a:pt x="13011" y="8292"/>
                  </a:cubicBezTo>
                  <a:cubicBezTo>
                    <a:pt x="12788" y="9497"/>
                    <a:pt x="12376" y="10680"/>
                    <a:pt x="12182" y="11884"/>
                  </a:cubicBezTo>
                  <a:cubicBezTo>
                    <a:pt x="12110" y="12329"/>
                    <a:pt x="12410" y="12760"/>
                    <a:pt x="12257" y="13210"/>
                  </a:cubicBezTo>
                  <a:cubicBezTo>
                    <a:pt x="12171" y="13463"/>
                    <a:pt x="12396" y="14159"/>
                    <a:pt x="12645" y="14273"/>
                  </a:cubicBezTo>
                  <a:cubicBezTo>
                    <a:pt x="13755" y="14781"/>
                    <a:pt x="14069" y="13871"/>
                    <a:pt x="14957" y="13382"/>
                  </a:cubicBezTo>
                  <a:cubicBezTo>
                    <a:pt x="15330" y="13176"/>
                    <a:pt x="16717" y="12212"/>
                    <a:pt x="16911" y="13173"/>
                  </a:cubicBezTo>
                  <a:cubicBezTo>
                    <a:pt x="17046" y="13840"/>
                    <a:pt x="16325" y="14235"/>
                    <a:pt x="15918" y="14562"/>
                  </a:cubicBezTo>
                  <a:cubicBezTo>
                    <a:pt x="15429" y="14955"/>
                    <a:pt x="15007" y="15315"/>
                    <a:pt x="14658" y="15854"/>
                  </a:cubicBezTo>
                  <a:cubicBezTo>
                    <a:pt x="13893" y="17034"/>
                    <a:pt x="12512" y="18156"/>
                    <a:pt x="11317" y="18987"/>
                  </a:cubicBezTo>
                  <a:cubicBezTo>
                    <a:pt x="10833" y="19324"/>
                    <a:pt x="11018" y="20913"/>
                    <a:pt x="11047" y="21599"/>
                  </a:cubicBezTo>
                  <a:cubicBezTo>
                    <a:pt x="13148" y="21314"/>
                    <a:pt x="15184" y="20293"/>
                    <a:pt x="16796" y="18515"/>
                  </a:cubicBezTo>
                  <a:cubicBezTo>
                    <a:pt x="20639" y="14279"/>
                    <a:pt x="20638" y="7412"/>
                    <a:pt x="16796" y="3176"/>
                  </a:cubicBezTo>
                  <a:cubicBezTo>
                    <a:pt x="14875" y="1058"/>
                    <a:pt x="12356" y="0"/>
                    <a:pt x="98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47" name="Google Shape;447;p18"/>
            <p:cNvGrpSpPr/>
            <p:nvPr/>
          </p:nvGrpSpPr>
          <p:grpSpPr>
            <a:xfrm>
              <a:off x="7073877" y="3003798"/>
              <a:ext cx="1530771" cy="723954"/>
              <a:chOff x="1732858" y="4893238"/>
              <a:chExt cx="2213143" cy="965272"/>
            </a:xfrm>
          </p:grpSpPr>
          <p:sp>
            <p:nvSpPr>
              <p:cNvPr id="448" name="Google Shape;448;p18"/>
              <p:cNvSpPr txBox="1"/>
              <p:nvPr/>
            </p:nvSpPr>
            <p:spPr>
              <a:xfrm>
                <a:off x="1732858" y="4893238"/>
                <a:ext cx="2213143" cy="283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00" u="none" cap="none" strike="noStrike">
                    <a:solidFill>
                      <a:schemeClr val="accent5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Mission</a:t>
                </a:r>
                <a:endParaRPr b="1" i="0" sz="1600" u="none" cap="none" strike="noStrike">
                  <a:solidFill>
                    <a:schemeClr val="accent5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49" name="Google Shape;449;p18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Click on the button under the </a:t>
                </a:r>
                <a:endParaRPr sz="12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sp>
        <p:nvSpPr>
          <p:cNvPr id="450" name="Google Shape;450;p18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6" name="Google Shape;456;p19"/>
          <p:cNvGrpSpPr/>
          <p:nvPr/>
        </p:nvGrpSpPr>
        <p:grpSpPr>
          <a:xfrm>
            <a:off x="3418880" y="1167594"/>
            <a:ext cx="2306240" cy="3348038"/>
            <a:chOff x="1498600" y="1563688"/>
            <a:chExt cx="3074987" cy="4464050"/>
          </a:xfrm>
        </p:grpSpPr>
        <p:sp>
          <p:nvSpPr>
            <p:cNvPr id="457" name="Google Shape;457;p19"/>
            <p:cNvSpPr/>
            <p:nvPr/>
          </p:nvSpPr>
          <p:spPr>
            <a:xfrm>
              <a:off x="1498600" y="1563688"/>
              <a:ext cx="3074987" cy="4464050"/>
            </a:xfrm>
            <a:custGeom>
              <a:rect b="b" l="l" r="r" t="t"/>
              <a:pathLst>
                <a:path extrusionOk="0" h="3277" w="2253">
                  <a:moveTo>
                    <a:pt x="2150" y="3072"/>
                  </a:moveTo>
                  <a:cubicBezTo>
                    <a:pt x="1946" y="3072"/>
                    <a:pt x="1946" y="3072"/>
                    <a:pt x="1946" y="3072"/>
                  </a:cubicBezTo>
                  <a:cubicBezTo>
                    <a:pt x="1946" y="2355"/>
                    <a:pt x="1946" y="2355"/>
                    <a:pt x="1946" y="2355"/>
                  </a:cubicBezTo>
                  <a:cubicBezTo>
                    <a:pt x="1946" y="1961"/>
                    <a:pt x="1623" y="1638"/>
                    <a:pt x="1229" y="1638"/>
                  </a:cubicBezTo>
                  <a:cubicBezTo>
                    <a:pt x="1623" y="1638"/>
                    <a:pt x="1946" y="1316"/>
                    <a:pt x="1946" y="922"/>
                  </a:cubicBezTo>
                  <a:cubicBezTo>
                    <a:pt x="1946" y="205"/>
                    <a:pt x="1946" y="205"/>
                    <a:pt x="1946" y="205"/>
                  </a:cubicBezTo>
                  <a:cubicBezTo>
                    <a:pt x="2150" y="205"/>
                    <a:pt x="2150" y="205"/>
                    <a:pt x="2150" y="205"/>
                  </a:cubicBezTo>
                  <a:cubicBezTo>
                    <a:pt x="2207" y="205"/>
                    <a:pt x="2253" y="159"/>
                    <a:pt x="2253" y="102"/>
                  </a:cubicBezTo>
                  <a:cubicBezTo>
                    <a:pt x="2253" y="46"/>
                    <a:pt x="2207" y="0"/>
                    <a:pt x="215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46" y="0"/>
                    <a:pt x="0" y="46"/>
                    <a:pt x="0" y="102"/>
                  </a:cubicBezTo>
                  <a:cubicBezTo>
                    <a:pt x="0" y="159"/>
                    <a:pt x="46" y="205"/>
                    <a:pt x="102" y="205"/>
                  </a:cubicBezTo>
                  <a:cubicBezTo>
                    <a:pt x="307" y="205"/>
                    <a:pt x="307" y="205"/>
                    <a:pt x="307" y="205"/>
                  </a:cubicBezTo>
                  <a:cubicBezTo>
                    <a:pt x="307" y="922"/>
                    <a:pt x="307" y="922"/>
                    <a:pt x="307" y="922"/>
                  </a:cubicBezTo>
                  <a:cubicBezTo>
                    <a:pt x="307" y="1316"/>
                    <a:pt x="630" y="1638"/>
                    <a:pt x="1024" y="1638"/>
                  </a:cubicBezTo>
                  <a:cubicBezTo>
                    <a:pt x="630" y="1638"/>
                    <a:pt x="307" y="1961"/>
                    <a:pt x="307" y="2355"/>
                  </a:cubicBezTo>
                  <a:cubicBezTo>
                    <a:pt x="307" y="3072"/>
                    <a:pt x="307" y="3072"/>
                    <a:pt x="307" y="3072"/>
                  </a:cubicBezTo>
                  <a:cubicBezTo>
                    <a:pt x="102" y="3072"/>
                    <a:pt x="102" y="3072"/>
                    <a:pt x="102" y="3072"/>
                  </a:cubicBezTo>
                  <a:cubicBezTo>
                    <a:pt x="46" y="3072"/>
                    <a:pt x="0" y="3118"/>
                    <a:pt x="0" y="3174"/>
                  </a:cubicBezTo>
                  <a:cubicBezTo>
                    <a:pt x="0" y="3231"/>
                    <a:pt x="46" y="3277"/>
                    <a:pt x="102" y="3277"/>
                  </a:cubicBezTo>
                  <a:cubicBezTo>
                    <a:pt x="2150" y="3277"/>
                    <a:pt x="2150" y="3277"/>
                    <a:pt x="2150" y="3277"/>
                  </a:cubicBezTo>
                  <a:cubicBezTo>
                    <a:pt x="2207" y="3277"/>
                    <a:pt x="2253" y="3231"/>
                    <a:pt x="2253" y="3174"/>
                  </a:cubicBezTo>
                  <a:cubicBezTo>
                    <a:pt x="2253" y="3118"/>
                    <a:pt x="2207" y="3072"/>
                    <a:pt x="2150" y="3072"/>
                  </a:cubicBezTo>
                  <a:close/>
                </a:path>
              </a:pathLst>
            </a:custGeom>
            <a:solidFill>
              <a:srgbClr val="E6E6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grpSp>
          <p:nvGrpSpPr>
            <p:cNvPr id="458" name="Google Shape;458;p19"/>
            <p:cNvGrpSpPr/>
            <p:nvPr/>
          </p:nvGrpSpPr>
          <p:grpSpPr>
            <a:xfrm>
              <a:off x="2124072" y="3357562"/>
              <a:ext cx="1824042" cy="2381251"/>
              <a:chOff x="2124072" y="3357562"/>
              <a:chExt cx="1824042" cy="2381251"/>
            </a:xfrm>
          </p:grpSpPr>
          <p:sp>
            <p:nvSpPr>
              <p:cNvPr id="459" name="Google Shape;459;p19"/>
              <p:cNvSpPr/>
              <p:nvPr/>
            </p:nvSpPr>
            <p:spPr>
              <a:xfrm flipH="1" rot="10800000">
                <a:off x="2399935" y="3357562"/>
                <a:ext cx="1272316" cy="247015"/>
              </a:xfrm>
              <a:custGeom>
                <a:rect b="b" l="l" r="r" t="t"/>
                <a:pathLst>
                  <a:path extrusionOk="0" h="247015" w="1272316">
                    <a:moveTo>
                      <a:pt x="0" y="247015"/>
                    </a:moveTo>
                    <a:lnTo>
                      <a:pt x="1272316" y="247015"/>
                    </a:lnTo>
                    <a:lnTo>
                      <a:pt x="1156717" y="151637"/>
                    </a:lnTo>
                    <a:cubicBezTo>
                      <a:pt x="1015009" y="55902"/>
                      <a:pt x="844178" y="0"/>
                      <a:pt x="660290" y="0"/>
                    </a:cubicBezTo>
                    <a:lnTo>
                      <a:pt x="612025" y="0"/>
                    </a:lnTo>
                    <a:cubicBezTo>
                      <a:pt x="428138" y="0"/>
                      <a:pt x="257306" y="55902"/>
                      <a:pt x="115599" y="15163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60" name="Google Shape;460;p19"/>
              <p:cNvSpPr/>
              <p:nvPr/>
            </p:nvSpPr>
            <p:spPr>
              <a:xfrm>
                <a:off x="2959893" y="3465513"/>
                <a:ext cx="152400" cy="200818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  <p:sp>
            <p:nvSpPr>
              <p:cNvPr id="461" name="Google Shape;461;p19"/>
              <p:cNvSpPr/>
              <p:nvPr/>
            </p:nvSpPr>
            <p:spPr>
              <a:xfrm>
                <a:off x="2124072" y="4883944"/>
                <a:ext cx="1824042" cy="854869"/>
              </a:xfrm>
              <a:custGeom>
                <a:rect b="b" l="l" r="r" t="t"/>
                <a:pathLst>
                  <a:path extrusionOk="0" h="854869" w="1714341">
                    <a:moveTo>
                      <a:pt x="856377" y="0"/>
                    </a:moveTo>
                    <a:lnTo>
                      <a:pt x="857964" y="0"/>
                    </a:lnTo>
                    <a:cubicBezTo>
                      <a:pt x="1301409" y="0"/>
                      <a:pt x="1666140" y="337015"/>
                      <a:pt x="1709999" y="768889"/>
                    </a:cubicBezTo>
                    <a:lnTo>
                      <a:pt x="1714341" y="854869"/>
                    </a:lnTo>
                    <a:lnTo>
                      <a:pt x="0" y="854869"/>
                    </a:lnTo>
                    <a:lnTo>
                      <a:pt x="4342" y="768889"/>
                    </a:lnTo>
                    <a:cubicBezTo>
                      <a:pt x="48201" y="337015"/>
                      <a:pt x="412932" y="0"/>
                      <a:pt x="8563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  <p:sp>
          <p:nvSpPr>
            <p:cNvPr id="462" name="Google Shape;462;p19"/>
            <p:cNvSpPr/>
            <p:nvPr/>
          </p:nvSpPr>
          <p:spPr>
            <a:xfrm flipH="1" rot="10800000">
              <a:off x="2134838" y="2847975"/>
              <a:ext cx="1802509" cy="509587"/>
            </a:xfrm>
            <a:custGeom>
              <a:rect b="b" l="l" r="r" t="t"/>
              <a:pathLst>
                <a:path extrusionOk="0" h="509587" w="1802509">
                  <a:moveTo>
                    <a:pt x="0" y="509587"/>
                  </a:moveTo>
                  <a:lnTo>
                    <a:pt x="1802509" y="509587"/>
                  </a:lnTo>
                  <a:lnTo>
                    <a:pt x="1795237" y="461933"/>
                  </a:lnTo>
                  <a:cubicBezTo>
                    <a:pt x="1759754" y="288535"/>
                    <a:pt x="1673726" y="133549"/>
                    <a:pt x="1553219" y="13042"/>
                  </a:cubicBezTo>
                  <a:lnTo>
                    <a:pt x="1537413" y="0"/>
                  </a:lnTo>
                  <a:lnTo>
                    <a:pt x="265097" y="0"/>
                  </a:lnTo>
                  <a:lnTo>
                    <a:pt x="249291" y="13042"/>
                  </a:lnTo>
                  <a:cubicBezTo>
                    <a:pt x="128784" y="133549"/>
                    <a:pt x="42755" y="288535"/>
                    <a:pt x="7273" y="46193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2124072" y="1828800"/>
              <a:ext cx="1824041" cy="509587"/>
            </a:xfrm>
            <a:custGeom>
              <a:rect b="b" l="l" r="r" t="t"/>
              <a:pathLst>
                <a:path extrusionOk="0" h="509587" w="1824041">
                  <a:moveTo>
                    <a:pt x="0" y="0"/>
                  </a:moveTo>
                  <a:lnTo>
                    <a:pt x="1824041" y="0"/>
                  </a:lnTo>
                  <a:lnTo>
                    <a:pt x="1824041" y="509587"/>
                  </a:lnTo>
                  <a:lnTo>
                    <a:pt x="0" y="50958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2124072" y="2338387"/>
              <a:ext cx="1824041" cy="509587"/>
            </a:xfrm>
            <a:custGeom>
              <a:rect b="b" l="l" r="r" t="t"/>
              <a:pathLst>
                <a:path extrusionOk="0" h="509587" w="1824041">
                  <a:moveTo>
                    <a:pt x="0" y="0"/>
                  </a:moveTo>
                  <a:lnTo>
                    <a:pt x="1824041" y="0"/>
                  </a:lnTo>
                  <a:lnTo>
                    <a:pt x="1824041" y="378301"/>
                  </a:lnTo>
                  <a:cubicBezTo>
                    <a:pt x="1824041" y="408949"/>
                    <a:pt x="1822488" y="439234"/>
                    <a:pt x="1819457" y="469083"/>
                  </a:cubicBezTo>
                  <a:lnTo>
                    <a:pt x="1813275" y="509587"/>
                  </a:lnTo>
                  <a:lnTo>
                    <a:pt x="10766" y="509587"/>
                  </a:lnTo>
                  <a:lnTo>
                    <a:pt x="4584" y="469083"/>
                  </a:lnTo>
                  <a:cubicBezTo>
                    <a:pt x="1553" y="439234"/>
                    <a:pt x="0" y="408949"/>
                    <a:pt x="0" y="3783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465" name="Google Shape;465;p19"/>
          <p:cNvGrpSpPr/>
          <p:nvPr/>
        </p:nvGrpSpPr>
        <p:grpSpPr>
          <a:xfrm>
            <a:off x="6128111" y="1544327"/>
            <a:ext cx="2062292" cy="2597568"/>
            <a:chOff x="8170814" y="1912116"/>
            <a:chExt cx="2749722" cy="3463424"/>
          </a:xfrm>
        </p:grpSpPr>
        <p:grpSp>
          <p:nvGrpSpPr>
            <p:cNvPr id="466" name="Google Shape;466;p19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467" name="Google Shape;467;p19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68" name="Google Shape;468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Add or delete slides.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69" name="Google Shape;469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Services</a:t>
                  </a:r>
                  <a:endParaRPr b="1" sz="1600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470" name="Google Shape;470;p19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71" name="Google Shape;471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You have to be signed in to your  Google account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72" name="Google Shape;472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2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Timeline</a:t>
                  </a:r>
                  <a:endParaRPr b="1" sz="1600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473" name="Google Shape;473;p19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74" name="Google Shape;474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PowerPoint. Remember to download and install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75" name="Google Shape;475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5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Future</a:t>
                  </a:r>
                  <a:endParaRPr b="1" sz="1600">
                    <a:solidFill>
                      <a:schemeClr val="accent5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</p:grpSp>
        <p:cxnSp>
          <p:nvCxnSpPr>
            <p:cNvPr id="476" name="Google Shape;476;p19"/>
            <p:cNvCxnSpPr/>
            <p:nvPr/>
          </p:nvCxnSpPr>
          <p:spPr>
            <a:xfrm>
              <a:off x="8472264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7" name="Google Shape;477;p19"/>
            <p:cNvCxnSpPr/>
            <p:nvPr/>
          </p:nvCxnSpPr>
          <p:spPr>
            <a:xfrm>
              <a:off x="8472264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478" name="Google Shape;478;p19"/>
          <p:cNvGrpSpPr/>
          <p:nvPr/>
        </p:nvGrpSpPr>
        <p:grpSpPr>
          <a:xfrm>
            <a:off x="980601" y="1544327"/>
            <a:ext cx="2035289" cy="2597568"/>
            <a:chOff x="1307468" y="1697288"/>
            <a:chExt cx="2713719" cy="3463424"/>
          </a:xfrm>
        </p:grpSpPr>
        <p:grpSp>
          <p:nvGrpSpPr>
            <p:cNvPr id="479" name="Google Shape;479;p19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480" name="Google Shape;480;p19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1" name="Google Shape;481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PowerPoint. Remember to download and install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82" name="Google Shape;482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Annual</a:t>
                  </a:r>
                  <a:endParaRPr b="1" sz="1600">
                    <a:solidFill>
                      <a:schemeClr val="accent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483" name="Google Shape;483;p19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4" name="Google Shape;484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Add or delete slides.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85" name="Google Shape;485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2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What we do?</a:t>
                  </a:r>
                  <a:endParaRPr b="1" sz="1600">
                    <a:solidFill>
                      <a:schemeClr val="accent2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  <p:grpSp>
            <p:nvGrpSpPr>
              <p:cNvPr id="486" name="Google Shape;486;p19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487" name="Google Shape;487;p19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1200">
                      <a:solidFill>
                        <a:schemeClr val="dk1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You have to be signed in to your  Google account</a:t>
                  </a:r>
                  <a:endParaRPr sz="1200">
                    <a:solidFill>
                      <a:schemeClr val="dk1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  <p:sp>
              <p:nvSpPr>
                <p:cNvPr id="488" name="Google Shape;488;p19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5"/>
                      </a:solidFill>
                      <a:latin typeface="Cambria"/>
                      <a:ea typeface="Cambria"/>
                      <a:cs typeface="Cambria"/>
                      <a:sym typeface="Cambria"/>
                    </a:rPr>
                    <a:t>Pricing</a:t>
                  </a:r>
                  <a:endParaRPr b="1" sz="1600">
                    <a:solidFill>
                      <a:schemeClr val="accent5"/>
                    </a:solidFill>
                    <a:latin typeface="Cambria"/>
                    <a:ea typeface="Cambria"/>
                    <a:cs typeface="Cambria"/>
                    <a:sym typeface="Cambria"/>
                  </a:endParaRPr>
                </a:p>
              </p:txBody>
            </p:sp>
          </p:grpSp>
        </p:grpSp>
        <p:grpSp>
          <p:nvGrpSpPr>
            <p:cNvPr id="489" name="Google Shape;489;p19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490" name="Google Shape;490;p19"/>
              <p:cNvCxnSpPr/>
              <p:nvPr/>
            </p:nvCxnSpPr>
            <p:spPr>
              <a:xfrm>
                <a:off x="1307468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1" name="Google Shape;491;p19"/>
              <p:cNvCxnSpPr/>
              <p:nvPr/>
            </p:nvCxnSpPr>
            <p:spPr>
              <a:xfrm>
                <a:off x="1307468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492" name="Google Shape;492;p19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Cambria"/>
              <a:buNone/>
            </a:pPr>
            <a:r>
              <a:rPr b="1" lang="tr-TR" sz="1800">
                <a:solidFill>
                  <a:srgbClr val="0C0C0C"/>
                </a:solidFill>
                <a:latin typeface="Cambria"/>
                <a:ea typeface="Cambria"/>
                <a:cs typeface="Cambria"/>
                <a:sym typeface="Cambria"/>
              </a:rPr>
              <a:t>Think</a:t>
            </a:r>
            <a:endParaRPr b="1" sz="1800">
              <a:solidFill>
                <a:srgbClr val="0C0C0C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20"/>
          <p:cNvGrpSpPr/>
          <p:nvPr/>
        </p:nvGrpSpPr>
        <p:grpSpPr>
          <a:xfrm>
            <a:off x="1265923" y="-237127"/>
            <a:ext cx="3196347" cy="3202577"/>
            <a:chOff x="1893888" y="-215900"/>
            <a:chExt cx="2443163" cy="2447925"/>
          </a:xfrm>
        </p:grpSpPr>
        <p:sp>
          <p:nvSpPr>
            <p:cNvPr id="499" name="Google Shape;499;p20"/>
            <p:cNvSpPr/>
            <p:nvPr/>
          </p:nvSpPr>
          <p:spPr>
            <a:xfrm>
              <a:off x="1893888" y="-215900"/>
              <a:ext cx="2443163" cy="2447925"/>
            </a:xfrm>
            <a:custGeom>
              <a:rect b="b" l="l" r="r" t="t"/>
              <a:pathLst>
                <a:path extrusionOk="0" h="289" w="289">
                  <a:moveTo>
                    <a:pt x="144" y="289"/>
                  </a:moveTo>
                  <a:cubicBezTo>
                    <a:pt x="65" y="289"/>
                    <a:pt x="0" y="224"/>
                    <a:pt x="0" y="144"/>
                  </a:cubicBezTo>
                  <a:cubicBezTo>
                    <a:pt x="0" y="65"/>
                    <a:pt x="65" y="0"/>
                    <a:pt x="144" y="0"/>
                  </a:cubicBezTo>
                  <a:cubicBezTo>
                    <a:pt x="224" y="0"/>
                    <a:pt x="289" y="65"/>
                    <a:pt x="289" y="144"/>
                  </a:cubicBezTo>
                  <a:cubicBezTo>
                    <a:pt x="289" y="224"/>
                    <a:pt x="224" y="289"/>
                    <a:pt x="144" y="289"/>
                  </a:cubicBezTo>
                  <a:close/>
                  <a:moveTo>
                    <a:pt x="144" y="4"/>
                  </a:moveTo>
                  <a:cubicBezTo>
                    <a:pt x="67" y="4"/>
                    <a:pt x="4" y="67"/>
                    <a:pt x="4" y="144"/>
                  </a:cubicBezTo>
                  <a:cubicBezTo>
                    <a:pt x="4" y="222"/>
                    <a:pt x="67" y="284"/>
                    <a:pt x="144" y="284"/>
                  </a:cubicBezTo>
                  <a:cubicBezTo>
                    <a:pt x="222" y="284"/>
                    <a:pt x="285" y="222"/>
                    <a:pt x="285" y="144"/>
                  </a:cubicBezTo>
                  <a:cubicBezTo>
                    <a:pt x="285" y="67"/>
                    <a:pt x="222" y="4"/>
                    <a:pt x="14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2036763" y="-71438"/>
              <a:ext cx="2155825" cy="2160588"/>
            </a:xfrm>
            <a:custGeom>
              <a:rect b="b" l="l" r="r" t="t"/>
              <a:pathLst>
                <a:path extrusionOk="0" h="255" w="255">
                  <a:moveTo>
                    <a:pt x="127" y="255"/>
                  </a:moveTo>
                  <a:cubicBezTo>
                    <a:pt x="57" y="255"/>
                    <a:pt x="0" y="198"/>
                    <a:pt x="0" y="127"/>
                  </a:cubicBezTo>
                  <a:cubicBezTo>
                    <a:pt x="0" y="57"/>
                    <a:pt x="57" y="0"/>
                    <a:pt x="127" y="0"/>
                  </a:cubicBezTo>
                  <a:cubicBezTo>
                    <a:pt x="198" y="0"/>
                    <a:pt x="255" y="57"/>
                    <a:pt x="255" y="127"/>
                  </a:cubicBezTo>
                  <a:cubicBezTo>
                    <a:pt x="255" y="198"/>
                    <a:pt x="198" y="255"/>
                    <a:pt x="127" y="255"/>
                  </a:cubicBezTo>
                  <a:close/>
                  <a:moveTo>
                    <a:pt x="127" y="4"/>
                  </a:moveTo>
                  <a:cubicBezTo>
                    <a:pt x="60" y="4"/>
                    <a:pt x="4" y="59"/>
                    <a:pt x="4" y="127"/>
                  </a:cubicBezTo>
                  <a:cubicBezTo>
                    <a:pt x="4" y="195"/>
                    <a:pt x="60" y="250"/>
                    <a:pt x="127" y="250"/>
                  </a:cubicBezTo>
                  <a:cubicBezTo>
                    <a:pt x="195" y="250"/>
                    <a:pt x="250" y="195"/>
                    <a:pt x="250" y="127"/>
                  </a:cubicBezTo>
                  <a:cubicBezTo>
                    <a:pt x="250" y="59"/>
                    <a:pt x="195" y="4"/>
                    <a:pt x="127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2181226" y="73025"/>
              <a:ext cx="1860550" cy="1863725"/>
            </a:xfrm>
            <a:custGeom>
              <a:rect b="b" l="l" r="r" t="t"/>
              <a:pathLst>
                <a:path extrusionOk="0" h="220" w="220">
                  <a:moveTo>
                    <a:pt x="110" y="220"/>
                  </a:moveTo>
                  <a:cubicBezTo>
                    <a:pt x="50" y="220"/>
                    <a:pt x="0" y="171"/>
                    <a:pt x="0" y="110"/>
                  </a:cubicBezTo>
                  <a:cubicBezTo>
                    <a:pt x="0" y="50"/>
                    <a:pt x="50" y="0"/>
                    <a:pt x="110" y="0"/>
                  </a:cubicBezTo>
                  <a:cubicBezTo>
                    <a:pt x="171" y="0"/>
                    <a:pt x="220" y="50"/>
                    <a:pt x="220" y="110"/>
                  </a:cubicBezTo>
                  <a:cubicBezTo>
                    <a:pt x="220" y="171"/>
                    <a:pt x="171" y="220"/>
                    <a:pt x="110" y="220"/>
                  </a:cubicBezTo>
                  <a:close/>
                  <a:moveTo>
                    <a:pt x="110" y="5"/>
                  </a:moveTo>
                  <a:cubicBezTo>
                    <a:pt x="52" y="5"/>
                    <a:pt x="5" y="52"/>
                    <a:pt x="5" y="110"/>
                  </a:cubicBezTo>
                  <a:cubicBezTo>
                    <a:pt x="5" y="169"/>
                    <a:pt x="52" y="216"/>
                    <a:pt x="110" y="216"/>
                  </a:cubicBezTo>
                  <a:cubicBezTo>
                    <a:pt x="169" y="216"/>
                    <a:pt x="216" y="169"/>
                    <a:pt x="216" y="110"/>
                  </a:cubicBezTo>
                  <a:cubicBezTo>
                    <a:pt x="216" y="52"/>
                    <a:pt x="169" y="5"/>
                    <a:pt x="110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2316163" y="207962"/>
              <a:ext cx="1589088" cy="1592263"/>
            </a:xfrm>
            <a:custGeom>
              <a:rect b="b" l="l" r="r" t="t"/>
              <a:pathLst>
                <a:path extrusionOk="0"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5"/>
                  </a:moveTo>
                  <a:cubicBezTo>
                    <a:pt x="45" y="5"/>
                    <a:pt x="5" y="45"/>
                    <a:pt x="5" y="94"/>
                  </a:cubicBezTo>
                  <a:cubicBezTo>
                    <a:pt x="5" y="144"/>
                    <a:pt x="45" y="184"/>
                    <a:pt x="94" y="184"/>
                  </a:cubicBezTo>
                  <a:cubicBezTo>
                    <a:pt x="144" y="184"/>
                    <a:pt x="184" y="144"/>
                    <a:pt x="184" y="94"/>
                  </a:cubicBezTo>
                  <a:cubicBezTo>
                    <a:pt x="184" y="45"/>
                    <a:pt x="144" y="5"/>
                    <a:pt x="94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2451101" y="342900"/>
              <a:ext cx="1327150" cy="1330325"/>
            </a:xfrm>
            <a:custGeom>
              <a:rect b="b" l="l" r="r" t="t"/>
              <a:pathLst>
                <a:path extrusionOk="0" h="157" w="157">
                  <a:moveTo>
                    <a:pt x="78" y="157"/>
                  </a:moveTo>
                  <a:cubicBezTo>
                    <a:pt x="35" y="157"/>
                    <a:pt x="0" y="122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4"/>
                  </a:moveTo>
                  <a:cubicBezTo>
                    <a:pt x="38" y="4"/>
                    <a:pt x="4" y="37"/>
                    <a:pt x="4" y="78"/>
                  </a:cubicBezTo>
                  <a:cubicBezTo>
                    <a:pt x="4" y="119"/>
                    <a:pt x="38" y="152"/>
                    <a:pt x="78" y="152"/>
                  </a:cubicBezTo>
                  <a:cubicBezTo>
                    <a:pt x="119" y="152"/>
                    <a:pt x="152" y="119"/>
                    <a:pt x="152" y="78"/>
                  </a:cubicBezTo>
                  <a:cubicBezTo>
                    <a:pt x="152" y="37"/>
                    <a:pt x="119" y="4"/>
                    <a:pt x="78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2570163" y="461962"/>
              <a:ext cx="1090613" cy="1092200"/>
            </a:xfrm>
            <a:custGeom>
              <a:rect b="b" l="l" r="r" t="t"/>
              <a:pathLst>
                <a:path extrusionOk="0" h="129" w="129">
                  <a:moveTo>
                    <a:pt x="64" y="129"/>
                  </a:move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4" y="0"/>
                  </a:cubicBezTo>
                  <a:cubicBezTo>
                    <a:pt x="100" y="0"/>
                    <a:pt x="129" y="29"/>
                    <a:pt x="129" y="64"/>
                  </a:cubicBezTo>
                  <a:cubicBezTo>
                    <a:pt x="129" y="100"/>
                    <a:pt x="100" y="129"/>
                    <a:pt x="64" y="129"/>
                  </a:cubicBezTo>
                  <a:close/>
                  <a:moveTo>
                    <a:pt x="64" y="4"/>
                  </a:moveTo>
                  <a:cubicBezTo>
                    <a:pt x="31" y="4"/>
                    <a:pt x="4" y="31"/>
                    <a:pt x="4" y="64"/>
                  </a:cubicBezTo>
                  <a:cubicBezTo>
                    <a:pt x="4" y="97"/>
                    <a:pt x="31" y="124"/>
                    <a:pt x="64" y="124"/>
                  </a:cubicBezTo>
                  <a:cubicBezTo>
                    <a:pt x="97" y="124"/>
                    <a:pt x="124" y="97"/>
                    <a:pt x="124" y="64"/>
                  </a:cubicBezTo>
                  <a:cubicBezTo>
                    <a:pt x="124" y="31"/>
                    <a:pt x="97" y="4"/>
                    <a:pt x="6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5" name="Google Shape;505;p20"/>
            <p:cNvSpPr/>
            <p:nvPr/>
          </p:nvSpPr>
          <p:spPr>
            <a:xfrm>
              <a:off x="2697163" y="588962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49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4"/>
                  </a:moveTo>
                  <a:cubicBezTo>
                    <a:pt x="24" y="4"/>
                    <a:pt x="4" y="24"/>
                    <a:pt x="4" y="49"/>
                  </a:cubicBezTo>
                  <a:cubicBezTo>
                    <a:pt x="4" y="74"/>
                    <a:pt x="24" y="94"/>
                    <a:pt x="49" y="94"/>
                  </a:cubicBezTo>
                  <a:cubicBezTo>
                    <a:pt x="74" y="94"/>
                    <a:pt x="94" y="74"/>
                    <a:pt x="94" y="49"/>
                  </a:cubicBezTo>
                  <a:cubicBezTo>
                    <a:pt x="94" y="24"/>
                    <a:pt x="74" y="4"/>
                    <a:pt x="49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6" name="Google Shape;506;p20"/>
            <p:cNvSpPr/>
            <p:nvPr/>
          </p:nvSpPr>
          <p:spPr>
            <a:xfrm>
              <a:off x="2824163" y="715962"/>
              <a:ext cx="582613" cy="584200"/>
            </a:xfrm>
            <a:custGeom>
              <a:rect b="b" l="l" r="r" t="t"/>
              <a:pathLst>
                <a:path extrusionOk="0" h="69" w="69">
                  <a:moveTo>
                    <a:pt x="34" y="69"/>
                  </a:moveTo>
                  <a:cubicBezTo>
                    <a:pt x="15" y="69"/>
                    <a:pt x="0" y="53"/>
                    <a:pt x="0" y="34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3" y="0"/>
                    <a:pt x="69" y="15"/>
                    <a:pt x="69" y="34"/>
                  </a:cubicBezTo>
                  <a:cubicBezTo>
                    <a:pt x="69" y="53"/>
                    <a:pt x="53" y="69"/>
                    <a:pt x="34" y="69"/>
                  </a:cubicBezTo>
                  <a:close/>
                  <a:moveTo>
                    <a:pt x="34" y="4"/>
                  </a:moveTo>
                  <a:cubicBezTo>
                    <a:pt x="18" y="4"/>
                    <a:pt x="4" y="18"/>
                    <a:pt x="4" y="34"/>
                  </a:cubicBezTo>
                  <a:cubicBezTo>
                    <a:pt x="4" y="51"/>
                    <a:pt x="18" y="65"/>
                    <a:pt x="34" y="65"/>
                  </a:cubicBezTo>
                  <a:cubicBezTo>
                    <a:pt x="51" y="65"/>
                    <a:pt x="65" y="51"/>
                    <a:pt x="65" y="34"/>
                  </a:cubicBezTo>
                  <a:cubicBezTo>
                    <a:pt x="65" y="18"/>
                    <a:pt x="51" y="4"/>
                    <a:pt x="34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7" name="Google Shape;507;p20"/>
            <p:cNvSpPr/>
            <p:nvPr/>
          </p:nvSpPr>
          <p:spPr>
            <a:xfrm>
              <a:off x="2933701" y="827087"/>
              <a:ext cx="363538" cy="363538"/>
            </a:xfrm>
            <a:custGeom>
              <a:rect b="b" l="l" r="r" t="t"/>
              <a:pathLst>
                <a:path extrusionOk="0" h="43" w="43">
                  <a:moveTo>
                    <a:pt x="21" y="43"/>
                  </a:moveTo>
                  <a:cubicBezTo>
                    <a:pt x="9" y="43"/>
                    <a:pt x="0" y="33"/>
                    <a:pt x="0" y="21"/>
                  </a:cubicBezTo>
                  <a:cubicBezTo>
                    <a:pt x="0" y="9"/>
                    <a:pt x="9" y="0"/>
                    <a:pt x="21" y="0"/>
                  </a:cubicBezTo>
                  <a:cubicBezTo>
                    <a:pt x="33" y="0"/>
                    <a:pt x="43" y="9"/>
                    <a:pt x="43" y="21"/>
                  </a:cubicBezTo>
                  <a:cubicBezTo>
                    <a:pt x="43" y="33"/>
                    <a:pt x="33" y="43"/>
                    <a:pt x="21" y="43"/>
                  </a:cubicBezTo>
                  <a:close/>
                  <a:moveTo>
                    <a:pt x="21" y="4"/>
                  </a:moveTo>
                  <a:cubicBezTo>
                    <a:pt x="12" y="4"/>
                    <a:pt x="4" y="12"/>
                    <a:pt x="4" y="21"/>
                  </a:cubicBezTo>
                  <a:cubicBezTo>
                    <a:pt x="4" y="31"/>
                    <a:pt x="12" y="38"/>
                    <a:pt x="21" y="38"/>
                  </a:cubicBezTo>
                  <a:cubicBezTo>
                    <a:pt x="31" y="38"/>
                    <a:pt x="38" y="31"/>
                    <a:pt x="38" y="21"/>
                  </a:cubicBezTo>
                  <a:cubicBezTo>
                    <a:pt x="38" y="12"/>
                    <a:pt x="31" y="4"/>
                    <a:pt x="21" y="4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08" name="Google Shape;508;p20"/>
            <p:cNvSpPr/>
            <p:nvPr/>
          </p:nvSpPr>
          <p:spPr>
            <a:xfrm>
              <a:off x="3035301" y="928687"/>
              <a:ext cx="160338" cy="152400"/>
            </a:xfrm>
            <a:custGeom>
              <a:rect b="b" l="l" r="r" t="t"/>
              <a:pathLst>
                <a:path extrusionOk="0" h="18" w="19">
                  <a:moveTo>
                    <a:pt x="9" y="18"/>
                  </a:moveTo>
                  <a:cubicBezTo>
                    <a:pt x="4" y="18"/>
                    <a:pt x="0" y="14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14" y="0"/>
                    <a:pt x="19" y="4"/>
                    <a:pt x="19" y="9"/>
                  </a:cubicBezTo>
                  <a:cubicBezTo>
                    <a:pt x="19" y="14"/>
                    <a:pt x="14" y="18"/>
                    <a:pt x="9" y="18"/>
                  </a:cubicBezTo>
                  <a:close/>
                  <a:moveTo>
                    <a:pt x="9" y="5"/>
                  </a:moveTo>
                  <a:cubicBezTo>
                    <a:pt x="7" y="5"/>
                    <a:pt x="5" y="7"/>
                    <a:pt x="5" y="9"/>
                  </a:cubicBezTo>
                  <a:cubicBezTo>
                    <a:pt x="5" y="12"/>
                    <a:pt x="7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7"/>
                    <a:pt x="12" y="5"/>
                    <a:pt x="9" y="5"/>
                  </a:cubicBezTo>
                  <a:close/>
                </a:path>
              </a:pathLst>
            </a:custGeom>
            <a:solidFill>
              <a:srgbClr val="66B3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509" name="Google Shape;509;p20"/>
          <p:cNvGrpSpPr/>
          <p:nvPr/>
        </p:nvGrpSpPr>
        <p:grpSpPr>
          <a:xfrm>
            <a:off x="3912074" y="2452538"/>
            <a:ext cx="3457978" cy="3464322"/>
            <a:chOff x="4159251" y="2563812"/>
            <a:chExt cx="2595563" cy="2600325"/>
          </a:xfrm>
        </p:grpSpPr>
        <p:sp>
          <p:nvSpPr>
            <p:cNvPr id="510" name="Google Shape;510;p20"/>
            <p:cNvSpPr/>
            <p:nvPr/>
          </p:nvSpPr>
          <p:spPr>
            <a:xfrm>
              <a:off x="4159251" y="2563812"/>
              <a:ext cx="2595563" cy="2600325"/>
            </a:xfrm>
            <a:custGeom>
              <a:rect b="b" l="l" r="r" t="t"/>
              <a:pathLst>
                <a:path extrusionOk="0" h="307" w="307">
                  <a:moveTo>
                    <a:pt x="153" y="307"/>
                  </a:moveTo>
                  <a:cubicBezTo>
                    <a:pt x="69" y="307"/>
                    <a:pt x="0" y="238"/>
                    <a:pt x="0" y="154"/>
                  </a:cubicBezTo>
                  <a:cubicBezTo>
                    <a:pt x="0" y="69"/>
                    <a:pt x="69" y="0"/>
                    <a:pt x="153" y="0"/>
                  </a:cubicBezTo>
                  <a:cubicBezTo>
                    <a:pt x="238" y="0"/>
                    <a:pt x="307" y="69"/>
                    <a:pt x="307" y="154"/>
                  </a:cubicBezTo>
                  <a:cubicBezTo>
                    <a:pt x="307" y="238"/>
                    <a:pt x="238" y="307"/>
                    <a:pt x="153" y="307"/>
                  </a:cubicBezTo>
                  <a:close/>
                  <a:moveTo>
                    <a:pt x="153" y="9"/>
                  </a:moveTo>
                  <a:cubicBezTo>
                    <a:pt x="74" y="9"/>
                    <a:pt x="9" y="74"/>
                    <a:pt x="9" y="154"/>
                  </a:cubicBezTo>
                  <a:cubicBezTo>
                    <a:pt x="9" y="233"/>
                    <a:pt x="74" y="298"/>
                    <a:pt x="153" y="298"/>
                  </a:cubicBezTo>
                  <a:cubicBezTo>
                    <a:pt x="233" y="298"/>
                    <a:pt x="298" y="233"/>
                    <a:pt x="298" y="154"/>
                  </a:cubicBezTo>
                  <a:cubicBezTo>
                    <a:pt x="298" y="74"/>
                    <a:pt x="233" y="9"/>
                    <a:pt x="153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4344988" y="2749550"/>
              <a:ext cx="2224088" cy="2227263"/>
            </a:xfrm>
            <a:custGeom>
              <a:rect b="b" l="l" r="r" t="t"/>
              <a:pathLst>
                <a:path extrusionOk="0" h="263" w="263">
                  <a:moveTo>
                    <a:pt x="131" y="263"/>
                  </a:moveTo>
                  <a:cubicBezTo>
                    <a:pt x="59" y="263"/>
                    <a:pt x="0" y="204"/>
                    <a:pt x="0" y="132"/>
                  </a:cubicBezTo>
                  <a:cubicBezTo>
                    <a:pt x="0" y="59"/>
                    <a:pt x="59" y="0"/>
                    <a:pt x="131" y="0"/>
                  </a:cubicBezTo>
                  <a:cubicBezTo>
                    <a:pt x="204" y="0"/>
                    <a:pt x="263" y="59"/>
                    <a:pt x="263" y="132"/>
                  </a:cubicBezTo>
                  <a:cubicBezTo>
                    <a:pt x="263" y="204"/>
                    <a:pt x="204" y="263"/>
                    <a:pt x="131" y="263"/>
                  </a:cubicBezTo>
                  <a:close/>
                  <a:moveTo>
                    <a:pt x="131" y="9"/>
                  </a:moveTo>
                  <a:cubicBezTo>
                    <a:pt x="64" y="9"/>
                    <a:pt x="9" y="64"/>
                    <a:pt x="9" y="132"/>
                  </a:cubicBezTo>
                  <a:cubicBezTo>
                    <a:pt x="9" y="199"/>
                    <a:pt x="64" y="254"/>
                    <a:pt x="131" y="254"/>
                  </a:cubicBezTo>
                  <a:cubicBezTo>
                    <a:pt x="199" y="254"/>
                    <a:pt x="254" y="199"/>
                    <a:pt x="254" y="132"/>
                  </a:cubicBezTo>
                  <a:cubicBezTo>
                    <a:pt x="254" y="64"/>
                    <a:pt x="199" y="9"/>
                    <a:pt x="1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4522788" y="2935288"/>
              <a:ext cx="1860550" cy="1855788"/>
            </a:xfrm>
            <a:custGeom>
              <a:rect b="b" l="l" r="r" t="t"/>
              <a:pathLst>
                <a:path extrusionOk="0" h="219" w="220">
                  <a:moveTo>
                    <a:pt x="110" y="219"/>
                  </a:moveTo>
                  <a:cubicBezTo>
                    <a:pt x="50" y="219"/>
                    <a:pt x="0" y="170"/>
                    <a:pt x="0" y="110"/>
                  </a:cubicBezTo>
                  <a:cubicBezTo>
                    <a:pt x="0" y="49"/>
                    <a:pt x="50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70"/>
                    <a:pt x="171" y="219"/>
                    <a:pt x="110" y="219"/>
                  </a:cubicBezTo>
                  <a:close/>
                  <a:moveTo>
                    <a:pt x="110" y="9"/>
                  </a:moveTo>
                  <a:cubicBezTo>
                    <a:pt x="55" y="9"/>
                    <a:pt x="9" y="54"/>
                    <a:pt x="9" y="110"/>
                  </a:cubicBezTo>
                  <a:cubicBezTo>
                    <a:pt x="9" y="165"/>
                    <a:pt x="55" y="210"/>
                    <a:pt x="110" y="210"/>
                  </a:cubicBezTo>
                  <a:cubicBezTo>
                    <a:pt x="166" y="210"/>
                    <a:pt x="211" y="165"/>
                    <a:pt x="211" y="110"/>
                  </a:cubicBezTo>
                  <a:cubicBezTo>
                    <a:pt x="211" y="54"/>
                    <a:pt x="166" y="9"/>
                    <a:pt x="11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4692651" y="3097213"/>
              <a:ext cx="1528763" cy="1533525"/>
            </a:xfrm>
            <a:custGeom>
              <a:rect b="b" l="l" r="r" t="t"/>
              <a:pathLst>
                <a:path extrusionOk="0" h="181" w="181">
                  <a:moveTo>
                    <a:pt x="90" y="181"/>
                  </a:moveTo>
                  <a:cubicBezTo>
                    <a:pt x="41" y="181"/>
                    <a:pt x="0" y="140"/>
                    <a:pt x="0" y="91"/>
                  </a:cubicBezTo>
                  <a:cubicBezTo>
                    <a:pt x="0" y="41"/>
                    <a:pt x="41" y="0"/>
                    <a:pt x="90" y="0"/>
                  </a:cubicBezTo>
                  <a:cubicBezTo>
                    <a:pt x="140" y="0"/>
                    <a:pt x="181" y="41"/>
                    <a:pt x="181" y="91"/>
                  </a:cubicBezTo>
                  <a:cubicBezTo>
                    <a:pt x="181" y="140"/>
                    <a:pt x="140" y="181"/>
                    <a:pt x="90" y="181"/>
                  </a:cubicBezTo>
                  <a:close/>
                  <a:moveTo>
                    <a:pt x="90" y="9"/>
                  </a:moveTo>
                  <a:cubicBezTo>
                    <a:pt x="45" y="9"/>
                    <a:pt x="9" y="46"/>
                    <a:pt x="9" y="91"/>
                  </a:cubicBezTo>
                  <a:cubicBezTo>
                    <a:pt x="9" y="135"/>
                    <a:pt x="45" y="172"/>
                    <a:pt x="90" y="172"/>
                  </a:cubicBezTo>
                  <a:cubicBezTo>
                    <a:pt x="135" y="172"/>
                    <a:pt x="172" y="135"/>
                    <a:pt x="172" y="91"/>
                  </a:cubicBezTo>
                  <a:cubicBezTo>
                    <a:pt x="172" y="46"/>
                    <a:pt x="135" y="9"/>
                    <a:pt x="9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4860926" y="3275013"/>
              <a:ext cx="1184275" cy="1177925"/>
            </a:xfrm>
            <a:custGeom>
              <a:rect b="b" l="l" r="r" t="t"/>
              <a:pathLst>
                <a:path extrusionOk="0" h="139" w="140">
                  <a:moveTo>
                    <a:pt x="70" y="139"/>
                  </a:moveTo>
                  <a:cubicBezTo>
                    <a:pt x="32" y="139"/>
                    <a:pt x="0" y="108"/>
                    <a:pt x="0" y="70"/>
                  </a:cubicBezTo>
                  <a:cubicBezTo>
                    <a:pt x="0" y="31"/>
                    <a:pt x="32" y="0"/>
                    <a:pt x="70" y="0"/>
                  </a:cubicBezTo>
                  <a:cubicBezTo>
                    <a:pt x="109" y="0"/>
                    <a:pt x="140" y="31"/>
                    <a:pt x="140" y="70"/>
                  </a:cubicBezTo>
                  <a:cubicBezTo>
                    <a:pt x="140" y="108"/>
                    <a:pt x="109" y="139"/>
                    <a:pt x="70" y="139"/>
                  </a:cubicBezTo>
                  <a:close/>
                  <a:moveTo>
                    <a:pt x="70" y="9"/>
                  </a:moveTo>
                  <a:cubicBezTo>
                    <a:pt x="37" y="9"/>
                    <a:pt x="9" y="36"/>
                    <a:pt x="9" y="70"/>
                  </a:cubicBezTo>
                  <a:cubicBezTo>
                    <a:pt x="9" y="103"/>
                    <a:pt x="37" y="130"/>
                    <a:pt x="70" y="130"/>
                  </a:cubicBezTo>
                  <a:cubicBezTo>
                    <a:pt x="104" y="130"/>
                    <a:pt x="131" y="103"/>
                    <a:pt x="131" y="70"/>
                  </a:cubicBezTo>
                  <a:cubicBezTo>
                    <a:pt x="131" y="36"/>
                    <a:pt x="104" y="9"/>
                    <a:pt x="70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5038726" y="3444875"/>
              <a:ext cx="836613" cy="838200"/>
            </a:xfrm>
            <a:custGeom>
              <a:rect b="b" l="l" r="r" t="t"/>
              <a:pathLst>
                <a:path extrusionOk="0" h="99" w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77" y="0"/>
                    <a:pt x="99" y="22"/>
                    <a:pt x="99" y="50"/>
                  </a:cubicBezTo>
                  <a:cubicBezTo>
                    <a:pt x="99" y="77"/>
                    <a:pt x="77" y="99"/>
                    <a:pt x="49" y="99"/>
                  </a:cubicBezTo>
                  <a:close/>
                  <a:moveTo>
                    <a:pt x="49" y="9"/>
                  </a:moveTo>
                  <a:cubicBezTo>
                    <a:pt x="27" y="9"/>
                    <a:pt x="9" y="27"/>
                    <a:pt x="9" y="50"/>
                  </a:cubicBezTo>
                  <a:cubicBezTo>
                    <a:pt x="9" y="72"/>
                    <a:pt x="27" y="90"/>
                    <a:pt x="49" y="90"/>
                  </a:cubicBezTo>
                  <a:cubicBezTo>
                    <a:pt x="72" y="90"/>
                    <a:pt x="90" y="72"/>
                    <a:pt x="90" y="50"/>
                  </a:cubicBezTo>
                  <a:cubicBezTo>
                    <a:pt x="90" y="27"/>
                    <a:pt x="72" y="9"/>
                    <a:pt x="49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5191126" y="3597275"/>
              <a:ext cx="531813" cy="533400"/>
            </a:xfrm>
            <a:custGeom>
              <a:rect b="b" l="l" r="r" t="t"/>
              <a:pathLst>
                <a:path extrusionOk="0" h="63" w="63">
                  <a:moveTo>
                    <a:pt x="31" y="63"/>
                  </a:moveTo>
                  <a:cubicBezTo>
                    <a:pt x="14" y="63"/>
                    <a:pt x="0" y="49"/>
                    <a:pt x="0" y="32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9" y="0"/>
                    <a:pt x="63" y="14"/>
                    <a:pt x="63" y="32"/>
                  </a:cubicBezTo>
                  <a:cubicBezTo>
                    <a:pt x="63" y="49"/>
                    <a:pt x="49" y="63"/>
                    <a:pt x="31" y="63"/>
                  </a:cubicBezTo>
                  <a:close/>
                  <a:moveTo>
                    <a:pt x="31" y="9"/>
                  </a:moveTo>
                  <a:cubicBezTo>
                    <a:pt x="19" y="9"/>
                    <a:pt x="9" y="19"/>
                    <a:pt x="9" y="32"/>
                  </a:cubicBezTo>
                  <a:cubicBezTo>
                    <a:pt x="9" y="44"/>
                    <a:pt x="19" y="54"/>
                    <a:pt x="31" y="54"/>
                  </a:cubicBezTo>
                  <a:cubicBezTo>
                    <a:pt x="44" y="54"/>
                    <a:pt x="53" y="44"/>
                    <a:pt x="53" y="32"/>
                  </a:cubicBezTo>
                  <a:cubicBezTo>
                    <a:pt x="53" y="19"/>
                    <a:pt x="44" y="9"/>
                    <a:pt x="31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5334001" y="3740150"/>
              <a:ext cx="236538" cy="246063"/>
            </a:xfrm>
            <a:custGeom>
              <a:rect b="b" l="l" r="r" t="t"/>
              <a:pathLst>
                <a:path extrusionOk="0" h="29" w="28">
                  <a:moveTo>
                    <a:pt x="14" y="29"/>
                  </a:moveTo>
                  <a:cubicBezTo>
                    <a:pt x="7" y="29"/>
                    <a:pt x="0" y="22"/>
                    <a:pt x="0" y="15"/>
                  </a:cubicBezTo>
                  <a:cubicBezTo>
                    <a:pt x="0" y="7"/>
                    <a:pt x="7" y="0"/>
                    <a:pt x="14" y="0"/>
                  </a:cubicBezTo>
                  <a:cubicBezTo>
                    <a:pt x="22" y="0"/>
                    <a:pt x="28" y="7"/>
                    <a:pt x="28" y="15"/>
                  </a:cubicBezTo>
                  <a:cubicBezTo>
                    <a:pt x="28" y="22"/>
                    <a:pt x="22" y="29"/>
                    <a:pt x="14" y="29"/>
                  </a:cubicBezTo>
                  <a:close/>
                  <a:moveTo>
                    <a:pt x="14" y="9"/>
                  </a:moveTo>
                  <a:cubicBezTo>
                    <a:pt x="12" y="9"/>
                    <a:pt x="9" y="12"/>
                    <a:pt x="9" y="15"/>
                  </a:cubicBezTo>
                  <a:cubicBezTo>
                    <a:pt x="9" y="17"/>
                    <a:pt x="12" y="20"/>
                    <a:pt x="14" y="20"/>
                  </a:cubicBezTo>
                  <a:cubicBezTo>
                    <a:pt x="17" y="20"/>
                    <a:pt x="19" y="17"/>
                    <a:pt x="19" y="15"/>
                  </a:cubicBezTo>
                  <a:cubicBezTo>
                    <a:pt x="19" y="12"/>
                    <a:pt x="17" y="9"/>
                    <a:pt x="14" y="9"/>
                  </a:cubicBezTo>
                  <a:close/>
                </a:path>
              </a:pathLst>
            </a:custGeom>
            <a:solidFill>
              <a:srgbClr val="C8388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518" name="Google Shape;518;p20"/>
          <p:cNvGrpSpPr/>
          <p:nvPr/>
        </p:nvGrpSpPr>
        <p:grpSpPr>
          <a:xfrm>
            <a:off x="3511551" y="758774"/>
            <a:ext cx="1362075" cy="1363663"/>
            <a:chOff x="3490913" y="149225"/>
            <a:chExt cx="1362075" cy="1363663"/>
          </a:xfrm>
        </p:grpSpPr>
        <p:sp>
          <p:nvSpPr>
            <p:cNvPr id="519" name="Google Shape;519;p20"/>
            <p:cNvSpPr/>
            <p:nvPr/>
          </p:nvSpPr>
          <p:spPr>
            <a:xfrm>
              <a:off x="3490913" y="149225"/>
              <a:ext cx="1362075" cy="1363663"/>
            </a:xfrm>
            <a:custGeom>
              <a:rect b="b" l="l" r="r" t="t"/>
              <a:pathLst>
                <a:path extrusionOk="0" h="161" w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9"/>
                  </a:moveTo>
                  <a:cubicBezTo>
                    <a:pt x="41" y="9"/>
                    <a:pt x="9" y="41"/>
                    <a:pt x="9" y="80"/>
                  </a:cubicBezTo>
                  <a:cubicBezTo>
                    <a:pt x="9" y="120"/>
                    <a:pt x="41" y="152"/>
                    <a:pt x="81" y="152"/>
                  </a:cubicBezTo>
                  <a:cubicBezTo>
                    <a:pt x="120" y="152"/>
                    <a:pt x="152" y="120"/>
                    <a:pt x="152" y="80"/>
                  </a:cubicBezTo>
                  <a:cubicBezTo>
                    <a:pt x="152" y="41"/>
                    <a:pt x="120" y="9"/>
                    <a:pt x="8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3602038" y="258762"/>
              <a:ext cx="1139825" cy="1143000"/>
            </a:xfrm>
            <a:custGeom>
              <a:rect b="b" l="l" r="r" t="t"/>
              <a:pathLst>
                <a:path extrusionOk="0" h="135" w="135">
                  <a:moveTo>
                    <a:pt x="68" y="135"/>
                  </a:moveTo>
                  <a:cubicBezTo>
                    <a:pt x="30" y="135"/>
                    <a:pt x="0" y="105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5" y="0"/>
                    <a:pt x="135" y="30"/>
                    <a:pt x="135" y="67"/>
                  </a:cubicBezTo>
                  <a:cubicBezTo>
                    <a:pt x="135" y="105"/>
                    <a:pt x="105" y="135"/>
                    <a:pt x="68" y="135"/>
                  </a:cubicBezTo>
                  <a:close/>
                  <a:moveTo>
                    <a:pt x="68" y="9"/>
                  </a:moveTo>
                  <a:cubicBezTo>
                    <a:pt x="35" y="9"/>
                    <a:pt x="9" y="35"/>
                    <a:pt x="9" y="67"/>
                  </a:cubicBezTo>
                  <a:cubicBezTo>
                    <a:pt x="9" y="100"/>
                    <a:pt x="35" y="126"/>
                    <a:pt x="68" y="126"/>
                  </a:cubicBezTo>
                  <a:cubicBezTo>
                    <a:pt x="100" y="126"/>
                    <a:pt x="126" y="100"/>
                    <a:pt x="126" y="67"/>
                  </a:cubicBezTo>
                  <a:cubicBezTo>
                    <a:pt x="126" y="35"/>
                    <a:pt x="100" y="9"/>
                    <a:pt x="68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3719513" y="368300"/>
              <a:ext cx="912813" cy="915988"/>
            </a:xfrm>
            <a:custGeom>
              <a:rect b="b" l="l" r="r" t="t"/>
              <a:pathLst>
                <a:path extrusionOk="0" h="108" w="108">
                  <a:moveTo>
                    <a:pt x="54" y="108"/>
                  </a:moveTo>
                  <a:cubicBezTo>
                    <a:pt x="24" y="108"/>
                    <a:pt x="0" y="84"/>
                    <a:pt x="0" y="54"/>
                  </a:cubicBezTo>
                  <a:cubicBezTo>
                    <a:pt x="0" y="25"/>
                    <a:pt x="24" y="0"/>
                    <a:pt x="54" y="0"/>
                  </a:cubicBezTo>
                  <a:cubicBezTo>
                    <a:pt x="83" y="0"/>
                    <a:pt x="108" y="25"/>
                    <a:pt x="108" y="54"/>
                  </a:cubicBezTo>
                  <a:cubicBezTo>
                    <a:pt x="108" y="84"/>
                    <a:pt x="83" y="108"/>
                    <a:pt x="54" y="108"/>
                  </a:cubicBezTo>
                  <a:close/>
                  <a:moveTo>
                    <a:pt x="54" y="9"/>
                  </a:moveTo>
                  <a:cubicBezTo>
                    <a:pt x="29" y="9"/>
                    <a:pt x="9" y="30"/>
                    <a:pt x="9" y="54"/>
                  </a:cubicBezTo>
                  <a:cubicBezTo>
                    <a:pt x="9" y="79"/>
                    <a:pt x="29" y="99"/>
                    <a:pt x="54" y="99"/>
                  </a:cubicBezTo>
                  <a:cubicBezTo>
                    <a:pt x="78" y="99"/>
                    <a:pt x="99" y="79"/>
                    <a:pt x="99" y="54"/>
                  </a:cubicBezTo>
                  <a:cubicBezTo>
                    <a:pt x="99" y="30"/>
                    <a:pt x="78" y="9"/>
                    <a:pt x="54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3829051" y="487362"/>
              <a:ext cx="685800" cy="685800"/>
            </a:xfrm>
            <a:custGeom>
              <a:rect b="b" l="l" r="r" t="t"/>
              <a:pathLst>
                <a:path extrusionOk="0" h="81" w="81">
                  <a:moveTo>
                    <a:pt x="41" y="81"/>
                  </a:moveTo>
                  <a:cubicBezTo>
                    <a:pt x="18" y="81"/>
                    <a:pt x="0" y="63"/>
                    <a:pt x="0" y="40"/>
                  </a:cubicBezTo>
                  <a:cubicBezTo>
                    <a:pt x="0" y="18"/>
                    <a:pt x="18" y="0"/>
                    <a:pt x="41" y="0"/>
                  </a:cubicBezTo>
                  <a:cubicBezTo>
                    <a:pt x="63" y="0"/>
                    <a:pt x="81" y="18"/>
                    <a:pt x="81" y="40"/>
                  </a:cubicBezTo>
                  <a:cubicBezTo>
                    <a:pt x="81" y="63"/>
                    <a:pt x="63" y="81"/>
                    <a:pt x="41" y="81"/>
                  </a:cubicBezTo>
                  <a:close/>
                  <a:moveTo>
                    <a:pt x="41" y="9"/>
                  </a:moveTo>
                  <a:cubicBezTo>
                    <a:pt x="23" y="9"/>
                    <a:pt x="9" y="23"/>
                    <a:pt x="9" y="40"/>
                  </a:cubicBezTo>
                  <a:cubicBezTo>
                    <a:pt x="9" y="58"/>
                    <a:pt x="23" y="72"/>
                    <a:pt x="41" y="72"/>
                  </a:cubicBezTo>
                  <a:cubicBezTo>
                    <a:pt x="58" y="72"/>
                    <a:pt x="72" y="58"/>
                    <a:pt x="72" y="40"/>
                  </a:cubicBezTo>
                  <a:cubicBezTo>
                    <a:pt x="72" y="23"/>
                    <a:pt x="58" y="9"/>
                    <a:pt x="41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3930651" y="588962"/>
              <a:ext cx="482600" cy="482600"/>
            </a:xfrm>
            <a:custGeom>
              <a:rect b="b" l="l" r="r" t="t"/>
              <a:pathLst>
                <a:path extrusionOk="0" h="57" w="57">
                  <a:moveTo>
                    <a:pt x="29" y="57"/>
                  </a:moveTo>
                  <a:cubicBezTo>
                    <a:pt x="13" y="57"/>
                    <a:pt x="0" y="44"/>
                    <a:pt x="0" y="28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8"/>
                  </a:cubicBezTo>
                  <a:cubicBezTo>
                    <a:pt x="57" y="44"/>
                    <a:pt x="44" y="57"/>
                    <a:pt x="29" y="57"/>
                  </a:cubicBezTo>
                  <a:close/>
                  <a:moveTo>
                    <a:pt x="29" y="9"/>
                  </a:moveTo>
                  <a:cubicBezTo>
                    <a:pt x="18" y="9"/>
                    <a:pt x="9" y="18"/>
                    <a:pt x="9" y="28"/>
                  </a:cubicBezTo>
                  <a:cubicBezTo>
                    <a:pt x="9" y="39"/>
                    <a:pt x="18" y="48"/>
                    <a:pt x="29" y="48"/>
                  </a:cubicBezTo>
                  <a:cubicBezTo>
                    <a:pt x="39" y="48"/>
                    <a:pt x="48" y="39"/>
                    <a:pt x="48" y="28"/>
                  </a:cubicBezTo>
                  <a:cubicBezTo>
                    <a:pt x="48" y="18"/>
                    <a:pt x="39" y="9"/>
                    <a:pt x="29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4032251" y="690562"/>
              <a:ext cx="279400" cy="279400"/>
            </a:xfrm>
            <a:custGeom>
              <a:rect b="b" l="l" r="r" t="t"/>
              <a:pathLst>
                <a:path extrusionOk="0" h="33" w="33">
                  <a:moveTo>
                    <a:pt x="17" y="33"/>
                  </a:moveTo>
                  <a:cubicBezTo>
                    <a:pt x="7" y="33"/>
                    <a:pt x="0" y="26"/>
                    <a:pt x="0" y="16"/>
                  </a:cubicBezTo>
                  <a:cubicBezTo>
                    <a:pt x="0" y="7"/>
                    <a:pt x="7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9"/>
                  </a:moveTo>
                  <a:cubicBezTo>
                    <a:pt x="12" y="9"/>
                    <a:pt x="9" y="12"/>
                    <a:pt x="9" y="16"/>
                  </a:cubicBezTo>
                  <a:cubicBezTo>
                    <a:pt x="9" y="21"/>
                    <a:pt x="12" y="24"/>
                    <a:pt x="17" y="24"/>
                  </a:cubicBezTo>
                  <a:cubicBezTo>
                    <a:pt x="21" y="24"/>
                    <a:pt x="24" y="21"/>
                    <a:pt x="24" y="16"/>
                  </a:cubicBezTo>
                  <a:cubicBezTo>
                    <a:pt x="24" y="12"/>
                    <a:pt x="21" y="9"/>
                    <a:pt x="17" y="9"/>
                  </a:cubicBezTo>
                  <a:close/>
                </a:path>
              </a:pathLst>
            </a:custGeom>
            <a:solidFill>
              <a:srgbClr val="304A6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525" name="Google Shape;525;p20"/>
          <p:cNvGrpSpPr/>
          <p:nvPr/>
        </p:nvGrpSpPr>
        <p:grpSpPr>
          <a:xfrm>
            <a:off x="6271867" y="1631950"/>
            <a:ext cx="1403350" cy="1404938"/>
            <a:chOff x="5722938" y="1631950"/>
            <a:chExt cx="1403350" cy="1404938"/>
          </a:xfrm>
        </p:grpSpPr>
        <p:sp>
          <p:nvSpPr>
            <p:cNvPr id="526" name="Google Shape;526;p20"/>
            <p:cNvSpPr/>
            <p:nvPr/>
          </p:nvSpPr>
          <p:spPr>
            <a:xfrm>
              <a:off x="5722938" y="1631950"/>
              <a:ext cx="1403350" cy="1404938"/>
            </a:xfrm>
            <a:custGeom>
              <a:rect b="b" l="l" r="r" t="t"/>
              <a:pathLst>
                <a:path extrusionOk="0" h="166" w="166">
                  <a:moveTo>
                    <a:pt x="83" y="166"/>
                  </a:moveTo>
                  <a:cubicBezTo>
                    <a:pt x="38" y="166"/>
                    <a:pt x="0" y="129"/>
                    <a:pt x="0" y="83"/>
                  </a:cubicBezTo>
                  <a:cubicBezTo>
                    <a:pt x="0" y="37"/>
                    <a:pt x="38" y="0"/>
                    <a:pt x="83" y="0"/>
                  </a:cubicBezTo>
                  <a:cubicBezTo>
                    <a:pt x="129" y="0"/>
                    <a:pt x="166" y="37"/>
                    <a:pt x="166" y="83"/>
                  </a:cubicBezTo>
                  <a:cubicBezTo>
                    <a:pt x="166" y="129"/>
                    <a:pt x="129" y="166"/>
                    <a:pt x="83" y="166"/>
                  </a:cubicBezTo>
                  <a:close/>
                  <a:moveTo>
                    <a:pt x="83" y="5"/>
                  </a:moveTo>
                  <a:cubicBezTo>
                    <a:pt x="40" y="5"/>
                    <a:pt x="5" y="40"/>
                    <a:pt x="5" y="83"/>
                  </a:cubicBezTo>
                  <a:cubicBezTo>
                    <a:pt x="5" y="126"/>
                    <a:pt x="40" y="162"/>
                    <a:pt x="83" y="162"/>
                  </a:cubicBezTo>
                  <a:cubicBezTo>
                    <a:pt x="126" y="162"/>
                    <a:pt x="162" y="126"/>
                    <a:pt x="162" y="83"/>
                  </a:cubicBezTo>
                  <a:cubicBezTo>
                    <a:pt x="162" y="40"/>
                    <a:pt x="126" y="5"/>
                    <a:pt x="83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5824538" y="1733550"/>
              <a:ext cx="1200150" cy="1201738"/>
            </a:xfrm>
            <a:custGeom>
              <a:rect b="b" l="l" r="r" t="t"/>
              <a:pathLst>
                <a:path extrusionOk="0" h="142" w="142">
                  <a:moveTo>
                    <a:pt x="71" y="142"/>
                  </a:moveTo>
                  <a:cubicBezTo>
                    <a:pt x="32" y="142"/>
                    <a:pt x="0" y="110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10" y="0"/>
                    <a:pt x="142" y="32"/>
                    <a:pt x="142" y="71"/>
                  </a:cubicBezTo>
                  <a:cubicBezTo>
                    <a:pt x="142" y="110"/>
                    <a:pt x="110" y="142"/>
                    <a:pt x="71" y="142"/>
                  </a:cubicBezTo>
                  <a:close/>
                  <a:moveTo>
                    <a:pt x="71" y="5"/>
                  </a:moveTo>
                  <a:cubicBezTo>
                    <a:pt x="35" y="5"/>
                    <a:pt x="5" y="35"/>
                    <a:pt x="5" y="71"/>
                  </a:cubicBezTo>
                  <a:cubicBezTo>
                    <a:pt x="5" y="108"/>
                    <a:pt x="35" y="137"/>
                    <a:pt x="71" y="137"/>
                  </a:cubicBezTo>
                  <a:cubicBezTo>
                    <a:pt x="108" y="137"/>
                    <a:pt x="138" y="108"/>
                    <a:pt x="138" y="71"/>
                  </a:cubicBezTo>
                  <a:cubicBezTo>
                    <a:pt x="138" y="35"/>
                    <a:pt x="108" y="5"/>
                    <a:pt x="71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5926138" y="1835150"/>
              <a:ext cx="1006475" cy="998538"/>
            </a:xfrm>
            <a:custGeom>
              <a:rect b="b" l="l" r="r" t="t"/>
              <a:pathLst>
                <a:path extrusionOk="0" h="118" w="119">
                  <a:moveTo>
                    <a:pt x="59" y="118"/>
                  </a:moveTo>
                  <a:cubicBezTo>
                    <a:pt x="27" y="118"/>
                    <a:pt x="0" y="92"/>
                    <a:pt x="0" y="59"/>
                  </a:cubicBezTo>
                  <a:cubicBezTo>
                    <a:pt x="0" y="26"/>
                    <a:pt x="27" y="0"/>
                    <a:pt x="59" y="0"/>
                  </a:cubicBezTo>
                  <a:cubicBezTo>
                    <a:pt x="92" y="0"/>
                    <a:pt x="119" y="26"/>
                    <a:pt x="119" y="59"/>
                  </a:cubicBezTo>
                  <a:cubicBezTo>
                    <a:pt x="119" y="92"/>
                    <a:pt x="92" y="118"/>
                    <a:pt x="59" y="118"/>
                  </a:cubicBezTo>
                  <a:close/>
                  <a:moveTo>
                    <a:pt x="59" y="4"/>
                  </a:moveTo>
                  <a:cubicBezTo>
                    <a:pt x="29" y="4"/>
                    <a:pt x="4" y="29"/>
                    <a:pt x="4" y="59"/>
                  </a:cubicBezTo>
                  <a:cubicBezTo>
                    <a:pt x="4" y="89"/>
                    <a:pt x="29" y="114"/>
                    <a:pt x="59" y="114"/>
                  </a:cubicBezTo>
                  <a:cubicBezTo>
                    <a:pt x="89" y="114"/>
                    <a:pt x="114" y="89"/>
                    <a:pt x="114" y="59"/>
                  </a:cubicBezTo>
                  <a:cubicBezTo>
                    <a:pt x="114" y="29"/>
                    <a:pt x="89" y="4"/>
                    <a:pt x="59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6019801" y="1919287"/>
              <a:ext cx="819150" cy="830263"/>
            </a:xfrm>
            <a:custGeom>
              <a:rect b="b" l="l" r="r" t="t"/>
              <a:pathLst>
                <a:path extrusionOk="0" h="98" w="97">
                  <a:moveTo>
                    <a:pt x="48" y="98"/>
                  </a:moveTo>
                  <a:cubicBezTo>
                    <a:pt x="21" y="98"/>
                    <a:pt x="0" y="76"/>
                    <a:pt x="0" y="49"/>
                  </a:cubicBezTo>
                  <a:cubicBezTo>
                    <a:pt x="0" y="22"/>
                    <a:pt x="21" y="0"/>
                    <a:pt x="48" y="0"/>
                  </a:cubicBezTo>
                  <a:cubicBezTo>
                    <a:pt x="75" y="0"/>
                    <a:pt x="97" y="22"/>
                    <a:pt x="97" y="49"/>
                  </a:cubicBezTo>
                  <a:cubicBezTo>
                    <a:pt x="97" y="76"/>
                    <a:pt x="75" y="98"/>
                    <a:pt x="48" y="98"/>
                  </a:cubicBezTo>
                  <a:close/>
                  <a:moveTo>
                    <a:pt x="48" y="5"/>
                  </a:moveTo>
                  <a:cubicBezTo>
                    <a:pt x="24" y="5"/>
                    <a:pt x="4" y="25"/>
                    <a:pt x="4" y="49"/>
                  </a:cubicBezTo>
                  <a:cubicBezTo>
                    <a:pt x="4" y="73"/>
                    <a:pt x="24" y="93"/>
                    <a:pt x="48" y="93"/>
                  </a:cubicBezTo>
                  <a:cubicBezTo>
                    <a:pt x="73" y="93"/>
                    <a:pt x="92" y="73"/>
                    <a:pt x="92" y="49"/>
                  </a:cubicBezTo>
                  <a:cubicBezTo>
                    <a:pt x="92" y="25"/>
                    <a:pt x="73" y="5"/>
                    <a:pt x="48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6111876" y="2012950"/>
              <a:ext cx="635000" cy="642938"/>
            </a:xfrm>
            <a:custGeom>
              <a:rect b="b" l="l" r="r" t="t"/>
              <a:pathLst>
                <a:path extrusionOk="0" h="76" w="75">
                  <a:moveTo>
                    <a:pt x="37" y="76"/>
                  </a:moveTo>
                  <a:cubicBezTo>
                    <a:pt x="17" y="76"/>
                    <a:pt x="0" y="59"/>
                    <a:pt x="0" y="38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58" y="0"/>
                    <a:pt x="75" y="17"/>
                    <a:pt x="75" y="38"/>
                  </a:cubicBezTo>
                  <a:cubicBezTo>
                    <a:pt x="75" y="59"/>
                    <a:pt x="58" y="76"/>
                    <a:pt x="37" y="76"/>
                  </a:cubicBezTo>
                  <a:close/>
                  <a:moveTo>
                    <a:pt x="37" y="5"/>
                  </a:moveTo>
                  <a:cubicBezTo>
                    <a:pt x="19" y="5"/>
                    <a:pt x="4" y="20"/>
                    <a:pt x="4" y="38"/>
                  </a:cubicBezTo>
                  <a:cubicBezTo>
                    <a:pt x="4" y="56"/>
                    <a:pt x="19" y="71"/>
                    <a:pt x="37" y="71"/>
                  </a:cubicBezTo>
                  <a:cubicBezTo>
                    <a:pt x="56" y="71"/>
                    <a:pt x="70" y="56"/>
                    <a:pt x="70" y="38"/>
                  </a:cubicBezTo>
                  <a:cubicBezTo>
                    <a:pt x="70" y="20"/>
                    <a:pt x="56" y="5"/>
                    <a:pt x="37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6205538" y="2114550"/>
              <a:ext cx="447675" cy="449263"/>
            </a:xfrm>
            <a:custGeom>
              <a:rect b="b" l="l" r="r" t="t"/>
              <a:pathLst>
                <a:path extrusionOk="0" h="53" w="53">
                  <a:moveTo>
                    <a:pt x="26" y="53"/>
                  </a:moveTo>
                  <a:cubicBezTo>
                    <a:pt x="12" y="53"/>
                    <a:pt x="0" y="41"/>
                    <a:pt x="0" y="26"/>
                  </a:cubicBezTo>
                  <a:cubicBezTo>
                    <a:pt x="0" y="11"/>
                    <a:pt x="12" y="0"/>
                    <a:pt x="26" y="0"/>
                  </a:cubicBezTo>
                  <a:cubicBezTo>
                    <a:pt x="41" y="0"/>
                    <a:pt x="53" y="11"/>
                    <a:pt x="53" y="26"/>
                  </a:cubicBezTo>
                  <a:cubicBezTo>
                    <a:pt x="53" y="41"/>
                    <a:pt x="41" y="53"/>
                    <a:pt x="26" y="53"/>
                  </a:cubicBezTo>
                  <a:close/>
                  <a:moveTo>
                    <a:pt x="26" y="4"/>
                  </a:moveTo>
                  <a:cubicBezTo>
                    <a:pt x="14" y="4"/>
                    <a:pt x="4" y="14"/>
                    <a:pt x="4" y="26"/>
                  </a:cubicBezTo>
                  <a:cubicBezTo>
                    <a:pt x="4" y="38"/>
                    <a:pt x="14" y="48"/>
                    <a:pt x="26" y="48"/>
                  </a:cubicBezTo>
                  <a:cubicBezTo>
                    <a:pt x="38" y="48"/>
                    <a:pt x="48" y="38"/>
                    <a:pt x="48" y="26"/>
                  </a:cubicBezTo>
                  <a:cubicBezTo>
                    <a:pt x="48" y="14"/>
                    <a:pt x="38" y="4"/>
                    <a:pt x="26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6289676" y="2190750"/>
              <a:ext cx="279400" cy="287338"/>
            </a:xfrm>
            <a:custGeom>
              <a:rect b="b" l="l" r="r" t="t"/>
              <a:pathLst>
                <a:path extrusionOk="0" h="34" w="33">
                  <a:moveTo>
                    <a:pt x="16" y="34"/>
                  </a:moveTo>
                  <a:cubicBezTo>
                    <a:pt x="7" y="34"/>
                    <a:pt x="0" y="26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26"/>
                    <a:pt x="25" y="34"/>
                    <a:pt x="16" y="34"/>
                  </a:cubicBezTo>
                  <a:close/>
                  <a:moveTo>
                    <a:pt x="16" y="5"/>
                  </a:moveTo>
                  <a:cubicBezTo>
                    <a:pt x="10" y="5"/>
                    <a:pt x="4" y="10"/>
                    <a:pt x="4" y="17"/>
                  </a:cubicBezTo>
                  <a:cubicBezTo>
                    <a:pt x="4" y="24"/>
                    <a:pt x="10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8" y="10"/>
                    <a:pt x="23" y="5"/>
                    <a:pt x="16" y="5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6365876" y="2274887"/>
              <a:ext cx="127000" cy="127000"/>
            </a:xfrm>
            <a:custGeom>
              <a:rect b="b" l="l" r="r" t="t"/>
              <a:pathLst>
                <a:path extrusionOk="0" h="15" w="15">
                  <a:moveTo>
                    <a:pt x="7" y="15"/>
                  </a:moveTo>
                  <a:cubicBezTo>
                    <a:pt x="3" y="15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1" y="0"/>
                    <a:pt x="15" y="3"/>
                    <a:pt x="15" y="7"/>
                  </a:cubicBezTo>
                  <a:cubicBezTo>
                    <a:pt x="15" y="11"/>
                    <a:pt x="11" y="15"/>
                    <a:pt x="7" y="15"/>
                  </a:cubicBezTo>
                  <a:close/>
                  <a:moveTo>
                    <a:pt x="7" y="4"/>
                  </a:moveTo>
                  <a:cubicBezTo>
                    <a:pt x="6" y="4"/>
                    <a:pt x="4" y="6"/>
                    <a:pt x="4" y="7"/>
                  </a:cubicBezTo>
                  <a:cubicBezTo>
                    <a:pt x="4" y="9"/>
                    <a:pt x="6" y="10"/>
                    <a:pt x="7" y="10"/>
                  </a:cubicBezTo>
                  <a:cubicBezTo>
                    <a:pt x="9" y="10"/>
                    <a:pt x="10" y="9"/>
                    <a:pt x="10" y="7"/>
                  </a:cubicBezTo>
                  <a:cubicBezTo>
                    <a:pt x="10" y="6"/>
                    <a:pt x="9" y="4"/>
                    <a:pt x="7" y="4"/>
                  </a:cubicBezTo>
                  <a:close/>
                </a:path>
              </a:pathLst>
            </a:custGeom>
            <a:solidFill>
              <a:srgbClr val="ECBA3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534" name="Google Shape;534;p20"/>
          <p:cNvGrpSpPr/>
          <p:nvPr/>
        </p:nvGrpSpPr>
        <p:grpSpPr>
          <a:xfrm>
            <a:off x="2181651" y="1275606"/>
            <a:ext cx="4564674" cy="2304256"/>
            <a:chOff x="4481230" y="1779662"/>
            <a:chExt cx="4564674" cy="2304256"/>
          </a:xfrm>
        </p:grpSpPr>
        <p:sp>
          <p:nvSpPr>
            <p:cNvPr id="535" name="Google Shape;535;p20"/>
            <p:cNvSpPr/>
            <p:nvPr/>
          </p:nvSpPr>
          <p:spPr>
            <a:xfrm>
              <a:off x="448123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536" name="Google Shape;536;p20"/>
            <p:cNvSpPr/>
            <p:nvPr/>
          </p:nvSpPr>
          <p:spPr>
            <a:xfrm flipH="1">
              <a:off x="8238400" y="1779662"/>
              <a:ext cx="807504" cy="2304256"/>
            </a:xfrm>
            <a:custGeom>
              <a:rect b="b" l="l" r="r" t="t"/>
              <a:pathLst>
                <a:path extrusionOk="0" h="2304256" w="807504">
                  <a:moveTo>
                    <a:pt x="807504" y="2304256"/>
                  </a:moveTo>
                  <a:lnTo>
                    <a:pt x="0" y="2304256"/>
                  </a:lnTo>
                  <a:lnTo>
                    <a:pt x="0" y="0"/>
                  </a:lnTo>
                  <a:lnTo>
                    <a:pt x="807504" y="0"/>
                  </a:lnTo>
                </a:path>
              </a:pathLst>
            </a:custGeom>
            <a:noFill/>
            <a:ln cap="flat" cmpd="sng" w="57150">
              <a:solidFill>
                <a:srgbClr val="304A6C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537" name="Google Shape;537;p20"/>
          <p:cNvSpPr/>
          <p:nvPr/>
        </p:nvSpPr>
        <p:spPr>
          <a:xfrm>
            <a:off x="2699792" y="1419622"/>
            <a:ext cx="3600400" cy="2016224"/>
          </a:xfrm>
          <a:prstGeom prst="rect">
            <a:avLst/>
          </a:prstGeom>
          <a:solidFill>
            <a:srgbClr val="66B3C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8" name="Google Shape;538;p20"/>
          <p:cNvSpPr/>
          <p:nvPr/>
        </p:nvSpPr>
        <p:spPr>
          <a:xfrm>
            <a:off x="2771800" y="2470125"/>
            <a:ext cx="3468971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MAKE</a:t>
            </a:r>
            <a:endParaRPr b="1" sz="40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9" name="Google Shape;539;p20"/>
          <p:cNvSpPr txBox="1"/>
          <p:nvPr/>
        </p:nvSpPr>
        <p:spPr>
          <a:xfrm flipH="1">
            <a:off x="2759213" y="1779662"/>
            <a:ext cx="348543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8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02</a:t>
            </a:r>
            <a:endParaRPr b="1" sz="48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sign Studio PPT Template，Googleslides.org">
  <a:themeElements>
    <a:clrScheme name="自定义 237">
      <a:dk1>
        <a:srgbClr val="000000"/>
      </a:dk1>
      <a:lt1>
        <a:srgbClr val="FFFFFF"/>
      </a:lt1>
      <a:dk2>
        <a:srgbClr val="888382"/>
      </a:dk2>
      <a:lt2>
        <a:srgbClr val="F0F0F0"/>
      </a:lt2>
      <a:accent1>
        <a:srgbClr val="66B3C1"/>
      </a:accent1>
      <a:accent2>
        <a:srgbClr val="304A6C"/>
      </a:accent2>
      <a:accent3>
        <a:srgbClr val="ECBA33"/>
      </a:accent3>
      <a:accent4>
        <a:srgbClr val="C8388F"/>
      </a:accent4>
      <a:accent5>
        <a:srgbClr val="304A6C"/>
      </a:accent5>
      <a:accent6>
        <a:srgbClr val="ECBA33"/>
      </a:accent6>
      <a:hlink>
        <a:srgbClr val="8A766B"/>
      </a:hlink>
      <a:folHlink>
        <a:srgbClr val="8883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