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17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6" d="100"/>
          <a:sy n="136" d="100"/>
        </p:scale>
        <p:origin x="89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0b319803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0b319803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4a22eb798d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4a22eb798d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4a22eb798d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4a22eb798d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4a22eb798d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4a22eb798d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50b3198039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50b3198039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4a248ea80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4a248ea80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4a22eb798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4a22eb798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4a22eb798d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4a22eb798d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4a22eb798d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4a22eb798d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4a22eb798d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4a22eb798d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4a22eb798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4a22eb798d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4a22eb798d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4a22eb798d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4a22eb798d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4a22eb798d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4801" y="512500"/>
            <a:ext cx="388401" cy="331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4.pn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788250" y="1286989"/>
            <a:ext cx="42306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l-GR" sz="4400" b="1" dirty="0"/>
              <a:t>Δείγματα δηλώσεων ρητορικής μίσους - Σύνολο 2</a:t>
            </a:r>
            <a:endParaRPr sz="4400" b="1" dirty="0"/>
          </a:p>
        </p:txBody>
      </p:sp>
      <p:sp>
        <p:nvSpPr>
          <p:cNvPr id="156" name="Google Shape;156;p37"/>
          <p:cNvSpPr txBox="1"/>
          <p:nvPr/>
        </p:nvSpPr>
        <p:spPr>
          <a:xfrm>
            <a:off x="988800" y="53850"/>
            <a:ext cx="80868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2BB0D4"/>
                </a:solidFill>
              </a:rPr>
              <a:t>Πράγματι οι άνθρωποί μου ασκούν ρητορική μίσους; &gt; Παραγωγή μέσων &gt; </a:t>
            </a:r>
            <a:r>
              <a:rPr lang="el-GR" b="1">
                <a:solidFill>
                  <a:srgbClr val="2BB0D4"/>
                </a:solidFill>
              </a:rPr>
              <a:t>Δείγματα δηλώσεων ρητορικής μίσους 2</a:t>
            </a:r>
            <a:endParaRPr b="1">
              <a:solidFill>
                <a:srgbClr val="2BB0D4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0800" y="53850"/>
            <a:ext cx="450498" cy="384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75050" y="899775"/>
            <a:ext cx="3528026" cy="2955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6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46"/>
          <p:cNvSpPr txBox="1">
            <a:spLocks noGrp="1"/>
          </p:cNvSpPr>
          <p:nvPr>
            <p:ph type="body" idx="1"/>
          </p:nvPr>
        </p:nvSpPr>
        <p:spPr>
          <a:xfrm>
            <a:off x="849075" y="458850"/>
            <a:ext cx="7800300" cy="379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5500">
                <a:solidFill>
                  <a:schemeClr val="dk1"/>
                </a:solidFill>
              </a:rPr>
              <a:t>Εσείς και το συνάφι σας είστε ένα μάτσο &amp;$!^*-&amp;$%@!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7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47"/>
          <p:cNvSpPr txBox="1">
            <a:spLocks noGrp="1"/>
          </p:cNvSpPr>
          <p:nvPr>
            <p:ph type="body" idx="1"/>
          </p:nvPr>
        </p:nvSpPr>
        <p:spPr>
          <a:xfrm>
            <a:off x="849075" y="451450"/>
            <a:ext cx="7800300" cy="38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500">
                <a:solidFill>
                  <a:schemeClr val="dk1"/>
                </a:solidFill>
              </a:rPr>
              <a:t>Οι Ξενόβιοι είναι σκυλιά! Να τι κάνω στα σκυλιά: </a:t>
            </a:r>
            <a:r>
              <a:rPr lang="el-GR" sz="4500" u="sng">
                <a:solidFill>
                  <a:srgbClr val="2BB0D4"/>
                </a:solidFill>
              </a:rPr>
              <a:t>burn-them-all.gif</a:t>
            </a:r>
            <a:endParaRPr sz="4500" u="sng">
              <a:solidFill>
                <a:srgbClr val="2BB0D4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8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Google Shape;235;p48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205" y="602550"/>
            <a:ext cx="3499590" cy="35091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215031" y="623371"/>
            <a:ext cx="265541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2800" b="1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ΞΕΝΟΒΙΟΣ ΚΑΛΟΣ</a:t>
            </a:r>
          </a:p>
          <a:p>
            <a:pPr algn="ctr"/>
            <a:endParaRPr lang="el" sz="3200" b="1" dirty="0">
              <a:ln w="12700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en-GB" sz="3200" b="1" dirty="0" smtClean="0">
              <a:ln w="12700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el" sz="3200" b="1" dirty="0" smtClean="0">
              <a:ln w="12700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el" sz="3200" b="1" dirty="0">
              <a:ln w="12700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el" sz="3200" b="1" dirty="0">
              <a:ln w="12700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lvl="1" algn="ctr"/>
            <a:r>
              <a:rPr lang="el" sz="3200" b="1" dirty="0" smtClean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ΜΟΝΟ ΝΕΚΡΟΣ</a:t>
            </a:r>
            <a:endParaRPr lang="el" sz="3200" b="1" dirty="0">
              <a:ln w="12700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49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49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243" name="Google Shape;243;p49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244" name="Google Shape;244;p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4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49"/>
          <p:cNvPicPr preferRelativeResize="0"/>
          <p:nvPr/>
        </p:nvPicPr>
        <p:blipFill rotWithShape="1">
          <a:blip r:embed="rId8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4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4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49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49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49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4801" y="512500"/>
            <a:ext cx="388401" cy="331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8"/>
          <p:cNvSpPr txBox="1">
            <a:spLocks noGrp="1"/>
          </p:cNvSpPr>
          <p:nvPr>
            <p:ph type="body" idx="1"/>
          </p:nvPr>
        </p:nvSpPr>
        <p:spPr>
          <a:xfrm>
            <a:off x="390925" y="1080600"/>
            <a:ext cx="8832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 sz="1700" dirty="0">
                <a:solidFill>
                  <a:schemeClr val="dk1"/>
                </a:solidFill>
              </a:rPr>
              <a:t>Δεν υπάρχουν θέσεις εργασίας, δεν υπάρχουν προοπτικές, δεν υπάρχει </a:t>
            </a:r>
            <a:r>
              <a:rPr lang="el-GR" sz="1700" dirty="0" smtClean="0">
                <a:solidFill>
                  <a:schemeClr val="dk1"/>
                </a:solidFill>
              </a:rPr>
              <a:t>ελπίδα</a:t>
            </a:r>
            <a:endParaRPr lang="en-GB" sz="1700" dirty="0" smtClean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 dirty="0" smtClean="0">
                <a:solidFill>
                  <a:schemeClr val="dk1"/>
                </a:solidFill>
              </a:rPr>
              <a:t>%$£*&amp;@~£ </a:t>
            </a:r>
            <a:r>
              <a:rPr lang="el-GR" dirty="0">
                <a:solidFill>
                  <a:schemeClr val="dk1"/>
                </a:solidFill>
              </a:rPr>
              <a:t>#BlameXenovians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 dirty="0">
                <a:solidFill>
                  <a:schemeClr val="dk1"/>
                </a:solidFill>
              </a:rPr>
              <a:t>Ω, όμορφε Ξενόβιε, ανυπομονώ να αφαιρέσω το κεφάλι σου από το σώμα σου! 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 dirty="0">
                <a:solidFill>
                  <a:schemeClr val="dk1"/>
                </a:solidFill>
              </a:rPr>
              <a:t>~%$£ εσείς, ~%$£ εκείνοι, ~%$£ όλοι.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 dirty="0">
                <a:solidFill>
                  <a:schemeClr val="dk1"/>
                </a:solidFill>
              </a:rPr>
              <a:t>Πιστεύω ότι οι Ξενόβιοι έχουν τόσο πολύ το δικαίωμα να είναι εδώ, όσο και οι άνθρωποι #onlyjoking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 dirty="0">
                <a:solidFill>
                  <a:schemeClr val="dk1"/>
                </a:solidFill>
              </a:rPr>
              <a:t>Πότε θα ξαναπάνε οι Ξενόβιοι στον σιχαμένο βράχο από το οποίο ήρθαν;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 dirty="0">
                <a:solidFill>
                  <a:schemeClr val="dk1"/>
                </a:solidFill>
              </a:rPr>
              <a:t>Αυτοί οι άνθρωποι είναι ΦΥΡΑ!       Όλους τώρα.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 dirty="0">
                <a:solidFill>
                  <a:schemeClr val="dk1"/>
                </a:solidFill>
              </a:rPr>
              <a:t>Όλοι οι Ξενόβιοι είναι %$£*&amp;@~£ 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 dirty="0">
                <a:solidFill>
                  <a:schemeClr val="dk1"/>
                </a:solidFill>
              </a:rPr>
              <a:t>Εσείς και το συνάφι σας είστε ένα μάτσο &amp;$!^*-&amp;$%@!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 dirty="0">
                <a:solidFill>
                  <a:schemeClr val="dk1"/>
                </a:solidFill>
              </a:rPr>
              <a:t>Οι Ξενόβιοι είναι σκυλιά! Να τι κάνω στα σκυλιά: </a:t>
            </a:r>
            <a:r>
              <a:rPr lang="el-GR" u="sng" dirty="0">
                <a:solidFill>
                  <a:srgbClr val="2BB0D4"/>
                </a:solidFill>
              </a:rPr>
              <a:t>burn-them-all.gif</a:t>
            </a:r>
            <a:endParaRPr u="sng" dirty="0">
              <a:solidFill>
                <a:srgbClr val="2BB0D4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 b="1" dirty="0">
                <a:solidFill>
                  <a:srgbClr val="2BB0D4"/>
                </a:solidFill>
              </a:rPr>
              <a:t>Meme</a:t>
            </a:r>
            <a:r>
              <a:rPr lang="el-GR" dirty="0">
                <a:solidFill>
                  <a:schemeClr val="dk1"/>
                </a:solidFill>
              </a:rPr>
              <a:t> - Ξενόβιος καλός μόνο νεκρός.</a:t>
            </a:r>
            <a:endParaRPr u="sng" dirty="0">
              <a:solidFill>
                <a:srgbClr val="3D85C6"/>
              </a:solidFill>
            </a:endParaRPr>
          </a:p>
        </p:txBody>
      </p:sp>
      <p:pic>
        <p:nvPicPr>
          <p:cNvPr id="164" name="Google Shape;16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88350" y="1170306"/>
            <a:ext cx="302975" cy="30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4131467" y="3076545"/>
            <a:ext cx="353475" cy="27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15813" y="3350270"/>
            <a:ext cx="283285" cy="27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34460" y="3363001"/>
            <a:ext cx="284346" cy="248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18806" y="3363001"/>
            <a:ext cx="284346" cy="24826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8"/>
          <p:cNvSpPr txBox="1"/>
          <p:nvPr/>
        </p:nvSpPr>
        <p:spPr>
          <a:xfrm>
            <a:off x="495850" y="141600"/>
            <a:ext cx="86481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800" b="1">
                <a:solidFill>
                  <a:srgbClr val="2BB0D4"/>
                </a:solidFill>
              </a:rPr>
              <a:t>Δείγματα δηλώσεων ρητορικής μίσους 2</a:t>
            </a:r>
            <a:endParaRPr sz="2800" b="1">
              <a:solidFill>
                <a:srgbClr val="2BB0D4"/>
              </a:solidFill>
            </a:endParaRPr>
          </a:p>
        </p:txBody>
      </p:sp>
      <p:pic>
        <p:nvPicPr>
          <p:cNvPr id="10" name="Google Shape;235;p48"/>
          <p:cNvPicPr preferRelativeResize="0"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757" y="3203302"/>
            <a:ext cx="1271493" cy="127494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7638757" y="3218311"/>
            <a:ext cx="127149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1300" b="1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ΞΕΝΟΒΙΟΣ ΚΑΛΟΣ</a:t>
            </a:r>
          </a:p>
          <a:p>
            <a:pPr algn="ctr"/>
            <a:endParaRPr lang="en-GB" sz="1300" b="1" dirty="0" smtClean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en-GB" sz="1300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en-GB" sz="1300" b="1" dirty="0" smtClean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el" sz="1300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lvl="1" algn="ctr"/>
            <a:r>
              <a:rPr lang="el" sz="1300" b="1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ΜΟΝΟ ΝΕΚΡΟΣ</a:t>
            </a:r>
            <a:endParaRPr lang="el" sz="1300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9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39"/>
          <p:cNvSpPr txBox="1">
            <a:spLocks noGrp="1"/>
          </p:cNvSpPr>
          <p:nvPr>
            <p:ph type="body" idx="1"/>
          </p:nvPr>
        </p:nvSpPr>
        <p:spPr>
          <a:xfrm>
            <a:off x="849075" y="451450"/>
            <a:ext cx="7800300" cy="38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800" dirty="0">
                <a:solidFill>
                  <a:schemeClr val="dk1"/>
                </a:solidFill>
              </a:rPr>
              <a:t>Δεν υπάρχουν θέσεις εργασίας, δεν υπάρχουν προοπτικές, δεν υπάρχει ελπίδα </a:t>
            </a:r>
            <a:r>
              <a:rPr lang="el-GR" sz="4800" b="1" dirty="0">
                <a:solidFill>
                  <a:srgbClr val="2BB0D4"/>
                </a:solidFill>
              </a:rPr>
              <a:t>#BlameXenovians</a:t>
            </a:r>
            <a:endParaRPr sz="1400" b="1" dirty="0">
              <a:solidFill>
                <a:srgbClr val="2BB0D4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0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40"/>
          <p:cNvSpPr txBox="1">
            <a:spLocks noGrp="1"/>
          </p:cNvSpPr>
          <p:nvPr>
            <p:ph type="body" idx="1"/>
          </p:nvPr>
        </p:nvSpPr>
        <p:spPr>
          <a:xfrm>
            <a:off x="1001475" y="1096200"/>
            <a:ext cx="7558500" cy="24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800" dirty="0">
                <a:solidFill>
                  <a:schemeClr val="dk1"/>
                </a:solidFill>
              </a:rPr>
              <a:t>Ω, όμορφε Ξενόβιε, ανυπομονώ να αφαιρέσω το κεφάλι σου από το σώμα σου!</a:t>
            </a:r>
            <a:endParaRPr sz="1400" dirty="0">
              <a:solidFill>
                <a:schemeClr val="dk1"/>
              </a:solidFill>
            </a:endParaRPr>
          </a:p>
        </p:txBody>
      </p:sp>
      <p:pic>
        <p:nvPicPr>
          <p:cNvPr id="183" name="Google Shape;18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7336" y="3129485"/>
            <a:ext cx="612875" cy="61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1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41"/>
          <p:cNvSpPr txBox="1">
            <a:spLocks noGrp="1"/>
          </p:cNvSpPr>
          <p:nvPr>
            <p:ph type="body" idx="1"/>
          </p:nvPr>
        </p:nvSpPr>
        <p:spPr>
          <a:xfrm>
            <a:off x="849075" y="416100"/>
            <a:ext cx="7800300" cy="388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5500">
                <a:solidFill>
                  <a:schemeClr val="dk1"/>
                </a:solidFill>
              </a:rPr>
              <a:t>Άντε ~%$£, </a:t>
            </a:r>
            <a:r>
              <a:rPr lang="en-GB" sz="5500">
                <a:solidFill>
                  <a:schemeClr val="dk1"/>
                </a:solidFill>
              </a:rPr>
              <a:t/>
            </a:r>
            <a:br>
              <a:rPr lang="en-GB" sz="5500">
                <a:solidFill>
                  <a:schemeClr val="dk1"/>
                </a:solidFill>
              </a:rPr>
            </a:br>
            <a:r>
              <a:rPr lang="el-GR" sz="5500">
                <a:solidFill>
                  <a:schemeClr val="dk1"/>
                </a:solidFill>
              </a:rPr>
              <a:t>~%$£ τους, </a:t>
            </a:r>
            <a:r>
              <a:rPr lang="en-GB" sz="5500">
                <a:solidFill>
                  <a:schemeClr val="dk1"/>
                </a:solidFill>
              </a:rPr>
              <a:t/>
            </a:r>
            <a:br>
              <a:rPr lang="en-GB" sz="5500">
                <a:solidFill>
                  <a:schemeClr val="dk1"/>
                </a:solidFill>
              </a:rPr>
            </a:br>
            <a:r>
              <a:rPr lang="el-GR" sz="5500">
                <a:solidFill>
                  <a:schemeClr val="dk1"/>
                </a:solidFill>
              </a:rPr>
              <a:t>~%$£ όλοι.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2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42"/>
          <p:cNvSpPr txBox="1">
            <a:spLocks noGrp="1"/>
          </p:cNvSpPr>
          <p:nvPr>
            <p:ph type="body" idx="1"/>
          </p:nvPr>
        </p:nvSpPr>
        <p:spPr>
          <a:xfrm>
            <a:off x="891000" y="451450"/>
            <a:ext cx="7752900" cy="38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800" dirty="0">
                <a:solidFill>
                  <a:schemeClr val="dk1"/>
                </a:solidFill>
              </a:rPr>
              <a:t>Πιστεύω ότι οι Ξενόβιοι έχουν τόσο πολύ το δικαίωμα να είναι εδώ, όσο και οι άνθρωποι </a:t>
            </a:r>
            <a:r>
              <a:rPr lang="el-GR" sz="4800" b="1" dirty="0">
                <a:solidFill>
                  <a:srgbClr val="2BB0D4"/>
                </a:solidFill>
              </a:rPr>
              <a:t>#onlyjoking</a:t>
            </a:r>
            <a:endParaRPr sz="4800" b="1" dirty="0">
              <a:solidFill>
                <a:srgbClr val="2BB0D4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3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43"/>
          <p:cNvSpPr txBox="1">
            <a:spLocks noGrp="1"/>
          </p:cNvSpPr>
          <p:nvPr>
            <p:ph type="body" idx="1"/>
          </p:nvPr>
        </p:nvSpPr>
        <p:spPr>
          <a:xfrm>
            <a:off x="869700" y="416100"/>
            <a:ext cx="7800300" cy="388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400">
                <a:solidFill>
                  <a:schemeClr val="dk1"/>
                </a:solidFill>
              </a:rPr>
              <a:t>Πότε θα ξαναπάνε οι Ξενόβιοι στον σιχαμένο βράχο από το οποίο ήρθαν;</a:t>
            </a:r>
            <a:endParaRPr sz="4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4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44"/>
          <p:cNvSpPr txBox="1">
            <a:spLocks noGrp="1"/>
          </p:cNvSpPr>
          <p:nvPr>
            <p:ph type="body" idx="1"/>
          </p:nvPr>
        </p:nvSpPr>
        <p:spPr>
          <a:xfrm>
            <a:off x="849075" y="451450"/>
            <a:ext cx="7800300" cy="38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5500">
                <a:solidFill>
                  <a:schemeClr val="dk1"/>
                </a:solidFill>
              </a:rPr>
              <a:t>Αυτοί οι άνθρωποι είναι ΦΥΡΑ!       Όλους τώρα.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08" name="Google Shape;208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3319711" y="2434775"/>
            <a:ext cx="931325" cy="72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5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45"/>
          <p:cNvSpPr txBox="1">
            <a:spLocks noGrp="1"/>
          </p:cNvSpPr>
          <p:nvPr>
            <p:ph type="body" idx="1"/>
          </p:nvPr>
        </p:nvSpPr>
        <p:spPr>
          <a:xfrm>
            <a:off x="1462300" y="1133650"/>
            <a:ext cx="7558500" cy="24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5500">
                <a:solidFill>
                  <a:schemeClr val="dk1"/>
                </a:solidFill>
              </a:rPr>
              <a:t>Όλοι οι Ξενόβιοι είναι %$£*&amp;@~£         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15" name="Google Shape;215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0094" y="2470998"/>
            <a:ext cx="742557" cy="71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09134" y="2504371"/>
            <a:ext cx="745338" cy="65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54472" y="2504371"/>
            <a:ext cx="745338" cy="650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253</Words>
  <Application>Microsoft Office PowerPoint</Application>
  <PresentationFormat>On-screen Show (16:9)</PresentationFormat>
  <Paragraphs>38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Impact</vt:lpstr>
      <vt:lpstr>Simple Light</vt:lpstr>
      <vt:lpstr>Simple Light</vt:lpstr>
      <vt:lpstr>Simple Light</vt:lpstr>
      <vt:lpstr>Δείγματα δηλώσεων ρητορικής μίσους - Σύνολο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Δείγματα δηλώσεων ρητορικής μίσους - Σύνολο 2</dc:title>
  <cp:lastModifiedBy>Adobe EUN</cp:lastModifiedBy>
  <cp:revision>4</cp:revision>
  <dcterms:modified xsi:type="dcterms:W3CDTF">2019-09-18T13:21:19Z</dcterms:modified>
</cp:coreProperties>
</file>