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DejaVu Serif Bold" charset="1" panose="02060803050605020204"/>
      <p:regular r:id="rId7"/>
    </p:embeddedFont>
    <p:embeddedFont>
      <p:font typeface="Quicksand Bold" charset="1" panose="00000800000000000000"/>
      <p:regular r:id="rId8"/>
    </p:embeddedFont>
    <p:embeddedFont>
      <p:font typeface="Quicksand" charset="1" panose="00000500000000000000"/>
      <p:regular r:id="rId9"/>
    </p:embeddedFont>
    <p:embeddedFont>
      <p:font typeface="Roboto Bold" charset="1" panose="02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707921" y="-1004974"/>
            <a:ext cx="8975842" cy="12701948"/>
          </a:xfrm>
          <a:custGeom>
            <a:avLst/>
            <a:gdLst/>
            <a:ahLst/>
            <a:cxnLst/>
            <a:rect r="r" b="b" t="t" l="l"/>
            <a:pathLst>
              <a:path h="12701948" w="8975842">
                <a:moveTo>
                  <a:pt x="0" y="0"/>
                </a:moveTo>
                <a:lnTo>
                  <a:pt x="8975842" y="0"/>
                </a:lnTo>
                <a:lnTo>
                  <a:pt x="8975842" y="12701948"/>
                </a:lnTo>
                <a:lnTo>
                  <a:pt x="0" y="127019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>
            <a:grpSpLocks noChangeAspect="true"/>
          </p:cNvGrpSpPr>
          <p:nvPr/>
        </p:nvGrpSpPr>
        <p:grpSpPr>
          <a:xfrm rot="0">
            <a:off x="3505514" y="383317"/>
            <a:ext cx="3024000" cy="3024000"/>
            <a:chOff x="0" y="0"/>
            <a:chExt cx="12700000" cy="12700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125908" y="857250"/>
              <a:ext cx="12396490" cy="11506076"/>
            </a:xfrm>
            <a:custGeom>
              <a:avLst/>
              <a:gdLst/>
              <a:ahLst/>
              <a:cxnLst/>
              <a:rect r="r" b="b" t="t" l="l"/>
              <a:pathLst>
                <a:path h="11506076" w="12396490">
                  <a:moveTo>
                    <a:pt x="10015042" y="938530"/>
                  </a:moveTo>
                  <a:cubicBezTo>
                    <a:pt x="8825052" y="189230"/>
                    <a:pt x="8506282" y="154940"/>
                    <a:pt x="7108012" y="0"/>
                  </a:cubicBezTo>
                  <a:cubicBezTo>
                    <a:pt x="3902532" y="38100"/>
                    <a:pt x="1304112" y="1889760"/>
                    <a:pt x="298272" y="4933950"/>
                  </a:cubicBezTo>
                  <a:cubicBezTo>
                    <a:pt x="-45898" y="5975350"/>
                    <a:pt x="-137338" y="7139940"/>
                    <a:pt x="266522" y="8159750"/>
                  </a:cubicBezTo>
                  <a:cubicBezTo>
                    <a:pt x="797382" y="9499600"/>
                    <a:pt x="2116912" y="10407650"/>
                    <a:pt x="3511372" y="10773410"/>
                  </a:cubicBezTo>
                  <a:cubicBezTo>
                    <a:pt x="4905832" y="11140440"/>
                    <a:pt x="6441262" y="11644630"/>
                    <a:pt x="7871281" y="11470640"/>
                  </a:cubicBezTo>
                  <a:cubicBezTo>
                    <a:pt x="8986341" y="11334750"/>
                    <a:pt x="10100131" y="10519410"/>
                    <a:pt x="10934522" y="9767570"/>
                  </a:cubicBezTo>
                  <a:cubicBezTo>
                    <a:pt x="11488241" y="9268460"/>
                    <a:pt x="11833681" y="8576310"/>
                    <a:pt x="12064822" y="7867650"/>
                  </a:cubicBezTo>
                  <a:cubicBezTo>
                    <a:pt x="12872542" y="5401310"/>
                    <a:pt x="12210872" y="2322830"/>
                    <a:pt x="10015042" y="938530"/>
                  </a:cubicBezTo>
                  <a:close/>
                </a:path>
              </a:pathLst>
            </a:custGeom>
            <a:blipFill>
              <a:blip r:embed="rId4"/>
              <a:stretch>
                <a:fillRect l="-19525" t="0" r="-19526" b="0"/>
              </a:stretch>
            </a:blipFill>
          </p:spPr>
        </p:sp>
      </p:grpSp>
      <p:sp>
        <p:nvSpPr>
          <p:cNvPr name="TextBox 5" id="5"/>
          <p:cNvSpPr txBox="true"/>
          <p:nvPr/>
        </p:nvSpPr>
        <p:spPr>
          <a:xfrm rot="0">
            <a:off x="192906" y="1085561"/>
            <a:ext cx="4232580" cy="3486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25"/>
              </a:lnSpc>
            </a:pPr>
            <a:r>
              <a:rPr lang="en-US" b="true" sz="3100" spc="37">
                <a:solidFill>
                  <a:srgbClr val="E6EFF2"/>
                </a:solidFill>
                <a:latin typeface="DejaVu Serif Bold"/>
                <a:ea typeface="DejaVu Serif Bold"/>
                <a:cs typeface="DejaVu Serif Bold"/>
                <a:sym typeface="DejaVu Serif Bold"/>
              </a:rPr>
              <a:t>ƏLİ HƏSƏNLİ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96029" y="1624679"/>
            <a:ext cx="2774414" cy="2706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23"/>
              </a:lnSpc>
            </a:pPr>
            <a:r>
              <a:rPr lang="en-US" b="true" sz="1399" spc="281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WEB DESIGNER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96029" y="2224796"/>
            <a:ext cx="1319213" cy="1885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+123-456-7890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96029" y="2522354"/>
            <a:ext cx="2199490" cy="1885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hello@reallygreatsite.com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96029" y="2815724"/>
            <a:ext cx="2072295" cy="1885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www.reallygreatsite.com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96029" y="3473992"/>
            <a:ext cx="1720466" cy="3657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1F8CB6"/>
                </a:solidFill>
                <a:latin typeface="Roboto Bold"/>
                <a:ea typeface="Roboto Bold"/>
                <a:cs typeface="Roboto Bold"/>
                <a:sym typeface="Roboto Bold"/>
              </a:rPr>
              <a:t>HAQQIMDA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96029" y="7687195"/>
            <a:ext cx="1614796" cy="3657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1F8CB6"/>
                </a:solidFill>
                <a:latin typeface="Roboto Bold"/>
                <a:ea typeface="Roboto Bold"/>
                <a:cs typeface="Roboto Bold"/>
                <a:sym typeface="Roboto Bold"/>
              </a:rPr>
              <a:t>TƏCRÜBƏ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96029" y="4879728"/>
            <a:ext cx="1720466" cy="3657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1F8CB6"/>
                </a:solidFill>
                <a:latin typeface="Roboto Bold"/>
                <a:ea typeface="Roboto Bold"/>
                <a:cs typeface="Roboto Bold"/>
                <a:sym typeface="Roboto Bold"/>
              </a:rPr>
              <a:t>TƏHSİL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216041" y="5527563"/>
            <a:ext cx="2269163" cy="5080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6"/>
              </a:lnSpc>
              <a:spcBef>
                <a:spcPct val="0"/>
              </a:spcBef>
            </a:pPr>
            <a:r>
              <a:rPr lang="en-US" sz="997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Lorem ipsum dolor sit amet, consectetur adipiscing elit, sed do eiusmod tempor incididunt ut labore et 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-530146" y="5595617"/>
            <a:ext cx="1446105" cy="371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2013-2017</a:t>
            </a:r>
          </a:p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Università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216041" y="6130877"/>
            <a:ext cx="2269163" cy="5080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6"/>
              </a:lnSpc>
              <a:spcBef>
                <a:spcPct val="0"/>
              </a:spcBef>
            </a:pPr>
            <a:r>
              <a:rPr lang="en-US" sz="997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Lorem ipsum dolor sit amet, consectetur adipiscing elit, sed do eiusmod tempor incididunt ut labore et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216041" y="6734192"/>
            <a:ext cx="2222744" cy="5080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6"/>
              </a:lnSpc>
              <a:spcBef>
                <a:spcPct val="0"/>
              </a:spcBef>
            </a:pPr>
            <a:r>
              <a:rPr lang="en-US" sz="997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Lorem ipsum dolor sit amet, consectetur adipiscing elit, sed do eiusmod tempor incididunt ut labore 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-530146" y="6198932"/>
            <a:ext cx="1446105" cy="371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2013-2017</a:t>
            </a:r>
          </a:p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Università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-530146" y="6802246"/>
            <a:ext cx="1446105" cy="371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2013-2017</a:t>
            </a:r>
          </a:p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Università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169621" y="8363605"/>
            <a:ext cx="2269163" cy="6795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6"/>
              </a:lnSpc>
              <a:spcBef>
                <a:spcPct val="0"/>
              </a:spcBef>
            </a:pPr>
            <a:r>
              <a:rPr lang="en-US" sz="997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Lorem ipsum dolor sit amet, consectetur adipiscing elit, sed do eiusmod tempor incididunt ut labore et dolore magna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69621" y="9138370"/>
            <a:ext cx="2222744" cy="6795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6"/>
              </a:lnSpc>
              <a:spcBef>
                <a:spcPct val="0"/>
              </a:spcBef>
            </a:pPr>
            <a:r>
              <a:rPr lang="en-US" sz="997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Lorem ipsum dolor sit amet, consectetur adipiscing elit, sed do eiusmod tempor incididunt ut labore et dolore magna 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-576566" y="8431660"/>
            <a:ext cx="1446105" cy="371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2013-2017</a:t>
            </a:r>
          </a:p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Università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-576566" y="9260815"/>
            <a:ext cx="1446105" cy="371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2013-2017</a:t>
            </a:r>
          </a:p>
          <a:p>
            <a:pPr algn="r">
              <a:lnSpc>
                <a:spcPts val="1548"/>
              </a:lnSpc>
            </a:pPr>
            <a:r>
              <a:rPr lang="en-US" sz="1106" b="true">
                <a:solidFill>
                  <a:srgbClr val="E6EFF2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Università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96029" y="4029643"/>
            <a:ext cx="3189175" cy="6795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6"/>
              </a:lnSpc>
              <a:spcBef>
                <a:spcPct val="0"/>
              </a:spcBef>
            </a:pPr>
            <a:r>
              <a:rPr lang="en-US" sz="997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Lorem ipsum dolor sit amet, consectetur adipiscing elit, sed do eiusmod tempor incididunt ut labore et dolore magna</a:t>
            </a:r>
            <a:r>
              <a:rPr lang="en-US" sz="997">
                <a:solidFill>
                  <a:srgbClr val="E6EFF2"/>
                </a:solidFill>
                <a:latin typeface="Quicksand"/>
                <a:ea typeface="Quicksand"/>
                <a:cs typeface="Quicksand"/>
                <a:sym typeface="Quicksand"/>
              </a:rPr>
              <a:t> Lorem ipsum dolor sit amet, consectetur adivpiscing elit, sed do eiusmod tempor. </a:t>
            </a:r>
          </a:p>
        </p:txBody>
      </p:sp>
      <p:pic>
        <p:nvPicPr>
          <p:cNvPr name="Picture 24" id="24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4465416" y="5536280"/>
            <a:ext cx="1104197" cy="1104197"/>
          </a:xfrm>
          <a:prstGeom prst="rect">
            <a:avLst/>
          </a:prstGeom>
        </p:spPr>
      </p:pic>
      <p:pic>
        <p:nvPicPr>
          <p:cNvPr name="Picture 25" id="25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779387" y="5536280"/>
            <a:ext cx="1104197" cy="1104197"/>
          </a:xfrm>
          <a:prstGeom prst="rect">
            <a:avLst/>
          </a:prstGeom>
        </p:spPr>
      </p:pic>
      <p:sp>
        <p:nvSpPr>
          <p:cNvPr name="TextBox 26" id="26"/>
          <p:cNvSpPr txBox="true"/>
          <p:nvPr/>
        </p:nvSpPr>
        <p:spPr>
          <a:xfrm rot="0">
            <a:off x="4311509" y="4919733"/>
            <a:ext cx="2101363" cy="3657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1F8CB6"/>
                </a:solidFill>
                <a:latin typeface="Roboto Bold"/>
                <a:ea typeface="Roboto Bold"/>
                <a:cs typeface="Roboto Bold"/>
                <a:sym typeface="Roboto Bold"/>
              </a:rPr>
              <a:t>BACARIQLAR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499887" y="6613651"/>
            <a:ext cx="1035256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2E2E2E"/>
                </a:solidFill>
                <a:latin typeface="Quicksand"/>
                <a:ea typeface="Quicksand"/>
                <a:cs typeface="Quicksand"/>
                <a:sym typeface="Quicksand"/>
              </a:rPr>
              <a:t>Abilità1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858971" y="6613651"/>
            <a:ext cx="945029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2E2E2E"/>
                </a:solidFill>
                <a:latin typeface="Quicksand"/>
                <a:ea typeface="Quicksand"/>
                <a:cs typeface="Quicksand"/>
                <a:sym typeface="Quicksand"/>
              </a:rPr>
              <a:t>Abilità2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311509" y="8039755"/>
            <a:ext cx="1412011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b="true" sz="1100">
                <a:solidFill>
                  <a:srgbClr val="2E2E2E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Inglese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311509" y="8472697"/>
            <a:ext cx="1412011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b="true" sz="1100">
                <a:solidFill>
                  <a:srgbClr val="2E2E2E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Francese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311509" y="8909044"/>
            <a:ext cx="1412011" cy="191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b="true" sz="1100">
                <a:solidFill>
                  <a:srgbClr val="2E2E2E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Cinese</a:t>
            </a:r>
          </a:p>
        </p:txBody>
      </p:sp>
      <p:pic>
        <p:nvPicPr>
          <p:cNvPr name="Picture 32" id="32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5212855" y="8020469"/>
            <a:ext cx="1792036" cy="388275"/>
          </a:xfrm>
          <a:prstGeom prst="rect">
            <a:avLst/>
          </a:prstGeom>
        </p:spPr>
      </p:pic>
      <p:pic>
        <p:nvPicPr>
          <p:cNvPr name="Picture 33" id="33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5212855" y="8409235"/>
            <a:ext cx="1792036" cy="388275"/>
          </a:xfrm>
          <a:prstGeom prst="rect">
            <a:avLst/>
          </a:prstGeom>
        </p:spPr>
      </p:pic>
      <p:pic>
        <p:nvPicPr>
          <p:cNvPr name="Picture 34" id="34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5212855" y="8845583"/>
            <a:ext cx="1792036" cy="388275"/>
          </a:xfrm>
          <a:prstGeom prst="rect">
            <a:avLst/>
          </a:prstGeom>
        </p:spPr>
      </p:pic>
      <p:sp>
        <p:nvSpPr>
          <p:cNvPr name="TextBox 35" id="35"/>
          <p:cNvSpPr txBox="true"/>
          <p:nvPr/>
        </p:nvSpPr>
        <p:spPr>
          <a:xfrm rot="0">
            <a:off x="4311509" y="7369060"/>
            <a:ext cx="2101363" cy="3657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40"/>
              </a:lnSpc>
              <a:spcBef>
                <a:spcPct val="0"/>
              </a:spcBef>
            </a:pPr>
            <a:r>
              <a:rPr lang="en-US" b="true" sz="2100">
                <a:solidFill>
                  <a:srgbClr val="1F8CB6"/>
                </a:solidFill>
                <a:latin typeface="Roboto Bold"/>
                <a:ea typeface="Roboto Bold"/>
                <a:cs typeface="Roboto Bold"/>
                <a:sym typeface="Roboto Bold"/>
              </a:rPr>
              <a:t>XARİCİ DİL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4253490" y="3796489"/>
            <a:ext cx="2940060" cy="8509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6"/>
              </a:lnSpc>
              <a:spcBef>
                <a:spcPct val="0"/>
              </a:spcBef>
            </a:pPr>
            <a:r>
              <a:rPr lang="en-US" sz="997">
                <a:solidFill>
                  <a:srgbClr val="1F8CB6"/>
                </a:solidFill>
                <a:latin typeface="Quicksand"/>
                <a:ea typeface="Quicksand"/>
                <a:cs typeface="Quicksand"/>
                <a:sym typeface="Quicksand"/>
              </a:rPr>
              <a:t>Lorem ipsum dolor sit amet, consectetur adipiscing elit, sed do eiusmod tempor incididunt ut labore et dolore magna</a:t>
            </a:r>
            <a:r>
              <a:rPr lang="en-US" sz="997">
                <a:solidFill>
                  <a:srgbClr val="1F8CB6"/>
                </a:solidFill>
                <a:latin typeface="Quicksand"/>
                <a:ea typeface="Quicksand"/>
                <a:cs typeface="Quicksand"/>
                <a:sym typeface="Quicksand"/>
              </a:rPr>
              <a:t> Lorem ipsum dolor sit amet, consectetur adivpiscing elit, sed do eiusmod tempor. ncididunt ut labore et dolore magna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DAHCcycKt-E</dc:identifier>
  <dcterms:modified xsi:type="dcterms:W3CDTF">2011-08-01T06:04:30Z</dcterms:modified>
  <cp:revision>1</cp:revision>
  <dc:title>Azzurro e Celeste Moderno Semplice Web Designer Curriculum Vitae</dc:title>
</cp:coreProperties>
</file>